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E264-9402-43F4-9454-4B4774AC3845}" type="datetimeFigureOut">
              <a:rPr lang="ko-KR" altLang="en-US" smtClean="0"/>
              <a:t>2023-07-05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805BF-61EE-4E97-8591-BA96A3790B7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8533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E264-9402-43F4-9454-4B4774AC3845}" type="datetimeFigureOut">
              <a:rPr lang="ko-KR" altLang="en-US" smtClean="0"/>
              <a:t>2023-07-05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805BF-61EE-4E97-8591-BA96A3790B7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3347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E264-9402-43F4-9454-4B4774AC3845}" type="datetimeFigureOut">
              <a:rPr lang="ko-KR" altLang="en-US" smtClean="0"/>
              <a:t>2023-07-05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805BF-61EE-4E97-8591-BA96A3790B7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6817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E264-9402-43F4-9454-4B4774AC3845}" type="datetimeFigureOut">
              <a:rPr lang="ko-KR" altLang="en-US" smtClean="0"/>
              <a:t>2023-07-05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805BF-61EE-4E97-8591-BA96A3790B7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5368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E264-9402-43F4-9454-4B4774AC3845}" type="datetimeFigureOut">
              <a:rPr lang="ko-KR" altLang="en-US" smtClean="0"/>
              <a:t>2023-07-05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805BF-61EE-4E97-8591-BA96A3790B7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7200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E264-9402-43F4-9454-4B4774AC3845}" type="datetimeFigureOut">
              <a:rPr lang="ko-KR" altLang="en-US" smtClean="0"/>
              <a:t>2023-07-05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805BF-61EE-4E97-8591-BA96A3790B7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7094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E264-9402-43F4-9454-4B4774AC3845}" type="datetimeFigureOut">
              <a:rPr lang="ko-KR" altLang="en-US" smtClean="0"/>
              <a:t>2023-07-05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805BF-61EE-4E97-8591-BA96A3790B7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1838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E264-9402-43F4-9454-4B4774AC3845}" type="datetimeFigureOut">
              <a:rPr lang="ko-KR" altLang="en-US" smtClean="0"/>
              <a:t>2023-07-05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805BF-61EE-4E97-8591-BA96A3790B7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3910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E264-9402-43F4-9454-4B4774AC3845}" type="datetimeFigureOut">
              <a:rPr lang="ko-KR" altLang="en-US" smtClean="0"/>
              <a:t>2023-07-05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805BF-61EE-4E97-8591-BA96A3790B7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1975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E264-9402-43F4-9454-4B4774AC3845}" type="datetimeFigureOut">
              <a:rPr lang="ko-KR" altLang="en-US" smtClean="0"/>
              <a:t>2023-07-05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805BF-61EE-4E97-8591-BA96A3790B7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9393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E264-9402-43F4-9454-4B4774AC3845}" type="datetimeFigureOut">
              <a:rPr lang="ko-KR" altLang="en-US" smtClean="0"/>
              <a:t>2023-07-05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805BF-61EE-4E97-8591-BA96A3790B7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0947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3E264-9402-43F4-9454-4B4774AC3845}" type="datetimeFigureOut">
              <a:rPr lang="ko-KR" altLang="en-US" smtClean="0"/>
              <a:t>2023-07-05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805BF-61EE-4E97-8591-BA96A3790B7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3518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74618" y="692728"/>
            <a:ext cx="7074373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b="1" dirty="0" smtClean="0"/>
              <a:t>1. Servlet</a:t>
            </a:r>
          </a:p>
          <a:p>
            <a:pPr>
              <a:lnSpc>
                <a:spcPct val="200000"/>
              </a:lnSpc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서버기능을 제공하기 위해 만든 서버용 어플리케이션 기술</a:t>
            </a:r>
          </a:p>
          <a:p>
            <a:pPr>
              <a:lnSpc>
                <a:spcPct val="200000"/>
              </a:lnSpc>
            </a:pPr>
            <a:r>
              <a:rPr lang="en-US" altLang="ko-KR" sz="2000" dirty="0" smtClean="0"/>
              <a:t>- DB</a:t>
            </a:r>
            <a:r>
              <a:rPr lang="ko-KR" altLang="en-US" sz="2000" dirty="0" smtClean="0"/>
              <a:t>를 연결해서 </a:t>
            </a:r>
            <a:r>
              <a:rPr lang="en-US" altLang="ko-KR" sz="2000" dirty="0" smtClean="0"/>
              <a:t>DB</a:t>
            </a:r>
            <a:r>
              <a:rPr lang="ko-KR" altLang="en-US" sz="2000" dirty="0" smtClean="0"/>
              <a:t>에 쿼리를 때리고</a:t>
            </a:r>
          </a:p>
          <a:p>
            <a:pPr>
              <a:lnSpc>
                <a:spcPct val="200000"/>
              </a:lnSpc>
            </a:pPr>
            <a:r>
              <a:rPr lang="ko-KR" altLang="en-US" sz="2000" dirty="0" smtClean="0"/>
              <a:t>  그 결과를 </a:t>
            </a:r>
            <a:r>
              <a:rPr lang="en-US" altLang="ko-KR" sz="2000" dirty="0" smtClean="0"/>
              <a:t>table</a:t>
            </a:r>
            <a:r>
              <a:rPr lang="ko-KR" altLang="en-US" sz="2000" dirty="0" smtClean="0"/>
              <a:t>로 만드는 </a:t>
            </a:r>
            <a:r>
              <a:rPr lang="en-US" altLang="ko-KR" sz="2000" dirty="0" smtClean="0"/>
              <a:t>html</a:t>
            </a:r>
            <a:r>
              <a:rPr lang="ko-KR" altLang="en-US" sz="2000" dirty="0" smtClean="0"/>
              <a:t>코드를 만들어내는 코드</a:t>
            </a:r>
          </a:p>
          <a:p>
            <a:pPr>
              <a:lnSpc>
                <a:spcPct val="200000"/>
              </a:lnSpc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하지만 </a:t>
            </a:r>
            <a:r>
              <a:rPr lang="en-US" altLang="ko-KR" sz="2000" dirty="0" smtClean="0"/>
              <a:t>servlet</a:t>
            </a:r>
            <a:r>
              <a:rPr lang="ko-KR" altLang="en-US" sz="2000" dirty="0" smtClean="0"/>
              <a:t>로 비지니스로직을 만들기에는 어렵다</a:t>
            </a:r>
          </a:p>
          <a:p>
            <a:pPr>
              <a:lnSpc>
                <a:spcPct val="200000"/>
              </a:lnSpc>
            </a:pPr>
            <a:r>
              <a:rPr lang="en-US" altLang="ko-KR" sz="2400" b="1" dirty="0" smtClean="0"/>
              <a:t>2. JSP</a:t>
            </a:r>
          </a:p>
          <a:p>
            <a:pPr>
              <a:lnSpc>
                <a:spcPct val="200000"/>
              </a:lnSpc>
            </a:pPr>
            <a:r>
              <a:rPr lang="en-US" altLang="ko-KR" sz="2000" dirty="0" smtClean="0"/>
              <a:t>- HTML</a:t>
            </a:r>
            <a:r>
              <a:rPr lang="ko-KR" altLang="en-US" sz="2000" dirty="0" smtClean="0"/>
              <a:t>에 </a:t>
            </a:r>
            <a:r>
              <a:rPr lang="en-US" altLang="ko-KR" sz="2000" dirty="0" smtClean="0"/>
              <a:t>JAVA</a:t>
            </a:r>
            <a:r>
              <a:rPr lang="ko-KR" altLang="en-US" sz="2000" dirty="0" smtClean="0"/>
              <a:t>코드를 집어넣는 방법</a:t>
            </a:r>
          </a:p>
          <a:p>
            <a:pPr>
              <a:lnSpc>
                <a:spcPct val="200000"/>
              </a:lnSpc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서버의 복잡도가 증가한다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기증 복잡도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12716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84982" y="1143001"/>
            <a:ext cx="1800000" cy="17989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요청을 분석해서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어떤 요청인지 알아내는 기능들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/>
                </a:solidFill>
              </a:rPr>
              <a:t>-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요청 분석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/>
                </a:solidFill>
              </a:rPr>
              <a:t>(Controller)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684982" y="1143001"/>
            <a:ext cx="1800000" cy="17989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/>
                </a:solidFill>
              </a:rPr>
              <a:t>DB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를 뒤적거리는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기능들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/>
                </a:solidFill>
              </a:rPr>
              <a:t>-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데이터 처리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/>
                </a:solidFill>
              </a:rPr>
              <a:t>(Model)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984982" y="4035288"/>
            <a:ext cx="1800000" cy="17989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요청에 해당하는 응답 정보를 만들어내는 기능들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/>
                </a:solidFill>
              </a:rPr>
              <a:t>-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화면 처리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/>
                </a:solidFill>
              </a:rPr>
              <a:t>(View)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586409" y="2082247"/>
            <a:ext cx="126226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2284982" y="4934779"/>
            <a:ext cx="198782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4" idx="3"/>
            <a:endCxn id="5" idx="1"/>
          </p:cNvCxnSpPr>
          <p:nvPr/>
        </p:nvCxnSpPr>
        <p:spPr>
          <a:xfrm>
            <a:off x="4084982" y="2042492"/>
            <a:ext cx="360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5" idx="2"/>
            <a:endCxn id="6" idx="3"/>
          </p:cNvCxnSpPr>
          <p:nvPr/>
        </p:nvCxnSpPr>
        <p:spPr>
          <a:xfrm flipH="1">
            <a:off x="6784982" y="2941983"/>
            <a:ext cx="1800000" cy="19927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4" idx="2"/>
            <a:endCxn id="6" idx="1"/>
          </p:cNvCxnSpPr>
          <p:nvPr/>
        </p:nvCxnSpPr>
        <p:spPr>
          <a:xfrm>
            <a:off x="3184982" y="2941983"/>
            <a:ext cx="1800000" cy="19927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94377" y="16731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요청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55729" y="44859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응답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8019978" y="4457701"/>
            <a:ext cx="2930008" cy="9541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rgbClr val="FF0000"/>
                </a:solidFill>
              </a:rPr>
              <a:t>MVC Model</a:t>
            </a: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rgbClr val="FF0000"/>
                </a:solidFill>
              </a:rPr>
              <a:t>MVC Architecture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545417" y="307119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백엔드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083752" y="366595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프론트엔드</a:t>
            </a:r>
            <a:endParaRPr lang="ko-KR" altLang="en-US" dirty="0"/>
          </a:p>
        </p:txBody>
      </p:sp>
      <p:cxnSp>
        <p:nvCxnSpPr>
          <p:cNvPr id="34" name="직선 연결선 33"/>
          <p:cNvCxnSpPr/>
          <p:nvPr/>
        </p:nvCxnSpPr>
        <p:spPr>
          <a:xfrm flipH="1">
            <a:off x="466896" y="3558208"/>
            <a:ext cx="108361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V="1">
            <a:off x="10983998" y="616226"/>
            <a:ext cx="0" cy="23257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0983998" y="4134679"/>
            <a:ext cx="0" cy="23058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0878169" y="616226"/>
            <a:ext cx="2116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0878169" y="6450495"/>
            <a:ext cx="2116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0878169" y="4134679"/>
            <a:ext cx="2116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0878169" y="2941983"/>
            <a:ext cx="2116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219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6407" y="655983"/>
            <a:ext cx="6622326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스프링부트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- </a:t>
            </a:r>
            <a:r>
              <a:rPr lang="ko-KR" altLang="en-US" dirty="0" smtClean="0"/>
              <a:t>스프링 프레임워크를 편하게 사용하기 위한 상위 프레임워크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1779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8036" y="803563"/>
            <a:ext cx="8812412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request </a:t>
            </a:r>
            <a:r>
              <a:rPr lang="ko-KR" altLang="en-US" dirty="0" smtClean="0"/>
              <a:t>내장객체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클라이언트의 요청정보 및 클라이언트 자체의 정보를 가지고 있는 서블릿 객체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내장객체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사용자가 만든 객체가 아니라 </a:t>
            </a:r>
            <a:r>
              <a:rPr lang="en-US" altLang="ko-KR" dirty="0" smtClean="0"/>
              <a:t>_JSPService()</a:t>
            </a:r>
            <a:r>
              <a:rPr lang="ko-KR" altLang="en-US" dirty="0" smtClean="0"/>
              <a:t>함수에서 미리 선언된 객체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8668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5965" y="955963"/>
            <a:ext cx="2422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DI : </a:t>
            </a:r>
            <a:r>
              <a:rPr lang="ko-KR" altLang="en-US" sz="2400" dirty="0" smtClean="0"/>
              <a:t>의존성 주입</a:t>
            </a:r>
            <a:endParaRPr lang="ko-KR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55965" y="1898073"/>
            <a:ext cx="405950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dirty="0" smtClean="0"/>
              <a:t>Xml </a:t>
            </a:r>
            <a:r>
              <a:rPr lang="ko-KR" altLang="en-US" dirty="0" smtClean="0"/>
              <a:t>이용 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기성품 사용 느낌</a:t>
            </a:r>
            <a:r>
              <a:rPr lang="en-US" altLang="ko-KR" dirty="0" smtClean="0"/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/>
              <a:t> - </a:t>
            </a:r>
            <a:r>
              <a:rPr lang="ko-KR" altLang="en-US" dirty="0" smtClean="0"/>
              <a:t>스프링 프레임워크에서 많이 사용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en-US" altLang="ko-KR" dirty="0" smtClean="0"/>
              <a:t>&lt;</a:t>
            </a:r>
            <a:r>
              <a:rPr lang="ko-KR" altLang="en-US" dirty="0" smtClean="0"/>
              <a:t>창틀색깔</a:t>
            </a:r>
            <a:r>
              <a:rPr lang="en-US" altLang="ko-KR" dirty="0" smtClean="0"/>
              <a:t>&gt;white&lt;/</a:t>
            </a:r>
            <a:r>
              <a:rPr lang="ko-KR" altLang="en-US" dirty="0" smtClean="0"/>
              <a:t>창틀색깔</a:t>
            </a:r>
            <a:r>
              <a:rPr lang="en-US" altLang="ko-KR" dirty="0" smtClean="0"/>
              <a:t>&gt;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 smtClean="0"/>
              <a:t>&lt;login_id&gt;userid&lt;/login_id&gt;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/>
              <a:t>&lt;login_pw&gt;userPasswd&lt;/login_pw&gt;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/>
              <a:t>2. </a:t>
            </a:r>
            <a:r>
              <a:rPr lang="ko-KR" altLang="en-US" dirty="0" smtClean="0"/>
              <a:t>어노테이션을 이용하는 방법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스프링 부트에서 많이 사용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179125" y="672761"/>
            <a:ext cx="2731838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창틀</a:t>
            </a:r>
            <a:r>
              <a:rPr lang="en-US" altLang="ko-KR" dirty="0" smtClean="0"/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public </a:t>
            </a:r>
            <a:r>
              <a:rPr lang="ko-KR" altLang="en-US" dirty="0" smtClean="0"/>
              <a:t>창틀</a:t>
            </a:r>
            <a:r>
              <a:rPr lang="en-US" altLang="ko-KR" dirty="0" smtClean="0"/>
              <a:t>(String </a:t>
            </a:r>
            <a:r>
              <a:rPr lang="ko-KR" altLang="en-US" dirty="0" smtClean="0"/>
              <a:t>색깔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}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79125" y="3190688"/>
            <a:ext cx="561243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public boolean login(String userid, String userpw) {</a:t>
            </a:r>
            <a:br>
              <a:rPr lang="en-US" altLang="ko-KR" dirty="0" smtClean="0"/>
            </a:br>
            <a:r>
              <a:rPr lang="en-US" altLang="ko-KR" dirty="0" smtClean="0"/>
              <a:t> userd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userpw</a:t>
            </a:r>
            <a:r>
              <a:rPr lang="ko-KR" altLang="en-US" dirty="0" smtClean="0"/>
              <a:t>를 가지고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을 만든다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SELECT * FROM uset_fbl where…….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ko-KR" altLang="en-US" dirty="0" smtClean="0"/>
              <a:t>데이터베이스시스템과 연결한다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connect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쿼리를 날린다 결과를 받아온다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결과가 있다면 </a:t>
            </a:r>
            <a:r>
              <a:rPr lang="en-US" altLang="ko-KR" dirty="0" smtClean="0"/>
              <a:t>true/false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643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202</Words>
  <Application>Microsoft Office PowerPoint</Application>
  <PresentationFormat>와이드스크린</PresentationFormat>
  <Paragraphs>49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Si7C-09</dc:creator>
  <cp:lastModifiedBy>Si7C-09</cp:lastModifiedBy>
  <cp:revision>12</cp:revision>
  <dcterms:created xsi:type="dcterms:W3CDTF">2023-07-03T02:53:53Z</dcterms:created>
  <dcterms:modified xsi:type="dcterms:W3CDTF">2023-07-05T04:49:32Z</dcterms:modified>
</cp:coreProperties>
</file>