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t6RRmdgchyYFmj7fEsxshSht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257321" y="143885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/>
        </p:nvSpPr>
        <p:spPr>
          <a:xfrm>
            <a:off x="661482" y="1374843"/>
            <a:ext cx="4046705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7154" lvl="2" marL="1371600" algn="l">
              <a:spcBef>
                <a:spcPts val="373"/>
              </a:spcBef>
              <a:spcAft>
                <a:spcPts val="0"/>
              </a:spcAft>
              <a:buSzPts val="1867"/>
              <a:buChar char="o"/>
              <a:defRPr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8087685" y="6509507"/>
            <a:ext cx="1098378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and Content">
  <p:cSld name="28_Titl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7154" lvl="2" marL="1371600" algn="l">
              <a:spcBef>
                <a:spcPts val="373"/>
              </a:spcBef>
              <a:spcAft>
                <a:spcPts val="0"/>
              </a:spcAft>
              <a:buSzPts val="1867"/>
              <a:buChar char="o"/>
              <a:defRPr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0" y="6601892"/>
            <a:ext cx="3446648" cy="256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686" y="-970"/>
            <a:ext cx="12193057" cy="687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11663144" y="54657"/>
            <a:ext cx="485459" cy="424339"/>
          </a:xfrm>
          <a:custGeom>
            <a:rect b="b" l="l" r="r" t="t"/>
            <a:pathLst>
              <a:path extrusionOk="0" h="727" w="835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device&#10;&#10;Description generated with high confidence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247" y="4955153"/>
            <a:ext cx="640135" cy="579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4019928" y="652520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21" y="6641233"/>
            <a:ext cx="2180627" cy="11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2">
  <p:cSld name="Content Slide 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 rot="5400000">
            <a:off x="-205521" y="378365"/>
            <a:ext cx="833416" cy="76687"/>
          </a:xfrm>
          <a:prstGeom prst="rect">
            <a:avLst/>
          </a:prstGeom>
          <a:gradFill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0"/>
          </a:gradFill>
          <a:ln>
            <a:noFill/>
          </a:ln>
        </p:spPr>
        <p:txBody>
          <a:bodyPr anchorCtr="0" anchor="ctr" bIns="45700" lIns="60950" spcFirstLastPara="1" rIns="6095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394056" y="60767"/>
            <a:ext cx="11403888" cy="744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67"/>
              <a:buFont typeface="Calibri"/>
              <a:buNone/>
              <a:defRPr b="1" sz="2667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5875222" y="6578337"/>
            <a:ext cx="441556" cy="116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93700" y="1168401"/>
            <a:ext cx="11403888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7154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Char char="▪"/>
              <a:defRPr sz="1867">
                <a:solidFill>
                  <a:srgbClr val="595959"/>
                </a:solidFill>
              </a:defRPr>
            </a:lvl1pPr>
            <a:lvl2pPr indent="-347154" lvl="1" marL="9144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Char char="–"/>
              <a:defRPr sz="1867">
                <a:solidFill>
                  <a:srgbClr val="595959"/>
                </a:solidFill>
              </a:defRPr>
            </a:lvl2pPr>
            <a:lvl3pPr indent="-347154" lvl="2" marL="1371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Char char="o"/>
              <a:defRPr sz="1867">
                <a:solidFill>
                  <a:srgbClr val="595959"/>
                </a:solidFill>
              </a:defRPr>
            </a:lvl3pPr>
            <a:lvl4pPr indent="-347154" lvl="3" marL="18288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Char char="•"/>
              <a:defRPr sz="1867">
                <a:solidFill>
                  <a:srgbClr val="595959"/>
                </a:solidFill>
              </a:defRPr>
            </a:lvl4pPr>
            <a:lvl5pPr indent="-347154" lvl="4" marL="22860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595959"/>
              </a:buClr>
              <a:buSzPts val="1867"/>
              <a:buChar char="»"/>
              <a:defRPr sz="1867">
                <a:solidFill>
                  <a:srgbClr val="59595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/>
        </p:nvSpPr>
        <p:spPr>
          <a:xfrm>
            <a:off x="394056" y="6492952"/>
            <a:ext cx="6175419" cy="28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60950" spcFirstLastPara="1" rIns="6095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67"/>
              <a:buFont typeface="Calibri"/>
              <a:buNone/>
            </a:pPr>
            <a:r>
              <a:rPr b="0" i="0" lang="en-US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Copyright ©2020 Tata Consultancy Services Limited | TCS Confidential</a:t>
            </a:r>
            <a:endParaRPr/>
          </a:p>
        </p:txBody>
      </p:sp>
      <p:pic>
        <p:nvPicPr>
          <p:cNvPr descr="A picture containing food&#10;&#10;Description automatically generated" id="112" name="Google Shape;1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07083" y="6451236"/>
            <a:ext cx="1160016" cy="34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d_DoubleLine">
  <p:cSld name="Used_DoubleLin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5707117"/>
            <a:ext cx="12192000" cy="115088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258606" y="60745"/>
            <a:ext cx="965265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  <a:defRPr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/>
          <p:nvPr/>
        </p:nvSpPr>
        <p:spPr>
          <a:xfrm>
            <a:off x="311152" y="804908"/>
            <a:ext cx="11595101" cy="24000"/>
          </a:xfrm>
          <a:prstGeom prst="rect">
            <a:avLst/>
          </a:prstGeom>
          <a:gradFill>
            <a:gsLst>
              <a:gs pos="0">
                <a:srgbClr val="C9AD7B"/>
              </a:gs>
              <a:gs pos="50000">
                <a:srgbClr val="D2D2D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183224" y="6595517"/>
            <a:ext cx="2805576" cy="235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Copyright © 2021 Tata Consultancy Services Limited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Only">
  <p:cSld name="7_Title 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21576" y="60742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75999" y="5260"/>
            <a:ext cx="1544453" cy="1081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Only">
  <p:cSld name="5_Title 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146800" y="6525892"/>
            <a:ext cx="304800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13"/>
              </a:spcBef>
              <a:spcAft>
                <a:spcPts val="0"/>
              </a:spcAft>
              <a:buSzPts val="1067"/>
              <a:buNone/>
              <a:defRPr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2">
            <a:alphaModFix/>
          </a:blip>
          <a:srcRect b="0" l="0" r="0" t="2164"/>
          <a:stretch/>
        </p:blipFill>
        <p:spPr>
          <a:xfrm>
            <a:off x="46344" y="962572"/>
            <a:ext cx="287867" cy="510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6146800" y="6525892"/>
            <a:ext cx="304800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13"/>
              </a:spcBef>
              <a:spcAft>
                <a:spcPts val="0"/>
              </a:spcAft>
              <a:buSzPts val="1067"/>
              <a:buNone/>
              <a:defRPr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2" type="body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8087685" y="6509507"/>
            <a:ext cx="1098378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TCS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idx="1" type="body"/>
          </p:nvPr>
        </p:nvSpPr>
        <p:spPr>
          <a:xfrm>
            <a:off x="6146800" y="6525892"/>
            <a:ext cx="304800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13"/>
              </a:spcBef>
              <a:spcAft>
                <a:spcPts val="0"/>
              </a:spcAft>
              <a:buSzPts val="1067"/>
              <a:buNone/>
              <a:defRPr sz="10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332210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33"/>
              <a:buFont typeface="Open Sans"/>
              <a:buNone/>
              <a:defRPr b="1" sz="2133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257321" y="10073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d_InnerPage_Temaplte">
  <p:cSld name="Used_InnerPage_Temaplt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258604" y="804908"/>
            <a:ext cx="11595101" cy="24000"/>
          </a:xfrm>
          <a:prstGeom prst="rect">
            <a:avLst/>
          </a:prstGeom>
          <a:gradFill>
            <a:gsLst>
              <a:gs pos="0">
                <a:srgbClr val="C9AD7B"/>
              </a:gs>
              <a:gs pos="50000">
                <a:srgbClr val="D2D2D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283787" y="60743"/>
            <a:ext cx="943481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2164"/>
          <a:stretch/>
        </p:blipFill>
        <p:spPr>
          <a:xfrm>
            <a:off x="46344" y="962572"/>
            <a:ext cx="287867" cy="510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21575" y="60741"/>
            <a:ext cx="11403885" cy="642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21574" y="924945"/>
            <a:ext cx="1134885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Open Sans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7154" lvl="2" marL="1371600" marR="0" rtl="0" algn="l">
              <a:spcBef>
                <a:spcPts val="373"/>
              </a:spcBef>
              <a:spcAft>
                <a:spcPts val="0"/>
              </a:spcAft>
              <a:buClr>
                <a:srgbClr val="595959"/>
              </a:buClr>
              <a:buSzPts val="1867"/>
              <a:buFont typeface="Courier New"/>
              <a:buChar char="o"/>
              <a:defRPr b="0" i="0" sz="1867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0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"/>
          <p:cNvSpPr/>
          <p:nvPr/>
        </p:nvSpPr>
        <p:spPr>
          <a:xfrm rot="5400000">
            <a:off x="-255007" y="409627"/>
            <a:ext cx="916756" cy="92792"/>
          </a:xfrm>
          <a:prstGeom prst="rect">
            <a:avLst/>
          </a:prstGeom>
          <a:gradFill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-33866" y="6511145"/>
            <a:ext cx="3722021" cy="346855"/>
            <a:chOff x="-25400" y="4883358"/>
            <a:chExt cx="2791516" cy="260141"/>
          </a:xfrm>
        </p:grpSpPr>
        <p:sp>
          <p:nvSpPr>
            <p:cNvPr id="11" name="Google Shape;11;p2"/>
            <p:cNvSpPr/>
            <p:nvPr/>
          </p:nvSpPr>
          <p:spPr>
            <a:xfrm>
              <a:off x="229739" y="4883358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4665" y="4883358"/>
              <a:ext cx="146746" cy="123400"/>
            </a:xfrm>
            <a:custGeom>
              <a:rect b="b" l="l" r="r" t="t"/>
              <a:pathLst>
                <a:path extrusionOk="0" h="666" w="791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2059" y="4883358"/>
              <a:ext cx="118398" cy="123400"/>
            </a:xfrm>
            <a:custGeom>
              <a:rect b="b" l="l" r="r" t="t"/>
              <a:pathLst>
                <a:path extrusionOk="0" h="666" w="645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6724" y="4883358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0000" y="4883358"/>
              <a:ext cx="118398" cy="123400"/>
            </a:xfrm>
            <a:custGeom>
              <a:rect b="b" l="l" r="r" t="t"/>
              <a:pathLst>
                <a:path extrusionOk="0" h="666" w="642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6594" y="4883358"/>
              <a:ext cx="145079" cy="123400"/>
            </a:xfrm>
            <a:custGeom>
              <a:rect b="b" l="l" r="r" t="t"/>
              <a:pathLst>
                <a:path extrusionOk="0" h="666" w="792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9869" y="4883358"/>
              <a:ext cx="118398" cy="123400"/>
            </a:xfrm>
            <a:custGeom>
              <a:rect b="b" l="l" r="r" t="t"/>
              <a:pathLst>
                <a:path extrusionOk="0" h="666" w="644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96985" y="4883358"/>
              <a:ext cx="146746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91927" y="4883358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56854" y="4883358"/>
              <a:ext cx="146746" cy="123400"/>
            </a:xfrm>
            <a:custGeom>
              <a:rect b="b" l="l" r="r" t="t"/>
              <a:pathLst>
                <a:path extrusionOk="0" h="666" w="791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0130" y="4883358"/>
              <a:ext cx="118398" cy="123400"/>
            </a:xfrm>
            <a:custGeom>
              <a:rect b="b" l="l" r="r" t="t"/>
              <a:pathLst>
                <a:path extrusionOk="0" h="666" w="644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78912" y="4883358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72188" y="4883358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38782" y="4883358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32058" y="4883358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59173" y="4883358"/>
              <a:ext cx="146746" cy="123400"/>
            </a:xfrm>
            <a:custGeom>
              <a:rect b="b" l="l" r="r" t="t"/>
              <a:pathLst>
                <a:path extrusionOk="0" h="666" w="791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54116" y="4883358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19043" y="4883358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12318" y="4883358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34377" y="4883358"/>
              <a:ext cx="118398" cy="123400"/>
            </a:xfrm>
            <a:custGeom>
              <a:rect b="b" l="l" r="r" t="t"/>
              <a:pathLst>
                <a:path extrusionOk="0" h="666" w="645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00971" y="4883358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94247" y="4883358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5400" y="5020099"/>
              <a:ext cx="146746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6529" y="5020099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9804" y="5020099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730" y="5020099"/>
              <a:ext cx="146746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8006" y="5020099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936789" y="5020099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0065" y="5020099"/>
              <a:ext cx="118398" cy="123400"/>
            </a:xfrm>
            <a:custGeom>
              <a:rect b="b" l="l" r="r" t="t"/>
              <a:pathLst>
                <a:path extrusionOk="0" h="666" w="644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6659" y="5020099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9934" y="5020099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18717" y="5020099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11992" y="5020099"/>
              <a:ext cx="118398" cy="123400"/>
            </a:xfrm>
            <a:custGeom>
              <a:rect b="b" l="l" r="r" t="t"/>
              <a:pathLst>
                <a:path extrusionOk="0" h="666" w="645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76920" y="5020099"/>
              <a:ext cx="146746" cy="123400"/>
            </a:xfrm>
            <a:custGeom>
              <a:rect b="b" l="l" r="r" t="t"/>
              <a:pathLst>
                <a:path extrusionOk="0" h="666" w="791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70195" y="5020099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98978" y="5020099"/>
              <a:ext cx="146746" cy="123400"/>
            </a:xfrm>
            <a:custGeom>
              <a:rect b="b" l="l" r="r" t="t"/>
              <a:pathLst>
                <a:path extrusionOk="0" h="666" w="792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92253" y="5020099"/>
              <a:ext cx="118398" cy="123400"/>
            </a:xfrm>
            <a:custGeom>
              <a:rect b="b" l="l" r="r" t="t"/>
              <a:pathLst>
                <a:path extrusionOk="0" h="666" w="644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58847" y="5020099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552123" y="5020099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80906" y="5020099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4182" y="5020099"/>
              <a:ext cx="118398" cy="123400"/>
            </a:xfrm>
            <a:custGeom>
              <a:rect b="b" l="l" r="r" t="t"/>
              <a:pathLst>
                <a:path extrusionOk="0" h="666" w="644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139108" y="5020099"/>
              <a:ext cx="146746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32383" y="5020099"/>
              <a:ext cx="118398" cy="123400"/>
            </a:xfrm>
            <a:custGeom>
              <a:rect b="b" l="l" r="r" t="t"/>
              <a:pathLst>
                <a:path extrusionOk="0" h="666" w="642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21037" y="5020099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14312" y="5020099"/>
              <a:ext cx="118398" cy="123400"/>
            </a:xfrm>
            <a:custGeom>
              <a:rect b="b" l="l" r="r" t="t"/>
              <a:pathLst>
                <a:path extrusionOk="0" h="666" w="643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6464" y="4883358"/>
              <a:ext cx="145079" cy="123400"/>
            </a:xfrm>
            <a:custGeom>
              <a:rect b="b" l="l" r="r" t="t"/>
              <a:pathLst>
                <a:path extrusionOk="0" h="666" w="791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adFill>
              <a:gsLst>
                <a:gs pos="0">
                  <a:srgbClr val="BFBFBF">
                    <a:alpha val="9803"/>
                  </a:srgbClr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" name="Google Shape;57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78792" y="54996"/>
            <a:ext cx="1057429" cy="534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58" name="Google Shape;5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56698" y="243370"/>
            <a:ext cx="1664585" cy="3715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5642">
          <p15:clr>
            <a:srgbClr val="F26B43"/>
          </p15:clr>
        </p15:guide>
        <p15:guide id="3" pos="118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2939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1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type="title"/>
          </p:nvPr>
        </p:nvSpPr>
        <p:spPr>
          <a:xfrm>
            <a:off x="257321" y="143885"/>
            <a:ext cx="10514927" cy="737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lang="en-US"/>
              <a:t>Prateep Misra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 flipH="1">
            <a:off x="187308" y="1422883"/>
            <a:ext cx="6706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Prateep Misra is Head of Technology &amp; Engineering and Chief Architect of the TCS IoT Platform – TCS Connected Universe Platform (TCUP).  He has over 29 years’ experience in software engineering, research and technology consulting. As a thought leader in TCS' R&amp;D organization, Prateep has been responsible for setting up Center-of-Excellence (CoEs) in the areas such as Stream Processing, Storage Systems, RFID and Digital Signal Processing. His areas of expertise include Embedded Systems, RFID, IT Infrastructure, Real-Time Analytics and Cloud Computing.  He holds a B. Tech and M.Tech in Electrical Engineering, both from Indian Institute of Technology, Kharagpur. He attended Executive Leadership program conducted by Michigan Ross School of Business.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Prateep was awarded the TCS Research Distinguished Engineer Award in 2018. He has authored over 10 international patent grants and over 20 international publications.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873" y="1122322"/>
            <a:ext cx="4553243" cy="3935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heme4">
  <a:themeElements>
    <a:clrScheme name="TCS">
      <a:dk1>
        <a:srgbClr val="000000"/>
      </a:dk1>
      <a:lt1>
        <a:srgbClr val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2021-12-21T04:48:34Z</dcterms:created>
  <dc:creator>Prateep Misra</dc:creator>
</cp:coreProperties>
</file>