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  <p:sldId id="260" r:id="rId3"/>
    <p:sldId id="263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477" autoAdjust="0"/>
  </p:normalViewPr>
  <p:slideViewPr>
    <p:cSldViewPr>
      <p:cViewPr varScale="1">
        <p:scale>
          <a:sx n="73" d="100"/>
          <a:sy n="73" d="100"/>
        </p:scale>
        <p:origin x="-144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22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D406E-2959-402A-9170-1CE9DF2A4859}" type="datetimeFigureOut">
              <a:rPr lang="en-US"/>
              <a:pPr>
                <a:defRPr/>
              </a:pPr>
              <a:t>8/21/2019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BB71DD-2A31-442D-B2CA-661876DC3C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76986B-F854-4870-9639-35C121A3700C}" type="datetimeFigureOut">
              <a:rPr lang="en-US"/>
              <a:pPr>
                <a:defRPr/>
              </a:pPr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54103-B6EA-45FE-8A1E-D09FBFFF20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2ADAC7-90D8-4119-AE52-3DEFE0D35FD7}" type="datetimeFigureOut">
              <a:rPr lang="en-US"/>
              <a:pPr>
                <a:defRPr/>
              </a:pPr>
              <a:t>8/21/2019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207352-DA0E-4589-B75B-0CBFB1A058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2A71A-E176-4C16-A618-83F103557364}" type="datetimeFigureOut">
              <a:rPr lang="en-US"/>
              <a:pPr>
                <a:defRPr/>
              </a:pPr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0E74A5-2C38-4C0E-845C-7D9E7BD284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9181CE-BF63-4BBA-88AB-6C5E2CDE1D6D}" type="datetimeFigureOut">
              <a:rPr lang="en-US"/>
              <a:pPr>
                <a:defRPr/>
              </a:pPr>
              <a:t>8/21/2019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5BF563-5131-4194-AF8A-0BE4D82F21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EA8D75-4E18-41AC-A429-A2D14D4CA4B0}" type="datetimeFigureOut">
              <a:rPr lang="en-US"/>
              <a:pPr>
                <a:defRPr/>
              </a:pPr>
              <a:t>8/21/2019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D6CBFD-5D51-4B24-A73B-4CB78573B0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6AE3BF-B2C9-4C06-BE90-FB30469474F9}" type="datetimeFigureOut">
              <a:rPr lang="en-US"/>
              <a:pPr>
                <a:defRPr/>
              </a:pPr>
              <a:t>8/21/2019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50242-8434-48E2-B9F4-AE98291CD7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4E49C-FFF5-49EA-909C-5957FB541522}" type="datetimeFigureOut">
              <a:rPr lang="en-US"/>
              <a:pPr>
                <a:defRPr/>
              </a:pPr>
              <a:t>8/21/2019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8E690-E703-4D48-A894-1F163394F8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CED17-F0B7-429A-B28E-72E0A83F01F2}" type="datetimeFigureOut">
              <a:rPr lang="en-US"/>
              <a:pPr>
                <a:defRPr/>
              </a:pPr>
              <a:t>8/21/2019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FDAB55-14EF-4D7D-B990-2303644714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4C8D53-6D10-42B6-9CF3-9C97CD46B874}" type="datetimeFigureOut">
              <a:rPr lang="en-US"/>
              <a:pPr>
                <a:defRPr/>
              </a:pPr>
              <a:t>8/21/2019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106877-8CF2-4668-8FF3-393CF92033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BF0CC9-F33A-44D6-9392-7737F9980C7F}" type="datetimeFigureOut">
              <a:rPr lang="en-US"/>
              <a:pPr>
                <a:defRPr/>
              </a:pPr>
              <a:t>8/21/2019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CABB61-4450-4C6F-8A8C-E28CEA90E1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77998F99-C055-4CA7-96B1-497786201941}" type="datetimeFigureOut">
              <a:rPr lang="en-US"/>
              <a:pPr>
                <a:defRPr/>
              </a:pPr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20B023D2-2EA7-47CA-BB09-3A52250F58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2" r:id="rId1"/>
    <p:sldLayoutId id="2147483777" r:id="rId2"/>
    <p:sldLayoutId id="2147483783" r:id="rId3"/>
    <p:sldLayoutId id="2147483778" r:id="rId4"/>
    <p:sldLayoutId id="2147483779" r:id="rId5"/>
    <p:sldLayoutId id="2147483780" r:id="rId6"/>
    <p:sldLayoutId id="2147483784" r:id="rId7"/>
    <p:sldLayoutId id="2147483785" r:id="rId8"/>
    <p:sldLayoutId id="2147483786" r:id="rId9"/>
    <p:sldLayoutId id="2147483781" r:id="rId10"/>
    <p:sldLayoutId id="214748378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9pPr>
      <a:extLst/>
    </p:titleStyle>
    <p:bodyStyle>
      <a:lvl1pPr marL="438150" indent="-319088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rgbClr val="E66C7D"/>
        </a:buClr>
        <a:buFont typeface="Arial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eaLnBrk="0" fontAlgn="base" hangingPunct="0">
        <a:spcBef>
          <a:spcPct val="20000"/>
        </a:spcBef>
        <a:spcAft>
          <a:spcPct val="0"/>
        </a:spcAft>
        <a:buClr>
          <a:srgbClr val="6BB76D"/>
        </a:buClr>
        <a:buFont typeface="Arial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eaLnBrk="0" fontAlgn="base" hangingPunct="0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jammag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>
                <a:solidFill>
                  <a:srgbClr val="FFC000"/>
                </a:solidFill>
                <a:latin typeface="Algerian" pitchFamily="82" charset="0"/>
              </a:rPr>
              <a:t>JAM campus Abroad  </a:t>
            </a:r>
            <a:br>
              <a:rPr lang="en-US" sz="2800" dirty="0" smtClean="0">
                <a:solidFill>
                  <a:srgbClr val="FFC000"/>
                </a:solidFill>
                <a:latin typeface="Algerian" pitchFamily="82" charset="0"/>
              </a:rPr>
            </a:br>
            <a:r>
              <a:rPr lang="en-US" sz="2800" dirty="0" smtClean="0">
                <a:solidFill>
                  <a:srgbClr val="FFC000"/>
                </a:solidFill>
                <a:latin typeface="Algerian" pitchFamily="82" charset="0"/>
              </a:rPr>
              <a:t>online </a:t>
            </a:r>
            <a:r>
              <a:rPr lang="en-US" sz="2800" dirty="0" smtClean="0">
                <a:solidFill>
                  <a:srgbClr val="FFC000"/>
                </a:solidFill>
                <a:latin typeface="Algerian" pitchFamily="82" charset="0"/>
              </a:rPr>
              <a:t>media partner</a:t>
            </a:r>
            <a:endParaRPr lang="en-US" sz="2800" dirty="0">
              <a:solidFill>
                <a:srgbClr val="FFC00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DELIVERABLES TO THE FEST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ARTICLE </a:t>
            </a:r>
            <a:r>
              <a:rPr lang="en-US" dirty="0">
                <a:latin typeface="Arial" pitchFamily="34" charset="0"/>
                <a:cs typeface="Arial" pitchFamily="34" charset="0"/>
              </a:rPr>
              <a:t>ON OUR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WEBSITE home page. 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2"/>
              </a:rPr>
              <a:t>www.jammag.com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UPDATES </a:t>
            </a:r>
            <a:r>
              <a:rPr lang="en-US" dirty="0">
                <a:latin typeface="Arial" pitchFamily="34" charset="0"/>
                <a:cs typeface="Arial" pitchFamily="34" charset="0"/>
              </a:rPr>
              <a:t>ON OUR FACEBOOK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PAGE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nard MT Condensed" pitchFamily="18" charset="0"/>
            </a:endParaRPr>
          </a:p>
        </p:txBody>
      </p:sp>
      <p:pic>
        <p:nvPicPr>
          <p:cNvPr id="8196" name="Picture 2" descr="C:\Documents and Settings\RAJ ROCKS\Desktop\worthy crap!!\JAM LOGOS\jam www_jammag_co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0" y="152400"/>
            <a:ext cx="13716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C:\Users\user\Downloads\univ fair_files\Logo (1)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0"/>
            <a:ext cx="2667000" cy="1447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accent1">
                    <a:satMod val="150000"/>
                  </a:schemeClr>
                </a:solidFill>
                <a:latin typeface="Algerian" pitchFamily="82" charset="0"/>
              </a:rPr>
              <a:t>DELIVERABLES FROM YOU</a:t>
            </a:r>
            <a:endParaRPr lang="en-US" sz="3600" dirty="0">
              <a:solidFill>
                <a:schemeClr val="accent1">
                  <a:satMod val="150000"/>
                </a:schemeClr>
              </a:solidFill>
              <a:latin typeface="Algerian" pitchFamily="82" charset="0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tag of Online Media Partner.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Jam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Campus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Abroad’s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logo will prominently appear in all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the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 publicity materials.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IN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posters</a:t>
            </a:r>
          </a:p>
          <a:p>
            <a:pPr eaLnBrk="1" hangingPunct="1">
              <a:lnSpc>
                <a:spcPct val="80000"/>
              </a:lnSpc>
              <a:defRPr/>
            </a:pPr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IN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banners</a:t>
            </a:r>
          </a:p>
          <a:p>
            <a:pPr eaLnBrk="1" hangingPunct="1">
              <a:lnSpc>
                <a:spcPct val="80000"/>
              </a:lnSpc>
              <a:buNone/>
              <a:defRPr/>
            </a:pPr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IN" sz="2000" dirty="0" smtClean="0">
                <a:latin typeface="Arial" pitchFamily="34" charset="0"/>
                <a:cs typeface="Arial" pitchFamily="34" charset="0"/>
              </a:rPr>
              <a:t> back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drop</a:t>
            </a:r>
          </a:p>
          <a:p>
            <a:pPr eaLnBrk="1" hangingPunct="1">
              <a:lnSpc>
                <a:spcPct val="80000"/>
              </a:lnSpc>
              <a:buNone/>
              <a:defRPr/>
            </a:pPr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IN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stationery</a:t>
            </a:r>
          </a:p>
          <a:p>
            <a:pPr eaLnBrk="1" hangingPunct="1">
              <a:lnSpc>
                <a:spcPct val="80000"/>
              </a:lnSpc>
              <a:defRPr/>
            </a:pPr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print ads, DSN ads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eaLnBrk="1" hangingPunct="1">
              <a:lnSpc>
                <a:spcPct val="80000"/>
              </a:lnSpc>
              <a:defRPr/>
            </a:pPr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IN" sz="2000" dirty="0" smtClean="0">
                <a:latin typeface="Arial" pitchFamily="34" charset="0"/>
                <a:cs typeface="Arial" pitchFamily="34" charset="0"/>
              </a:rPr>
              <a:t> online – website, FB page</a:t>
            </a:r>
            <a:r>
              <a:rPr lang="en-IN" sz="2800" dirty="0" smtClean="0">
                <a:latin typeface="Arial Rounded MT Bold" pitchFamily="34" charset="0"/>
              </a:rPr>
              <a:t>.</a:t>
            </a:r>
          </a:p>
          <a:p>
            <a:pPr eaLnBrk="1" hangingPunct="1">
              <a:lnSpc>
                <a:spcPct val="80000"/>
              </a:lnSpc>
              <a:buNone/>
              <a:defRPr/>
            </a:pPr>
            <a:endParaRPr lang="en-US" sz="2800" dirty="0" smtClean="0">
              <a:latin typeface="Arial Rounded MT Bold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endParaRPr lang="en-US" sz="3000" dirty="0" smtClean="0">
              <a:latin typeface="Arial Rounded MT Bold" pitchFamily="34" charset="0"/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en-US" sz="2200" dirty="0" smtClean="0">
              <a:latin typeface="Arial Rounded MT Bold" pitchFamily="34" charset="0"/>
            </a:endParaRPr>
          </a:p>
        </p:txBody>
      </p:sp>
      <p:pic>
        <p:nvPicPr>
          <p:cNvPr id="2050" name="Picture 2" descr="C:\Users\user\Downloads\univ fair_files\Logo (1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0" y="0"/>
            <a:ext cx="2667000" cy="144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188000"/>
          </a:xfrm>
        </p:spPr>
        <p:txBody>
          <a:bodyPr anchor="ctr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  <a:latin typeface="Algerian" pitchFamily="82" charset="0"/>
              </a:rPr>
              <a:t> </a:t>
            </a:r>
            <a:br>
              <a:rPr lang="en-US" dirty="0" smtClean="0">
                <a:solidFill>
                  <a:schemeClr val="accent1">
                    <a:satMod val="150000"/>
                  </a:schemeClr>
                </a:solidFill>
                <a:latin typeface="Algerian" pitchFamily="82" charset="0"/>
              </a:rPr>
            </a:br>
            <a:r>
              <a:rPr lang="en-US" dirty="0" smtClean="0">
                <a:solidFill>
                  <a:schemeClr val="accent1">
                    <a:satMod val="150000"/>
                  </a:schemeClr>
                </a:solidFill>
                <a:latin typeface="Algerian" pitchFamily="82" charset="0"/>
              </a:rPr>
              <a:t/>
            </a:r>
            <a:br>
              <a:rPr lang="en-US" dirty="0" smtClean="0">
                <a:solidFill>
                  <a:schemeClr val="accent1">
                    <a:satMod val="150000"/>
                  </a:schemeClr>
                </a:solidFill>
                <a:latin typeface="Algerian" pitchFamily="82" charset="0"/>
              </a:rPr>
            </a:br>
            <a:r>
              <a:rPr lang="en-US" sz="4000" dirty="0" smtClean="0">
                <a:solidFill>
                  <a:schemeClr val="accent1">
                    <a:satMod val="150000"/>
                  </a:schemeClr>
                </a:solidFill>
                <a:latin typeface="Algerian" pitchFamily="82" charset="0"/>
              </a:rPr>
              <a:t>JAM </a:t>
            </a:r>
            <a:r>
              <a:rPr lang="en-US" sz="3100" dirty="0" smtClean="0">
                <a:solidFill>
                  <a:schemeClr val="accent1">
                    <a:satMod val="150000"/>
                  </a:schemeClr>
                </a:solidFill>
                <a:latin typeface="Algerian" pitchFamily="82" charset="0"/>
              </a:rPr>
              <a:t>www.jammag.com </a:t>
            </a:r>
            <a:r>
              <a:rPr lang="en-US" sz="3100" dirty="0" smtClean="0">
                <a:solidFill>
                  <a:schemeClr val="accent1">
                    <a:satMod val="150000"/>
                  </a:schemeClr>
                </a:solidFill>
                <a:latin typeface="Algerian" pitchFamily="82" charset="0"/>
              </a:rPr>
              <a:t/>
            </a:r>
            <a:br>
              <a:rPr lang="en-US" sz="3100" dirty="0" smtClean="0">
                <a:solidFill>
                  <a:schemeClr val="accent1">
                    <a:satMod val="150000"/>
                  </a:schemeClr>
                </a:solidFill>
                <a:latin typeface="Algerian" pitchFamily="82" charset="0"/>
              </a:rPr>
            </a:br>
            <a:r>
              <a:rPr lang="en-US" sz="4000" dirty="0" smtClean="0">
                <a:solidFill>
                  <a:schemeClr val="accent1">
                    <a:satMod val="150000"/>
                  </a:schemeClr>
                </a:solidFill>
                <a:latin typeface="Algerian" pitchFamily="82" charset="0"/>
              </a:rPr>
              <a:t> </a:t>
            </a:r>
            <a:r>
              <a:rPr lang="en-IN" sz="2700" dirty="0" smtClean="0">
                <a:solidFill>
                  <a:schemeClr val="accent1">
                    <a:satMod val="150000"/>
                  </a:schemeClr>
                </a:solidFill>
              </a:rPr>
              <a:t>online media partner 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  <a:latin typeface="Algerian" pitchFamily="82" charset="0"/>
              </a:rPr>
              <a:t/>
            </a:r>
            <a:br>
              <a:rPr lang="en-US" dirty="0" smtClean="0">
                <a:solidFill>
                  <a:schemeClr val="accent1">
                    <a:satMod val="150000"/>
                  </a:schemeClr>
                </a:solidFill>
                <a:latin typeface="Algerian" pitchFamily="82" charset="0"/>
              </a:rPr>
            </a:b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</a:b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0243" name="Subtitle 2"/>
          <p:cNvSpPr>
            <a:spLocks noGrp="1"/>
          </p:cNvSpPr>
          <p:nvPr>
            <p:ph type="subTitle" idx="1"/>
          </p:nvPr>
        </p:nvSpPr>
        <p:spPr>
          <a:xfrm>
            <a:off x="533400" y="1066800"/>
            <a:ext cx="8077200" cy="4800600"/>
          </a:xfrm>
        </p:spPr>
        <p:txBody>
          <a:bodyPr/>
          <a:lstStyle/>
          <a:p>
            <a:pPr marL="438150" indent="-319088" eaLnBrk="1" hangingPunct="1">
              <a:defRPr/>
            </a:pPr>
            <a:endParaRPr lang="en-IN" sz="1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438150" indent="-319088" eaLnBrk="1" hangingPunct="1">
              <a:lnSpc>
                <a:spcPct val="80000"/>
              </a:lnSpc>
              <a:buFont typeface="Wingdings 2" pitchFamily="18" charset="2"/>
              <a:buChar char=""/>
              <a:defRPr/>
            </a:pPr>
            <a:r>
              <a:rPr lang="en-IN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Please use the logo.eps file attached separately in high resolution </a:t>
            </a:r>
            <a:r>
              <a:rPr lang="en-IN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for-</a:t>
            </a:r>
          </a:p>
          <a:p>
            <a:pPr marL="438150" indent="-319088" eaLnBrk="1" hangingPunct="1">
              <a:lnSpc>
                <a:spcPct val="80000"/>
              </a:lnSpc>
              <a:defRPr/>
            </a:pPr>
            <a:endParaRPr lang="en-IN" sz="1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438150" indent="-319088" eaLnBrk="1" hangingPunct="1">
              <a:lnSpc>
                <a:spcPct val="80000"/>
              </a:lnSpc>
              <a:buFont typeface="Wingdings 2" pitchFamily="18" charset="2"/>
              <a:buChar char=""/>
              <a:defRPr/>
            </a:pPr>
            <a:r>
              <a:rPr lang="en-IN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Posters</a:t>
            </a:r>
          </a:p>
          <a:p>
            <a:pPr marL="438150" indent="-319088" eaLnBrk="1" hangingPunct="1">
              <a:lnSpc>
                <a:spcPct val="80000"/>
              </a:lnSpc>
              <a:buFont typeface="Wingdings 2" pitchFamily="18" charset="2"/>
              <a:buChar char=""/>
              <a:defRPr/>
            </a:pPr>
            <a:endParaRPr lang="en-IN" sz="1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438150" indent="-319088" eaLnBrk="1" hangingPunct="1">
              <a:lnSpc>
                <a:spcPct val="80000"/>
              </a:lnSpc>
              <a:buFont typeface="Wingdings 2" pitchFamily="18" charset="2"/>
              <a:buChar char=""/>
              <a:defRPr/>
            </a:pPr>
            <a:r>
              <a:rPr lang="en-IN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Banners</a:t>
            </a:r>
          </a:p>
          <a:p>
            <a:pPr marL="438150" indent="-319088" eaLnBrk="1" hangingPunct="1">
              <a:lnSpc>
                <a:spcPct val="80000"/>
              </a:lnSpc>
              <a:buFont typeface="Wingdings 2" pitchFamily="18" charset="2"/>
              <a:buChar char=""/>
              <a:defRPr/>
            </a:pPr>
            <a:endParaRPr lang="en-IN" sz="1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438150" indent="-319088" eaLnBrk="1" hangingPunct="1">
              <a:lnSpc>
                <a:spcPct val="80000"/>
              </a:lnSpc>
              <a:buFont typeface="Wingdings 2" pitchFamily="18" charset="2"/>
              <a:buChar char=""/>
              <a:defRPr/>
            </a:pPr>
            <a:r>
              <a:rPr lang="en-IN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Back </a:t>
            </a:r>
            <a:r>
              <a:rPr lang="en-IN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drop</a:t>
            </a:r>
          </a:p>
          <a:p>
            <a:pPr marL="438150" indent="-319088" eaLnBrk="1" hangingPunct="1">
              <a:lnSpc>
                <a:spcPct val="80000"/>
              </a:lnSpc>
              <a:buFont typeface="Wingdings 2" pitchFamily="18" charset="2"/>
              <a:buChar char=""/>
              <a:defRPr/>
            </a:pPr>
            <a:endParaRPr lang="en-IN" sz="1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438150" indent="-319088" eaLnBrk="1" hangingPunct="1">
              <a:lnSpc>
                <a:spcPct val="80000"/>
              </a:lnSpc>
              <a:buFont typeface="Wingdings 2" pitchFamily="18" charset="2"/>
              <a:buChar char=""/>
              <a:defRPr/>
            </a:pPr>
            <a:r>
              <a:rPr lang="en-IN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Stationery</a:t>
            </a:r>
          </a:p>
          <a:p>
            <a:pPr marL="438150" indent="-319088" eaLnBrk="1" hangingPunct="1">
              <a:lnSpc>
                <a:spcPct val="80000"/>
              </a:lnSpc>
              <a:buFont typeface="Wingdings 2" pitchFamily="18" charset="2"/>
              <a:buChar char=""/>
              <a:defRPr/>
            </a:pPr>
            <a:endParaRPr lang="en-IN" sz="1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438150" indent="-319088" eaLnBrk="1" hangingPunct="1">
              <a:lnSpc>
                <a:spcPct val="80000"/>
              </a:lnSpc>
              <a:buFont typeface="Wingdings 2" pitchFamily="18" charset="2"/>
              <a:buChar char=""/>
              <a:defRPr/>
            </a:pPr>
            <a:r>
              <a:rPr lang="en-IN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Online, </a:t>
            </a:r>
            <a:r>
              <a:rPr lang="en-IN" sz="1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facebook</a:t>
            </a:r>
            <a:r>
              <a:rPr lang="en-IN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pages and website</a:t>
            </a:r>
            <a:r>
              <a:rPr lang="en-IN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438150" indent="-319088" eaLnBrk="1" hangingPunct="1">
              <a:lnSpc>
                <a:spcPct val="80000"/>
              </a:lnSpc>
              <a:buFont typeface="Wingdings 2" pitchFamily="18" charset="2"/>
              <a:buChar char=""/>
              <a:defRPr/>
            </a:pPr>
            <a:endParaRPr lang="en-IN" sz="1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438150" indent="-319088" eaLnBrk="1" hangingPunct="1">
              <a:lnSpc>
                <a:spcPct val="80000"/>
              </a:lnSpc>
              <a:buFont typeface="Wingdings 2" pitchFamily="18" charset="2"/>
              <a:buChar char=""/>
              <a:defRPr/>
            </a:pPr>
            <a:r>
              <a:rPr lang="en-IN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Do not use the logo in low res or jpeg other than online</a:t>
            </a:r>
            <a:r>
              <a:rPr lang="en-IN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438150" indent="-319088" eaLnBrk="1" hangingPunct="1">
              <a:lnSpc>
                <a:spcPct val="80000"/>
              </a:lnSpc>
              <a:buFont typeface="Wingdings 2" pitchFamily="18" charset="2"/>
              <a:buChar char=""/>
              <a:defRPr/>
            </a:pPr>
            <a:endParaRPr lang="en-IN" sz="1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438150" indent="-319088" eaLnBrk="1" hangingPunct="1">
              <a:lnSpc>
                <a:spcPct val="80000"/>
              </a:lnSpc>
              <a:buFont typeface="Wingdings 2" pitchFamily="18" charset="2"/>
              <a:buChar char=""/>
              <a:defRPr/>
            </a:pPr>
            <a:r>
              <a:rPr lang="en-IN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Please send us the details of where you are giving us the </a:t>
            </a:r>
            <a:r>
              <a:rPr lang="en-IN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logo</a:t>
            </a:r>
          </a:p>
          <a:p>
            <a:pPr marL="438150" indent="-319088" eaLnBrk="1" hangingPunct="1">
              <a:lnSpc>
                <a:spcPct val="80000"/>
              </a:lnSpc>
              <a:defRPr/>
            </a:pPr>
            <a:endParaRPr lang="en-IN" sz="1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IN" sz="1800" dirty="0" smtClean="0"/>
          </a:p>
          <a:p>
            <a:pPr eaLnBrk="1" hangingPunct="1"/>
            <a:endParaRPr lang="en-US" sz="1800" dirty="0" smtClean="0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2209800" y="5410200"/>
            <a:ext cx="4572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dirty="0">
                <a:latin typeface="Corbel" pitchFamily="34" charset="0"/>
              </a:rPr>
              <a:t>Do not flatten the logo to fit into space available. Logo height and width has to be in same dimensions as attached separately.</a:t>
            </a:r>
          </a:p>
        </p:txBody>
      </p:sp>
      <p:pic>
        <p:nvPicPr>
          <p:cNvPr id="1026" name="Picture 2" descr="C:\Users\user\Downloads\univ fair_files\Logo (1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86549" y="0"/>
            <a:ext cx="2457451" cy="1295400"/>
          </a:xfrm>
          <a:prstGeom prst="rect">
            <a:avLst/>
          </a:prstGeom>
          <a:noFill/>
        </p:spPr>
      </p:pic>
      <p:pic>
        <p:nvPicPr>
          <p:cNvPr id="1027" name="Picture 3" descr="C:\Users\user\Downloads\univ fair_files\Logo (1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257800"/>
            <a:ext cx="2286000" cy="1447800"/>
          </a:xfrm>
          <a:prstGeom prst="rect">
            <a:avLst/>
          </a:prstGeom>
          <a:noFill/>
        </p:spPr>
      </p:pic>
      <p:pic>
        <p:nvPicPr>
          <p:cNvPr id="1028" name="Picture 4" descr="C:\Users\user\Downloads\univ fair_files\Logo (1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5257800"/>
            <a:ext cx="2514600" cy="1447800"/>
          </a:xfrm>
          <a:prstGeom prst="rect">
            <a:avLst/>
          </a:prstGeom>
          <a:noFill/>
        </p:spPr>
      </p:pic>
      <p:pic>
        <p:nvPicPr>
          <p:cNvPr id="11" name="Picture 2" descr="C:\Users\user\Downloads\univ fair_files\Logo (1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0" y="0"/>
            <a:ext cx="2667000" cy="144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  <a:latin typeface="Algerian" pitchFamily="82" charset="0"/>
              </a:rPr>
              <a:t>     </a:t>
            </a:r>
            <a:r>
              <a:rPr lang="en-US" sz="3600" dirty="0" smtClean="0">
                <a:solidFill>
                  <a:schemeClr val="accent1">
                    <a:satMod val="150000"/>
                  </a:schemeClr>
                </a:solidFill>
                <a:latin typeface="Algerian" pitchFamily="82" charset="0"/>
              </a:rPr>
              <a:t>ARTICLE FORMAT</a:t>
            </a:r>
            <a:endParaRPr lang="en-US" sz="3600" dirty="0">
              <a:solidFill>
                <a:schemeClr val="accent1">
                  <a:satMod val="150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625975"/>
          </a:xfrm>
        </p:spPr>
        <p:txBody>
          <a:bodyPr rtlCol="0">
            <a:no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Please send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your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article in the following format;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Give the dates of the event in the first line or after the headline.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1 paragraph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on the previous year's fest- the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pics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and the write up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about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the highlights.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1 paragraph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about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the college.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3-4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paragraph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describing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the main events - point wise with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pictures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attached for this/last year.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Please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refrain from giving very flowery quotes from the main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organizer,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keep the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hard work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put in for the fest to 1-2 lines.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Every fest does require a lot of hard work.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Make the article informative and genuinely interesting for the reader  - make the reader come to the fest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Give a link to your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website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and 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facebook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page at the bottom of the article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2000" dirty="0"/>
          </a:p>
        </p:txBody>
      </p:sp>
      <p:pic>
        <p:nvPicPr>
          <p:cNvPr id="3074" name="Picture 2" descr="C:\Users\user\Downloads\univ fair_files\Logo (1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0"/>
            <a:ext cx="2590800" cy="1447800"/>
          </a:xfrm>
          <a:prstGeom prst="rect">
            <a:avLst/>
          </a:prstGeom>
          <a:noFill/>
        </p:spPr>
      </p:pic>
      <p:pic>
        <p:nvPicPr>
          <p:cNvPr id="6" name="Picture 2" descr="C:\Users\user\Downloads\univ fair_files\Logo (1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0"/>
            <a:ext cx="2667000" cy="1447800"/>
          </a:xfrm>
          <a:prstGeom prst="rect">
            <a:avLst/>
          </a:prstGeom>
          <a:noFill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  <a:latin typeface="Algerian" pitchFamily="82" charset="0"/>
              </a:rPr>
              <a:t>        BASICS</a:t>
            </a:r>
            <a:endParaRPr lang="en-US" dirty="0">
              <a:solidFill>
                <a:schemeClr val="accent1">
                  <a:satMod val="150000"/>
                </a:schemeClr>
              </a:solidFill>
              <a:latin typeface="Algerian" pitchFamily="82" charset="0"/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Please  mail us your MOU on letterhead. We will both sign it in word doc and save as PDF after signing. </a:t>
            </a:r>
          </a:p>
          <a:p>
            <a:pPr eaLnBrk="1" hangingPunct="1">
              <a:defRPr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IN THE MAIL SUBJECT write your college name, festival name and dates of festival in every mail/communication.</a:t>
            </a:r>
          </a:p>
          <a:p>
            <a:pPr eaLnBrk="1" hangingPunct="1">
              <a:defRPr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Article + pictures to be submitted 7 days prior to the event (or earliest) </a:t>
            </a:r>
          </a:p>
          <a:p>
            <a:pPr eaLnBrk="1" hangingPunct="1">
              <a:defRPr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Pictures size should 480x350 pixels</a:t>
            </a:r>
          </a:p>
          <a:p>
            <a:pPr eaLnBrk="1" hangingPunct="1">
              <a:defRPr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400 Students Email Database to be submitted before the event.</a:t>
            </a:r>
          </a:p>
        </p:txBody>
      </p:sp>
      <p:pic>
        <p:nvPicPr>
          <p:cNvPr id="5" name="Picture 2" descr="C:\Users\user\Downloads\univ fair_files\Logo (1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0"/>
            <a:ext cx="2590800" cy="1447800"/>
          </a:xfrm>
          <a:prstGeom prst="rect">
            <a:avLst/>
          </a:prstGeom>
          <a:noFill/>
        </p:spPr>
      </p:pic>
      <p:pic>
        <p:nvPicPr>
          <p:cNvPr id="6" name="Picture 2" descr="C:\Users\user\Downloads\univ fair_files\Logo (1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0" y="0"/>
            <a:ext cx="2667000" cy="144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2"/>
          <p:cNvSpPr>
            <a:spLocks noGrp="1"/>
          </p:cNvSpPr>
          <p:nvPr>
            <p:ph idx="4294967295"/>
          </p:nvPr>
        </p:nvSpPr>
        <p:spPr>
          <a:xfrm>
            <a:off x="533400" y="1371600"/>
            <a:ext cx="8229600" cy="4625975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endParaRPr lang="en-US" sz="6000" dirty="0" smtClean="0"/>
          </a:p>
          <a:p>
            <a:pPr eaLnBrk="1" hangingPunct="1">
              <a:buFont typeface="Wingdings 2" pitchFamily="18" charset="2"/>
              <a:buNone/>
            </a:pPr>
            <a:endParaRPr lang="en-US" sz="6000" dirty="0" smtClean="0"/>
          </a:p>
          <a:p>
            <a:pPr eaLnBrk="1" hangingPunct="1">
              <a:buFont typeface="Wingdings 2" pitchFamily="18" charset="2"/>
              <a:buNone/>
            </a:pPr>
            <a:r>
              <a:rPr lang="en-US" sz="6000" dirty="0" smtClean="0"/>
              <a:t>            </a:t>
            </a:r>
            <a:r>
              <a:rPr lang="en-US" sz="6000" dirty="0" smtClean="0">
                <a:solidFill>
                  <a:srgbClr val="FFC000"/>
                </a:solidFill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</TotalTime>
  <Words>309</Words>
  <Application>Microsoft Office PowerPoint</Application>
  <PresentationFormat>On-screen Show (4:3)</PresentationFormat>
  <Paragraphs>65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Module</vt:lpstr>
      <vt:lpstr>JAM campus Abroad   online media partner</vt:lpstr>
      <vt:lpstr>DELIVERABLES FROM YOU</vt:lpstr>
      <vt:lpstr>   JAM www.jammag.com   online media partner   </vt:lpstr>
      <vt:lpstr>     ARTICLE FORMAT</vt:lpstr>
      <vt:lpstr>        BASICS</vt:lpstr>
      <vt:lpstr>Slide 6</vt:lpstr>
    </vt:vector>
  </TitlesOfParts>
  <Company>abc ltd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JAM MAGAZINE</dc:title>
  <dc:creator>RAJ ROCKS</dc:creator>
  <cp:lastModifiedBy>user</cp:lastModifiedBy>
  <cp:revision>28</cp:revision>
  <dcterms:created xsi:type="dcterms:W3CDTF">2013-01-11T17:19:56Z</dcterms:created>
  <dcterms:modified xsi:type="dcterms:W3CDTF">2019-08-21T07:49:09Z</dcterms:modified>
</cp:coreProperties>
</file>