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41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3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150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46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89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3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53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7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7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6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31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2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72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DE39D4-752A-4DF1-9D6D-8428FD9542E8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E08CF0-DCF8-46F3-B060-780E470EB1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6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D4A17-E15F-459C-A3AA-F48CCBCEB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400" dirty="0" err="1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파이썬을</a:t>
            </a:r>
            <a:r>
              <a:rPr lang="ko-KR" altLang="en-US" sz="44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활용한 </a:t>
            </a:r>
            <a:br>
              <a:rPr lang="en-US" altLang="ko-KR" sz="44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</a:br>
            <a:r>
              <a:rPr lang="ko-KR" altLang="en-US" sz="44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가위바위보 게임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7CF9E-BF35-4416-B113-253079569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김 성 </a:t>
            </a:r>
            <a:r>
              <a:rPr lang="ko-KR" altLang="en-US" sz="2400" dirty="0" err="1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익</a:t>
            </a:r>
            <a:endParaRPr lang="ko-KR" altLang="en-US" sz="2400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50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69F3-3BF1-40CD-B8EF-178E9C0D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67781"/>
          </a:xfrm>
        </p:spPr>
        <p:txBody>
          <a:bodyPr/>
          <a:lstStyle/>
          <a:p>
            <a:r>
              <a:rPr lang="ko-KR" altLang="en-US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프로그램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BF464-CC2F-453B-8827-3BA6EDAA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사용자가 가위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바위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보 중 하나를 입력합니다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컴퓨터에게 가위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바위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보 중 하나를 랜덤으로 입력 받아옵니다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 </a:t>
            </a:r>
            <a:endParaRPr lang="en-US" altLang="ko-KR" dirty="0">
              <a:latin typeface="마루 부리 조금굵은" panose="020B0600000101010101" pitchFamily="50" charset="-127"/>
              <a:ea typeface="마루 부리 조금굵은" panose="020B0600000101010101" pitchFamily="50" charset="-127"/>
            </a:endParaRPr>
          </a:p>
          <a:p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사용자가 입력한 내용과 컴퓨터에게 입력 받아온 내용을 출력하고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           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가위바위보 룰을 바탕으로 비교합니다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비교한 내용들을 출력합니다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 (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승리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패배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, 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무승부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위의 방식을 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10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번 반복합니다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  <a:p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10</a:t>
            </a:r>
            <a:r>
              <a:rPr lang="ko-KR" altLang="en-US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번 반복하여 승리한 경우만 계산하여 컴퓨터 상대 승률을 계산합니다</a:t>
            </a:r>
            <a:r>
              <a:rPr lang="en-US" altLang="ko-KR" dirty="0">
                <a:latin typeface="마루 부리 조금굵은" panose="020B0600000101010101" pitchFamily="50" charset="-127"/>
                <a:ea typeface="마루 부리 조금굵은" panose="020B0600000101010101" pitchFamily="50" charset="-127"/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16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BB9CD-E819-4213-AFCB-FDDF74E8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보 </a:t>
            </a:r>
            <a:r>
              <a:rPr lang="ko-KR" altLang="en-US" dirty="0" err="1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완</a:t>
            </a:r>
            <a:r>
              <a:rPr lang="ko-KR" altLang="en-US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 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CEA37-A65B-46E1-A662-FC22E230E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부족한 부분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5E6804-FCC9-45B6-B590-09E6070B9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가위바위보가 항상 </a:t>
            </a:r>
            <a:r>
              <a:rPr lang="en-US" altLang="ko-KR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10</a:t>
            </a:r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번          실행되는 불편함</a:t>
            </a:r>
            <a:endParaRPr lang="en-US" altLang="ko-KR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한국어만 지원된다</a:t>
            </a:r>
            <a:r>
              <a:rPr lang="en-US" altLang="ko-KR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B9B0EB-0D02-4F56-964C-62967E29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추후 수정사항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ED2BF-F7BC-43A5-9F58-C6961FC667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가위바위보 실행 횟수를 입력할 수 있게 하기</a:t>
            </a:r>
            <a:endParaRPr lang="en-US" altLang="ko-KR" dirty="0">
              <a:latin typeface="마루 부리OTF 가는" panose="020B0600000101010101" pitchFamily="34" charset="-127"/>
              <a:ea typeface="마루 부리OTF 가는" panose="020B0600000101010101" pitchFamily="34" charset="-127"/>
            </a:endParaRPr>
          </a:p>
          <a:p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다양한 언어 추가 </a:t>
            </a:r>
            <a:r>
              <a:rPr lang="en-US" altLang="ko-KR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/ UI</a:t>
            </a:r>
            <a:r>
              <a:rPr lang="ko-KR" altLang="en-US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 개선하기</a:t>
            </a:r>
          </a:p>
        </p:txBody>
      </p:sp>
    </p:spTree>
    <p:extLst>
      <p:ext uri="{BB962C8B-B14F-4D97-AF65-F5344CB8AC3E}">
        <p14:creationId xmlns:p14="http://schemas.microsoft.com/office/powerpoint/2010/main" val="3297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4DF7A5-8FD7-469F-B5AD-E3E9DCF1100C}"/>
              </a:ext>
            </a:extLst>
          </p:cNvPr>
          <p:cNvSpPr txBox="1">
            <a:spLocks/>
          </p:cNvSpPr>
          <p:nvPr/>
        </p:nvSpPr>
        <p:spPr>
          <a:xfrm>
            <a:off x="4216318" y="2967335"/>
            <a:ext cx="3759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감사합니다</a:t>
            </a:r>
            <a:r>
              <a:rPr lang="en-US" altLang="ko-KR" sz="5400" dirty="0"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!</a:t>
            </a:r>
            <a:endParaRPr lang="ko-KR" altLang="en-US" sz="5400" dirty="0">
              <a:latin typeface="마루 부리 굵은" panose="020B0600000101010101" pitchFamily="50" charset="-127"/>
              <a:ea typeface="마루 부리 굵은" panose="020B0600000101010101" pitchFamily="50" charset="-127"/>
            </a:endParaRPr>
          </a:p>
        </p:txBody>
      </p:sp>
      <p:pic>
        <p:nvPicPr>
          <p:cNvPr id="1026" name="Picture 2" descr="가위 바위 보 유래 : 네이버 포스트">
            <a:extLst>
              <a:ext uri="{FF2B5EF4-FFF2-40B4-BE49-F238E27FC236}">
                <a16:creationId xmlns:a16="http://schemas.microsoft.com/office/drawing/2014/main" id="{5910C1C5-088B-4138-B427-CDD8C0F6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54" y="3890665"/>
            <a:ext cx="3805038" cy="2532080"/>
          </a:xfrm>
          <a:prstGeom prst="rect">
            <a:avLst/>
          </a:prstGeom>
          <a:noFill/>
          <a:ln>
            <a:noFill/>
          </a:ln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가위바위보, 손, 사람, 가위바위보누끼, 손누끼, 사진,이미지,일러스트,캘리그라피 - 꼬미GGOMI작가">
            <a:extLst>
              <a:ext uri="{FF2B5EF4-FFF2-40B4-BE49-F238E27FC236}">
                <a16:creationId xmlns:a16="http://schemas.microsoft.com/office/drawing/2014/main" id="{A9BBE9F6-A4BC-485D-ABF3-6E35896CE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07378">
            <a:off x="8012676" y="776642"/>
            <a:ext cx="3565432" cy="2372633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softEdge rad="482600"/>
          </a:effectLst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81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자연주의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자연주의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자연주의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</TotalTime>
  <Words>106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마루 부리 굵은</vt:lpstr>
      <vt:lpstr>마루 부리 조금굵은</vt:lpstr>
      <vt:lpstr>마루 부리OTF 가는</vt:lpstr>
      <vt:lpstr>Arial</vt:lpstr>
      <vt:lpstr>Garamond</vt:lpstr>
      <vt:lpstr>자연주의</vt:lpstr>
      <vt:lpstr>파이썬을 활용한  가위바위보 게임 프로그램</vt:lpstr>
      <vt:lpstr>프로그램 설명</vt:lpstr>
      <vt:lpstr>보 완 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KDP-42</dc:creator>
  <cp:lastModifiedBy>KDP-42</cp:lastModifiedBy>
  <cp:revision>15</cp:revision>
  <dcterms:created xsi:type="dcterms:W3CDTF">2025-01-12T04:54:54Z</dcterms:created>
  <dcterms:modified xsi:type="dcterms:W3CDTF">2025-01-13T03:56:00Z</dcterms:modified>
</cp:coreProperties>
</file>