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60" r:id="rId13"/>
  </p:sldMasterIdLst>
  <p:notesMasterIdLst>
    <p:notesMasterId r:id="rId15"/>
  </p:notesMasterIdLst>
  <p:sldIdLst>
    <p:sldId id="256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57" r:id="rId31"/>
    <p:sldId id="258" r:id="rId32"/>
    <p:sldId id="260" r:id="rId33"/>
    <p:sldId id="259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300" r:id="rId50"/>
    <p:sldId id="299" r:id="rId51"/>
    <p:sldId id="276" r:id="rId52"/>
    <p:sldId id="277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28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39" Type="http://schemas.openxmlformats.org/officeDocument/2006/relationships/slide" Target="slides/slide23.xml"></Relationship><Relationship Id="rId40" Type="http://schemas.openxmlformats.org/officeDocument/2006/relationships/slide" Target="slides/slide24.xml"></Relationship><Relationship Id="rId41" Type="http://schemas.openxmlformats.org/officeDocument/2006/relationships/slide" Target="slides/slide25.xml"></Relationship><Relationship Id="rId42" Type="http://schemas.openxmlformats.org/officeDocument/2006/relationships/slide" Target="slides/slide26.xml"></Relationship><Relationship Id="rId43" Type="http://schemas.openxmlformats.org/officeDocument/2006/relationships/slide" Target="slides/slide27.xml"></Relationship><Relationship Id="rId44" Type="http://schemas.openxmlformats.org/officeDocument/2006/relationships/slide" Target="slides/slide28.xml"></Relationship><Relationship Id="rId45" Type="http://schemas.openxmlformats.org/officeDocument/2006/relationships/slide" Target="slides/slide29.xml"></Relationship><Relationship Id="rId46" Type="http://schemas.openxmlformats.org/officeDocument/2006/relationships/slide" Target="slides/slide30.xml"></Relationship><Relationship Id="rId47" Type="http://schemas.openxmlformats.org/officeDocument/2006/relationships/slide" Target="slides/slide31.xml"></Relationship><Relationship Id="rId48" Type="http://schemas.openxmlformats.org/officeDocument/2006/relationships/slide" Target="slides/slide32.xml"></Relationship><Relationship Id="rId49" Type="http://schemas.openxmlformats.org/officeDocument/2006/relationships/slide" Target="slides/slide33.xml"></Relationship><Relationship Id="rId50" Type="http://schemas.openxmlformats.org/officeDocument/2006/relationships/slide" Target="slides/slide34.xml"></Relationship><Relationship Id="rId51" Type="http://schemas.openxmlformats.org/officeDocument/2006/relationships/slide" Target="slides/slide35.xml"></Relationship><Relationship Id="rId52" Type="http://schemas.openxmlformats.org/officeDocument/2006/relationships/slide" Target="slides/slide36.xml"></Relationship><Relationship Id="rId53" Type="http://schemas.openxmlformats.org/officeDocument/2006/relationships/slide" Target="slides/slide37.xml"></Relationship><Relationship Id="rId54" Type="http://schemas.openxmlformats.org/officeDocument/2006/relationships/slide" Target="slides/slide38.xml"></Relationship><Relationship Id="rId55" Type="http://schemas.openxmlformats.org/officeDocument/2006/relationships/slide" Target="slides/slide39.xml"></Relationship><Relationship Id="rId56" Type="http://schemas.openxmlformats.org/officeDocument/2006/relationships/slide" Target="slides/slide40.xml"></Relationship><Relationship Id="rId57" Type="http://schemas.openxmlformats.org/officeDocument/2006/relationships/slide" Target="slides/slide41.xml"></Relationship><Relationship Id="rId58" Type="http://schemas.openxmlformats.org/officeDocument/2006/relationships/slide" Target="slides/slide42.xml"></Relationship><Relationship Id="rId59" Type="http://schemas.openxmlformats.org/officeDocument/2006/relationships/slide" Target="slides/slide43.xml"></Relationship><Relationship Id="rId60" Type="http://schemas.openxmlformats.org/officeDocument/2006/relationships/slide" Target="slides/slide44.xml"></Relationship><Relationship Id="rId61" Type="http://schemas.openxmlformats.org/officeDocument/2006/relationships/slide" Target="slides/slide45.xml"></Relationship><Relationship Id="rId62" Type="http://schemas.openxmlformats.org/officeDocument/2006/relationships/viewProps" Target="viewProps.xml"></Relationship><Relationship Id="rId63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1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26 5265 0 0,'-7'-8'1512'0'0,"6"7"-1221"0"0,-1-1 0 0 0,1 0 1 0 0,0 1-1 0 0,-1 0 0 0 0,1-1 0 0 0,-1 1 0 0 0,0 0 0 0 0,1 0 0 0 0,-1 0 0 0 0,0 0 0 0 0,0 0 0 0 0,0 0 0 0 0,-2 0 0 0 0,2 1-264 0 0,0 0 0 0 0,0 0 0 0 0,-1 1-1 0 0,1 0 1 0 0,0-1 0 0 0,0 1-1 0 0,0 0 1 0 0,0 0 0 0 0,0 0 0 0 0,0 0-1 0 0,0 1 1 0 0,0-1 0 0 0,0 0-1 0 0,1 1 1 0 0,-4 2 0 0 0,1-1-25 0 0,0 1 1 0 0,-1 0 0 0 0,2 0 0 0 0,-1 0-1 0 0,0 0 1 0 0,1 0 0 0 0,0 1 0 0 0,0 0-1 0 0,0-1 1 0 0,0 1 0 0 0,-3 10-1 0 0,5-12-3 0 0,1 0-1 0 0,0 0 0 0 0,-1 0 1 0 0,1 0-1 0 0,1 0 1 0 0,-1 0-1 0 0,0 0 0 0 0,1 0 1 0 0,-1 0-1 0 0,1 0 0 0 0,0-1 1 0 0,0 1-1 0 0,0 0 0 0 0,0 0 1 0 0,1-1-1 0 0,-1 1 1 0 0,1 0-1 0 0,-1-1 0 0 0,1 1 1 0 0,0-1-1 0 0,0 0 0 0 0,0 0 1 0 0,3 3-1 0 0,2 1 68 0 0,0 0 1 0 0,1 0-1 0 0,0 0 1 0 0,0-1-1 0 0,0 0 1 0 0,0-1-1 0 0,1 1 0 0 0,0-2 1 0 0,16 6-1 0 0,-23-10 13 0 0,1 0 0 0 0,-1 0 1 0 0,0 0-1 0 0,0 0 0 0 0,0-1 0 0 0,0 1 0 0 0,0-1 0 0 0,-1 1 0 0 0,1-1 0 0 0,0 1 1 0 0,-1-1-1 0 0,1 0 0 0 0,-1 0 0 0 0,1 0 0 0 0,-1 0 0 0 0,0 0 0 0 0,0 0 0 0 0,0 0 1 0 0,0 0-1 0 0,1-5 0 0 0,16-47 613 0 0,-17 51-665 0 0,-1 1 1 0 0,0-1-1 0 0,1 1 0 0 0,-1 0 1 0 0,0-1-1 0 0,0 1 0 0 0,0-1 0 0 0,0 1 1 0 0,-1-1-1 0 0,1 1 0 0 0,-1 0 1 0 0,1-1-1 0 0,-1 1 0 0 0,0 0 1 0 0,0-1-1 0 0,0 1 0 0 0,0 0 0 0 0,0 0 1 0 0,0 0-1 0 0,-1 0 0 0 0,1 0 1 0 0,-1 0-1 0 0,0 0 0 0 0,1 0 1 0 0,-1 1-1 0 0,0-1 0 0 0,0 1 1 0 0,0-1-1 0 0,0 1 0 0 0,0 0 0 0 0,0 0 1 0 0,-1-1-1 0 0,1 2 0 0 0,0-1 1 0 0,0 0-1 0 0,-1 0 0 0 0,1 1 1 0 0,-1-1-1 0 0,1 1 0 0 0,-1 0 0 0 0,1 0 1 0 0,0 0-1 0 0,-1 0 0 0 0,1 0 1 0 0,-1 0-1 0 0,1 1 0 0 0,-1-1 1 0 0,1 1-1 0 0,0 0 0 0 0,-1 0 0 0 0,1 0 1 0 0,-3 1-1 0 0,3-1-237 0 0,-1 0 0 0 0,1 0 1 0 0,-1 0-1 0 0,1 1 0 0 0,0-1 0 0 0,0 1 1 0 0,0-1-1 0 0,0 1 0 0 0,0 0 0 0 0,0 0 0 0 0,0 0 1 0 0,0 0-1 0 0,-2 4 0 0 0,2-2-852 0 0,0 1-1 0 0,1-1 1 0 0,0 0 0 0 0,0 1-1 0 0,0-1 1 0 0,0 1 0 0 0,0 7-1 0 0,0-3-2279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7570 0 0,'-2'1'160'0'0,"0"1"-1"0"0,0-1 1 0 0,1 0 0 0 0,-1 1 0 0 0,1 0 0 0 0,-1-1 0 0 0,1 1 0 0 0,-1 0 0 0 0,1-1 0 0 0,0 1 0 0 0,0 0 0 0 0,0 0 0 0 0,0 0 0 0 0,0 0-1 0 0,0 0 1 0 0,0 0 0 0 0,1 1 0 0 0,-1-1 0 0 0,1 0 0 0 0,0 0 0 0 0,-1 0 0 0 0,1 0 0 0 0,0 1 0 0 0,0-1 0 0 0,1 0 0 0 0,0 3 0 0 0,1 11 6 0 0,1-1 1 0 0,9 29 0 0 0,-3-14 101 0 0,83 563 2033 0 0,-82-509-2025 0 0,-26-168-6997 0 0,12 62 1402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6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9026 0 0,'0'1'82'0'0,"-1"-1"-1"0"0,0 0 1 0 0,0 1 0 0 0,0-1 0 0 0,1 0-1 0 0,-1 1 1 0 0,0-1 0 0 0,0 1-1 0 0,1-1 1 0 0,-1 1 0 0 0,0-1 0 0 0,1 1-1 0 0,-1 0 1 0 0,1-1 0 0 0,-1 1-1 0 0,1 0 1 0 0,-1-1 0 0 0,1 1 0 0 0,-1 0-1 0 0,1 0 1 0 0,0 0 0 0 0,-1-1-1 0 0,1 1 1 0 0,0 0 0 0 0,0 0 0 0 0,0 0-1 0 0,0 0 1 0 0,0-1 0 0 0,-1 1-1 0 0,1 0 1 0 0,1 0 0 0 0,-1 1 0 0 0,1 1 22 0 0,0-1 1 0 0,0 0 0 0 0,0 0 0 0 0,1 0 0 0 0,-1 0 0 0 0,1 0 0 0 0,-1 0 0 0 0,1 0 0 0 0,0-1 0 0 0,0 1 0 0 0,3 2 0 0 0,6 3 204 0 0,0 0 0 0 0,0 0 0 0 0,17 6 0 0 0,207 76 2579 0 0,-225-89-4573 0 0,-15-11-3805 0 0,4 9 4678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7001 0 0,'-24'7'2659'0'0,"23"-7"-2593"0"0,0 1-1 0 0,1-1 0 0 0,-1 0 0 0 0,1 0 1 0 0,-1 0-1 0 0,1 1 0 0 0,-1-1 1 0 0,0 0-1 0 0,1 1 0 0 0,-1-1 0 0 0,1 1 1 0 0,0-1-1 0 0,-1 0 0 0 0,1 1 1 0 0,-1-1-1 0 0,1 1 0 0 0,-1-1 0 0 0,1 1 1 0 0,0 0-1 0 0,0-1 0 0 0,-1 1 1 0 0,1-1-1 0 0,0 1 0 0 0,0 0 0 0 0,-1-1 1 0 0,1 1-1 0 0,0-1 0 0 0,0 1 1 0 0,0 0-1 0 0,0-1 0 0 0,0 1 0 0 0,0 0 1 0 0,0-1-1 0 0,0 1 0 0 0,1 0 1 0 0,7 4 286 0 0,0-2 0 0 0,0 1 0 0 0,1-1 0 0 0,10 3 0 0 0,12 0 140 0 0,0-2 0 0 0,41 1 0 0 0,-46-4-427 0 0,-1 1 0 0 0,1 1 0 0 0,0 1 0 0 0,30 9 0 0 0,-48-11-36 0 0,0 1 0 0 0,-1 1 0 0 0,1-1 1 0 0,-1 2-1 0 0,0-1 0 0 0,0 1 0 0 0,0 0 0 0 0,0 0 0 0 0,-1 0 0 0 0,0 1 0 0 0,0 0 0 0 0,-1 0 0 0 0,0 1 0 0 0,0 0 0 0 0,0 0 0 0 0,-1 0 0 0 0,5 11 0 0 0,-6-11 0 0 0,-1-1 0 0 0,0 1 0 0 0,-1 0 0 0 0,0-1 0 0 0,0 1 0 0 0,0 0 0 0 0,-1 0 0 0 0,0 0-1 0 0,0 0 1 0 0,0 0 0 0 0,-1 0 0 0 0,-1 0 0 0 0,1 0 0 0 0,-1-1 0 0 0,0 1 0 0 0,0-1-1 0 0,-1 1 1 0 0,0-1 0 0 0,-4 8 0 0 0,3-7-25 0 0,0-1 0 0 0,0 1 0 0 0,0-1 0 0 0,-1 0 0 0 0,0 0 1 0 0,-1 0-1 0 0,1-1 0 0 0,-1 0 0 0 0,0 0 0 0 0,0 0 0 0 0,0-1 0 0 0,-1 1 0 0 0,0-2 0 0 0,0 1 0 0 0,0-1 0 0 0,-12 4 0 0 0,-54 5 35 0 0,54-10-25 0 0,0 1-1 0 0,0 1 1 0 0,0 0-1 0 0,-31 12 1 0 0,30-13 140 0 0,11-4-43 0 0,10-2-49 0 0,3 1-34 0 0,-1 1 0 0 0,1 0 0 0 0,0 0 0 0 0,-1 0-1 0 0,1 1 1 0 0,0-1 0 0 0,0 1 0 0 0,-1 0 0 0 0,1 0 0 0 0,0 0 0 0 0,7 2 0 0 0,42 10 74 0 0,-23-1 72 0 0,-1 3 0 0 0,0 0 1 0 0,-1 1-1 0 0,49 37 0 0 0,-33-19 161 0 0,71 41 0 0 0,-96-64-126 0 0,1 0 0 0 0,0-1 0 0 0,0-1 0 0 0,1-1-1 0 0,0-1 1 0 0,38 6 0 0 0,-49-11-27 0 0,-1-1-1 0 0,1 0 1 0 0,-1 0-1 0 0,19-3 1 0 0,-26 3-155 0 0,-1 0 1 0 0,1-1-1 0 0,-1 1 1 0 0,1 0-1 0 0,-1 0 1 0 0,0-1 0 0 0,1 1-1 0 0,-1-1 1 0 0,1 1-1 0 0,-1-1 1 0 0,0 1 0 0 0,0-1-1 0 0,1 0 1 0 0,-1 0-1 0 0,0 0 1 0 0,0 1-1 0 0,0-1 1 0 0,0 0 0 0 0,0-1-1 0 0,0 1 1 0 0,0 0-1 0 0,0 0 1 0 0,0 0-1 0 0,0 0 1 0 0,-1-1 0 0 0,1 1-1 0 0,-1 0 1 0 0,1-1-1 0 0,-1 1 1 0 0,1-1-1 0 0,-1 1 1 0 0,0 0 0 0 0,1-1-1 0 0,-1 1 1 0 0,0-1-1 0 0,0 1 1 0 0,0-1-1 0 0,0 1 1 0 0,0-1 0 0 0,-1-1-1 0 0,-11-14-2638 0 0,1 9-4631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33:5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3705 0 0,'-11'2'3878'0'0,"3"6"-3632"0"0,1 2-411 0 0,7-10 167 0 0,0 0 0 0 0,0 0 0 0 0,-1 0 0 0 0,1 0-1 0 0,0 0 1 0 0,0 0 0 0 0,0-1 0 0 0,-1 1 0 0 0,1 0 0 0 0,0 0-1 0 0,0 0 1 0 0,0 0 0 0 0,-1 0 0 0 0,1 0 0 0 0,0 0 0 0 0,0 0-1 0 0,0-1 1 0 0,0 1 0 0 0,-1 0 0 0 0,1 0 0 0 0,0 0 0 0 0,0 0-1 0 0,0 0 1 0 0,0-1 0 0 0,0 1 0 0 0,0 0 0 0 0,0 0 0 0 0,0 0-1 0 0,-1-1 1 0 0,1 1 0 0 0,0 0 0 0 0,0 0 0 0 0,0 0 0 0 0,0-1-1 0 0,0 1 1 0 0,0 0 0 0 0,0 0 0 0 0,0 0 0 0 0,0-1 0 0 0,0 1-1 0 0,0 0 1 0 0,0 0 0 0 0,0 0 0 0 0,0-1 0 0 0,1 1 0 0 0,-1 0-1 0 0,0 0 1 0 0,0 0 0 0 0,0-1 0 0 0,0 1 0 0 0,0 0-1 0 0,0 0 1 0 0,0 0 0 0 0,1 0 0 0 0,-1-1 0 0 0,0 1 0 0 0,0 0-1 0 0,0 0 1 0 0,0 0 0 0 0,1 0 0 0 0,-1 0 0 0 0,0 0 0 0 0,0 0-1 0 0,0-1 1 0 0,0 1 0 0 0,1 0 0 0 0,-2 0 28 0 0,0 1-1 0 0,0-1 1 0 0,0 0 0 0 0,0 1 0 0 0,0-1 0 0 0,0 1-1 0 0,0-1 1 0 0,0 1 0 0 0,0 0 0 0 0,0-1-1 0 0,0 1 1 0 0,0 0 0 0 0,0 0 0 0 0,0-1-1 0 0,1 1 1 0 0,-1 0 0 0 0,0 0 0 0 0,0 2-1 0 0,-2 2-20 0 0,-1 0-4 0 0,1 0 0 0 0,0 1 0 0 0,0-1 1 0 0,1 1-1 0 0,0 0 0 0 0,0 0 0 0 0,-1 6 0 0 0,3-8-5 0 0,0-2 2 0 0,0-1 1 0 0,0 1-1 0 0,0 0 0 0 0,0 0 0 0 0,0-1 1 0 0,0 1-1 0 0,0 0 0 0 0,-1 0 1 0 0,1-1-1 0 0,-1 1 0 0 0,1 0 0 0 0,-1-1 1 0 0,0 1-1 0 0,1-1 0 0 0,-1 1 0 0 0,0-1 1 0 0,0 1-1 0 0,0-1 0 0 0,0 1 1 0 0,-2 0-1 0 0,3-1 4 0 0,0-1 0 0 0,0 1 0 0 0,-1-1-1 0 0,1 0 1 0 0,0 1 0 0 0,0-1 0 0 0,0 0 0 0 0,0 1 0 0 0,-1-1 0 0 0,1 0 0 0 0,0 1 0 0 0,0-1 0 0 0,0 0 0 0 0,-1 1 0 0 0,1-1-1 0 0,0 0 1 0 0,-1 0 0 0 0,1 1 0 0 0,0-1 0 0 0,-1 0 0 0 0,1 0 0 0 0,0 0 0 0 0,-1 1 0 0 0,1-1 0 0 0,0 0 0 0 0,-1 0-1 0 0,1 0 1 0 0,-1 0 0 0 0,1 0 0 0 0,0 0 0 0 0,-1 0 0 0 0,1 0 0 0 0,-1 0 0 0 0,1 0 0 0 0,0 0 0 0 0,-1 0 0 0 0,1 0 0 0 0,0 0-1 0 0,-1 0 1 0 0,1 0 0 0 0,-1-1 0 0 0,1 1 0 0 0,0 0 0 0 0,-1 0 0 0 0,1 0 0 0 0,0 0 0 0 0,-1-1 0 0 0,1 1 0 0 0,0 0 0 0 0,0 0-1 0 0,-1-1 1 0 0,1 1 0 0 0,-10-6 2845 0 0,9 6-2775 0 0,1-1 0 0 0,0 1 0 0 0,0-1 0 0 0,0 1 0 0 0,-1-1 0 0 0,1 1-1 0 0,0-1 1 0 0,-1 1 0 0 0,1-1 0 0 0,0 1 0 0 0,-1 0 0 0 0,1-1 0 0 0,-1 1-1 0 0,1 0 1 0 0,0-1 0 0 0,-1 1 0 0 0,1 0 0 0 0,-1-1 0 0 0,1 1 0 0 0,-1 0-1 0 0,1 0 1 0 0,-1 0 0 0 0,1-1 0 0 0,-1 1 0 0 0,1 0 0 0 0,-1 0-1 0 0,1 0 1 0 0,-1 0 0 0 0,0 0 0 0 0,1 0 0 0 0,-1 0 0 0 0,-23-1 686 0 0,19 3-746 0 0,1 0 0 0 0,0 1 0 0 0,0 0 0 0 0,0 0-1 0 0,0 0 1 0 0,0 0 0 0 0,1 1 0 0 0,0-1 0 0 0,-1 1-1 0 0,1 0 1 0 0,1 0 0 0 0,-1 0 0 0 0,0 0-1 0 0,1 0 1 0 0,0 1 0 0 0,0-1 0 0 0,0 1 0 0 0,1 0-1 0 0,0-1 1 0 0,0 1 0 0 0,0 0 0 0 0,0 0-1 0 0,0 8 1 0 0,0-3-15 0 0,-4 16-8 0 0,1 0 1 0 0,0 52-1 0 0,4-72 6 0 0,1 1 0 0 0,0 0 0 0 0,-1 0-1 0 0,2-1 1 0 0,-1 1 0 0 0,1-1 0 0 0,0 1-1 0 0,1-1 1 0 0,-1 0 0 0 0,1 1 0 0 0,0-1-1 0 0,1-1 1 0 0,0 1 0 0 0,-1 0 0 0 0,2-1-1 0 0,8 9 1 0 0,-10-11 0 0 0,0-1 0 0 0,0 0 0 0 0,1 1 0 0 0,0-1 0 0 0,-1-1 0 0 0,1 1 0 0 0,0 0 0 0 0,0-1 0 0 0,0 0 0 0 0,0 0 0 0 0,0 0 0 0 0,0 0 0 0 0,0-1 0 0 0,0 1 0 0 0,0-1 0 0 0,0 0 0 0 0,0 0 0 0 0,0-1 0 0 0,0 1 0 0 0,0-1 0 0 0,0 0 0 0 0,0 0 0 0 0,0 0 0 0 0,0-1 0 0 0,0 1 0 0 0,0-1 0 0 0,-1 0 0 0 0,6-4-1 0 0,-2 2 4 0 0,0-1 0 0 0,0 0-1 0 0,-1 0 1 0 0,0-1-1 0 0,0 0 1 0 0,0 0-1 0 0,-1 0 1 0 0,0-1-1 0 0,0 0 1 0 0,-1 0 0 0 0,0 0-1 0 0,0 0 1 0 0,3-11-1 0 0,-2 2 85 0 0,0 0 1 0 0,-2-1-1 0 0,4-31 0 0 0,-7 40 18 0 0,0-1 1 0 0,0 1-1 0 0,0-1 0 0 0,-1 1 1 0 0,0 0-1 0 0,-1-1 0 0 0,0 1 1 0 0,0 0-1 0 0,-6-14 1 0 0,7 19-81 0 0,-1 1 0 0 0,1-1 0 0 0,-1 0 0 0 0,0 0 0 0 0,0 1 0 0 0,0-1 0 0 0,0 1 0 0 0,0-1 0 0 0,0 1 0 0 0,-1 0 0 0 0,1 0 0 0 0,-1 0 0 0 0,0 0 1 0 0,1 1-1 0 0,-1-1 0 0 0,0 1 0 0 0,0-1 0 0 0,0 1 0 0 0,0 0 0 0 0,0 0 0 0 0,-1 0 0 0 0,1 1 0 0 0,0-1 0 0 0,0 1 0 0 0,0 0 0 0 0,-6 0 1 0 0,-5 2-14 0 0,0 0 0 0 0,1 1 0 0 0,-1 1 0 0 0,1 0 0 0 0,-15 7 0 0 0,13-6-934 0 0,1 0 1 0 0,-1 0 0 0 0,-15 2 0 0 0,23-4-3564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15 7954 0 0,'-16'-8'3105'0'0,"16"8"-2931"0"0,-1-1-1 0 0,1 0 1 0 0,-1 1-1 0 0,1-1 1 0 0,-1 1-1 0 0,1 0 1 0 0,-1-1-1 0 0,0 1 1 0 0,1-1-1 0 0,-1 1 1 0 0,0 0-1 0 0,1-1 1 0 0,-1 1-1 0 0,0 0 1 0 0,1 0-1 0 0,-1 0 1 0 0,0 0-1 0 0,0-1 1 0 0,1 1-1 0 0,-1 0 1 0 0,0 0-1 0 0,0 0 0 0 0,1 1 1 0 0,-1-1-1 0 0,0 0 1 0 0,-1 0-1 0 0,2 5 6 0 0,0 0-1 0 0,0 0 1 0 0,0-1-1 0 0,0 1 0 0 0,1 0 1 0 0,0 0-1 0 0,0-1 1 0 0,0 1-1 0 0,1-1 0 0 0,-1 1 1 0 0,1-1-1 0 0,0 1 1 0 0,4 5-1 0 0,42 65-75 0 0,-30-49-4 0 0,226 342-162 0 0,-241-363 68 0 0,12 19-18 0 0,1 0 0 0 0,0-1 0 0 0,2-1 0 0 0,1-1 1 0 0,0-1-1 0 0,31 25 0 0 0,-49-44 17 0 0,0 0 1 0 0,0 0 0 0 0,1 0-1 0 0,-1 0 1 0 0,0 0 0 0 0,1 0-1 0 0,-1 0 1 0 0,1-1 0 0 0,-1 1-1 0 0,1-1 1 0 0,-1 1 0 0 0,1-1-1 0 0,0 1 1 0 0,-1-1 0 0 0,1 0-1 0 0,0 0 1 0 0,-1 1 0 0 0,1-1-1 0 0,-1-1 1 0 0,1 1 0 0 0,0 0-1 0 0,-1 0 1 0 0,1 0 0 0 0,0-1-1 0 0,2 0 1 0 0,-2-2 49 0 0,0 1 1 0 0,0 0-1 0 0,-1-1 1 0 0,1 1-1 0 0,0-1 0 0 0,-1 1 1 0 0,0-1-1 0 0,1 0 0 0 0,-1 0 1 0 0,0 0-1 0 0,0 1 1 0 0,-1-1-1 0 0,1-5 0 0 0,32-90 937 0 0,-5 20-700 0 0,1-69 1173 0 0,-24 114-1278 0 0,1-1 1 0 0,1 1-1 0 0,2 0 0 0 0,22-56 0 0 0,-30 88-187 0 0,6-12 59 0 0,-1 0-1 0 0,0-1 1 0 0,-1 0 0 0 0,0 0 0 0 0,-1 0-1 0 0,3-26 1 0 0,-10 35-1848 0 0,-5-11-10644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7130 0 0,'-6'-2'2186'0'0,"3"2"-747"0"0,8 2-31 0 0,-3 0-1250 0 0,0 0 0 0 0,0 0 0 0 0,0 0 0 0 0,0 1 0 0 0,-1-1 0 0 0,1 1 1 0 0,-1-1-1 0 0,1 1 0 0 0,-1 0 0 0 0,0-1 0 0 0,0 1 0 0 0,1 4 0 0 0,9 35 363 0 0,-8-31-351 0 0,-1-1 0 0 0,0 0 0 0 0,-1 1 1 0 0,0 0-1 0 0,-1-1 0 0 0,0 1 0 0 0,-1-1 0 0 0,0 1 0 0 0,-1-1 0 0 0,-3 14 0 0 0,-1-56-1256 0 0,2 6-5365 0 0,4 18 675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33:5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4785 0 0,'-4'0'322'0'0,"0"0"1"0"0,0 1-1 0 0,0 0 1 0 0,0-1-1 0 0,1 1 0 0 0,-1 1 1 0 0,0-1-1 0 0,0 1 0 0 0,1-1 1 0 0,-1 1-1 0 0,1 0 1 0 0,-1 0-1 0 0,1 0 0 0 0,0 1 1 0 0,0-1-1 0 0,-3 5 1 0 0,0-1-214 0 0,1 0 0 0 0,0 1 0 0 0,0 0 0 0 0,0 0 1 0 0,1 0-1 0 0,0 0 0 0 0,-5 14 0 0 0,6-11-157 0 0,0 0 0 0 0,0-1 1 0 0,0 1-1 0 0,1 0 0 0 0,1 0 0 0 0,0 0 0 0 0,0 1 0 0 0,1-1 0 0 0,0 0 0 0 0,1 0 1 0 0,0 0-1 0 0,1 0 0 0 0,4 16 0 0 0,-4-22 55 0 0,-1-1-1 0 0,1 1 1 0 0,0-1 0 0 0,0 0-1 0 0,0 0 1 0 0,1 0 0 0 0,-1 0 0 0 0,1 0-1 0 0,0-1 1 0 0,0 1 0 0 0,0-1-1 0 0,0 1 1 0 0,0-1 0 0 0,0 0 0 0 0,0 0-1 0 0,1-1 1 0 0,-1 1 0 0 0,1-1-1 0 0,0 1 1 0 0,-1-1 0 0 0,1 0 0 0 0,0-1-1 0 0,0 1 1 0 0,-1-1 0 0 0,1 1-1 0 0,0-1 1 0 0,5-1 0 0 0,-4 1 104 0 0,0 0 1 0 0,-1-1 0 0 0,1 0-1 0 0,-1 0 1 0 0,1-1 0 0 0,-1 1-1 0 0,1-1 1 0 0,-1 0-1 0 0,0 0 1 0 0,0 0 0 0 0,0-1-1 0 0,0 0 1 0 0,0 1 0 0 0,0-1-1 0 0,-1-1 1 0 0,0 1-1 0 0,1 0 1 0 0,-1-1 0 0 0,0 0-1 0 0,-1 1 1 0 0,1-1 0 0 0,2-5-1 0 0,0-4 146 0 0,0 0 0 0 0,-1 0 0 0 0,0 0 1 0 0,-1 0-1 0 0,-1-1 0 0 0,1-13 0 0 0,-2 21-192 0 0,-1 1 0 0 0,1-1 0 0 0,-1 1 0 0 0,-1 0 0 0 0,1-1 0 0 0,-1 1 0 0 0,0 0 1 0 0,0-1-1 0 0,0 1 0 0 0,-1 0 0 0 0,0 0 0 0 0,0 0 0 0 0,0 0 0 0 0,0 0 0 0 0,-1 0 0 0 0,0 1 0 0 0,-7-9 0 0 0,8 11-41 0 0,-1 1-1 0 0,0-1 1 0 0,0 1-1 0 0,0 0 0 0 0,0-1 1 0 0,0 2-1 0 0,0-1 0 0 0,0 0 1 0 0,0 0-1 0 0,0 1 1 0 0,0 0-1 0 0,0 0 0 0 0,0 0 1 0 0,0 0-1 0 0,-1 0 0 0 0,1 0 1 0 0,0 1-1 0 0,0 0 0 0 0,0-1 1 0 0,0 1-1 0 0,0 0 1 0 0,-3 2-1 0 0,-2 0-472 0 0,1 0 0 0 0,-1 1 1 0 0,1 0-1 0 0,-1 0 0 0 0,1 1 0 0 0,1 0 1 0 0,-9 7-1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7570 0 0,'-2'1'160'0'0,"0"1"-1"0"0,0-1 1 0 0,1 0 0 0 0,-1 1 0 0 0,1 0 0 0 0,-1-1 0 0 0,1 1 0 0 0,-1 0 0 0 0,1-1 0 0 0,0 1 0 0 0,0 0 0 0 0,0 0 0 0 0,0 0 0 0 0,0 0-1 0 0,0 0 1 0 0,0 0 0 0 0,1 1 0 0 0,-1-1 0 0 0,1 0 0 0 0,0 0 0 0 0,-1 0 0 0 0,1 0 0 0 0,0 1 0 0 0,0-1 0 0 0,1 0 0 0 0,0 3 0 0 0,1 11 6 0 0,1-1 1 0 0,9 29 0 0 0,-3-14 101 0 0,83 563 2033 0 0,-82-509-2025 0 0,-26-168-6997 0 0,12 62 1402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33:5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20 8202 0 0,'-6'-1'431'0'0,"-1"1"1"0"0,1 1-1 0 0,0-1 0 0 0,-1 1 1 0 0,1 0-1 0 0,-8 2 1 0 0,11-1-374 0 0,0-1 0 0 0,0 1 0 0 0,1 0 1 0 0,-1 0-1 0 0,0 0 0 0 0,1 0 0 0 0,0 0 0 0 0,0 0 0 0 0,-1 1 1 0 0,1-1-1 0 0,0 1 0 0 0,1-1 0 0 0,-1 1 0 0 0,-2 5 1 0 0,-2 3-55 0 0,1 0 1 0 0,0 0-1 0 0,0 1 1 0 0,2-1 0 0 0,-1 1-1 0 0,1 0 1 0 0,-1 16-1 0 0,3-24-1 0 0,1 0-1 0 0,0-1 0 0 0,0 1 1 0 0,0-1-1 0 0,1 1 0 0 0,-1-1 1 0 0,1 1-1 0 0,-1 0 1 0 0,1-1-1 0 0,1 0 0 0 0,-1 1 1 0 0,0-1-1 0 0,1 0 0 0 0,-1 1 1 0 0,1-1-1 0 0,0 0 1 0 0,0 0-1 0 0,1-1 0 0 0,-1 1 1 0 0,0 0-1 0 0,1-1 0 0 0,0 1 1 0 0,-1-1-1 0 0,1 0 0 0 0,0 0 1 0 0,0 0-1 0 0,0 0 1 0 0,6 2-1 0 0,-4-2 142 0 0,-1 0 0 0 0,1 0 0 0 0,0 0 0 0 0,0 0 0 0 0,0-1-1 0 0,0 0 1 0 0,0 0 0 0 0,1-1 0 0 0,-1 1 0 0 0,0-1 0 0 0,0 0 0 0 0,0 0 0 0 0,1-1 0 0 0,-1 0 0 0 0,0 0 0 0 0,0 0 0 0 0,0 0-1 0 0,0-1 1 0 0,0 0 0 0 0,0 0 0 0 0,-1 0 0 0 0,1 0 0 0 0,-1-1 0 0 0,1 0 0 0 0,-1 0 0 0 0,0 0 0 0 0,0-1 0 0 0,0 1 0 0 0,-1-1 0 0 0,1 0-1 0 0,-1 0 1 0 0,0 0 0 0 0,0 0 0 0 0,0-1 0 0 0,3-5 0 0 0,-2-1 169 0 0,-1 1 0 0 0,0-1 0 0 0,0 0 0 0 0,-1 0 1 0 0,0 0-1 0 0,-1 0 0 0 0,0-15 0 0 0,-1 21-269 0 0,0 1 0 0 0,0-1 0 0 0,-1 1 1 0 0,0-1-1 0 0,1 1 0 0 0,-1-1 0 0 0,-1 1 0 0 0,1-1 0 0 0,-1 1 1 0 0,0 0-1 0 0,0 0 0 0 0,0 0 0 0 0,0 0 0 0 0,-1 0 1 0 0,1 0-1 0 0,-1 0 0 0 0,0 1 0 0 0,0 0 0 0 0,-1-1 1 0 0,-5-4-1 0 0,5 6-59 0 0,0 1-1 0 0,-1-1 1 0 0,1 0 0 0 0,0 1 0 0 0,-1 0 0 0 0,1 0 0 0 0,-1 1 0 0 0,1-1-1 0 0,-1 1 1 0 0,1 0 0 0 0,-1 0 0 0 0,1 0 0 0 0,-1 1 0 0 0,1-1 0 0 0,-1 1-1 0 0,1 0 1 0 0,0 0 0 0 0,-1 1 0 0 0,1 0 0 0 0,-5 2 0 0 0,-37 22-2568 0 0,10 6-4265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98 176 6089 0 0,'-5'-4'893'0'0,"-1"0"0"0"0,0 1 0 0 0,0 0-1 0 0,0-1 1 0 0,0 2 0 0 0,0-1 0 0 0,-1 1 0 0 0,1 0-1 0 0,-1 0 1 0 0,-11-1 0 0 0,17 4-808 0 0,0 0 0 0 0,0 0 0 0 0,-1 0 0 0 0,1 0 0 0 0,0 0 0 0 0,0 0 1 0 0,0 1-1 0 0,0-1 0 0 0,0 0 0 0 0,0 1 0 0 0,1-1 0 0 0,-1 0 0 0 0,0 1 0 0 0,1-1 0 0 0,-1 1 0 0 0,1-1 0 0 0,-1 1 0 0 0,1 0 0 0 0,0-1 0 0 0,0 1 1 0 0,-1-1-1 0 0,1 1 0 0 0,0-1 0 0 0,1 4 0 0 0,-3 54-226 0 0,2-51 244 0 0,-1 42-373 0 0,2 0 1 0 0,2 0-1 0 0,2-1 1 0 0,3 1 0 0 0,17 62-1 0 0,-22-103 257 0 0,-1-1 0 0 0,1 0 0 0 0,1 0-1 0 0,0 0 1 0 0,0-1 0 0 0,0 1 0 0 0,1-1 0 0 0,0 0 0 0 0,1 0-1 0 0,-1-1 1 0 0,1 1 0 0 0,0-1 0 0 0,1-1 0 0 0,0 1-1 0 0,0-1 1 0 0,9 6 0 0 0,36 20-10 0 0,-6-6-33 0 0,-41-21 56 0 0,1 0 0 0 0,0 0-1 0 0,0-1 1 0 0,1 0-1 0 0,-1 0 1 0 0,0-1 0 0 0,1 1-1 0 0,0-1 1 0 0,12 1-1 0 0,48 4-11 0 0,0-4-1 0 0,0-3 0 0 0,101-12 1 0 0,-156 11 58 0 0,0-1-1 0 0,-1 0 1 0 0,1-1 0 0 0,-1 0 0 0 0,16-7 0 0 0,-21 6 53 0 0,-1 1 0 0 0,1-1 0 0 0,-1 0 0 0 0,0 0 0 0 0,-1 0 0 0 0,1 0 0 0 0,-1-1 0 0 0,0 0 0 0 0,0 0 0 0 0,0 0 0 0 0,5-11 0 0 0,2-6 323 0 0,-2-1 1 0 0,-1 1-1 0 0,-1-1 1 0 0,8-44-1 0 0,-5 23 80 0 0,39-206 1133 0 0,-34 189-1471 0 0,26-65 0 0 0,-20 65 305 0 0,-14 33 61 0 0,-9 22-2065 0 0,-8 16-5149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98 176 6089 0 0,'-5'-4'893'0'0,"-1"0"0"0"0,0 1 0 0 0,0 0-1 0 0,0-1 1 0 0,0 2 0 0 0,0-1 0 0 0,-1 1 0 0 0,1 0-1 0 0,-1 0 1 0 0,-11-1 0 0 0,17 4-808 0 0,0 0 0 0 0,0 0 0 0 0,-1 0 0 0 0,1 0 0 0 0,0 0 0 0 0,0 0 1 0 0,0 1-1 0 0,0-1 0 0 0,0 0 0 0 0,0 1 0 0 0,1-1 0 0 0,-1 0 0 0 0,0 1 0 0 0,1-1 0 0 0,-1 1 0 0 0,1-1 0 0 0,-1 1 0 0 0,1 0 0 0 0,0-1 0 0 0,0 1 1 0 0,-1-1-1 0 0,1 1 0 0 0,0-1 0 0 0,1 4 0 0 0,-3 54-226 0 0,2-51 244 0 0,-1 42-373 0 0,2 0 1 0 0,2 0-1 0 0,2-1 1 0 0,3 1 0 0 0,17 62-1 0 0,-22-103 257 0 0,-1-1 0 0 0,1 0 0 0 0,1 0-1 0 0,0 0 1 0 0,0-1 0 0 0,0 1 0 0 0,1-1 0 0 0,0 0 0 0 0,1 0-1 0 0,-1-1 1 0 0,1 1 0 0 0,0-1 0 0 0,1-1 0 0 0,0 1-1 0 0,0-1 1 0 0,9 6 0 0 0,36 20-10 0 0,-6-6-33 0 0,-41-21 56 0 0,1 0 0 0 0,0 0-1 0 0,0-1 1 0 0,1 0-1 0 0,-1 0 1 0 0,0-1 0 0 0,1 1-1 0 0,0-1 1 0 0,12 1-1 0 0,48 4-11 0 0,0-4-1 0 0,0-3 0 0 0,101-12 1 0 0,-156 11 58 0 0,0-1-1 0 0,-1 0 1 0 0,1-1 0 0 0,-1 0 0 0 0,16-7 0 0 0,-21 6 53 0 0,-1 1 0 0 0,1-1 0 0 0,-1 0 0 0 0,0 0 0 0 0,-1 0 0 0 0,1 0 0 0 0,-1-1 0 0 0,0 0 0 0 0,0 0 0 0 0,0 0 0 0 0,5-11 0 0 0,2-6 323 0 0,-2-1 1 0 0,-1 1-1 0 0,-1-1 1 0 0,8-44-1 0 0,-5 23 80 0 0,39-206 1133 0 0,-34 189-1471 0 0,26-65 0 0 0,-20 65 305 0 0,-14 33 61 0 0,-9 22-2065 0 0,-8 16-5149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3:25:0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6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9026 0 0,'0'1'82'0'0,"-1"-1"-1"0"0,0 0 1 0 0,0 1 0 0 0,0-1 0 0 0,1 0-1 0 0,-1 1 1 0 0,0-1 0 0 0,0 1-1 0 0,1-1 1 0 0,-1 1 0 0 0,0-1 0 0 0,1 1-1 0 0,-1 0 1 0 0,1-1 0 0 0,-1 1-1 0 0,1 0 1 0 0,-1-1 0 0 0,1 1 0 0 0,-1 0-1 0 0,1 0 1 0 0,0 0 0 0 0,-1-1-1 0 0,1 1 1 0 0,0 0 0 0 0,0 0 0 0 0,0 0-1 0 0,0 0 1 0 0,0-1 0 0 0,-1 1-1 0 0,1 0 1 0 0,1 0 0 0 0,-1 1 0 0 0,1 1 22 0 0,0-1 1 0 0,0 0 0 0 0,0 0 0 0 0,1 0 0 0 0,-1 0 0 0 0,1 0 0 0 0,-1 0 0 0 0,1 0 0 0 0,0-1 0 0 0,0 1 0 0 0,3 2 0 0 0,6 3 204 0 0,0 0 0 0 0,0 0 0 0 0,17 6 0 0 0,207 76 2579 0 0,-225-89-4573 0 0,-15-11-3805 0 0,4 9 4678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33:5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84 8290 0 0,'-1'0'18'0'0,"1"-1"1"0"0,-1 1 0 0 0,0-1-1 0 0,0 1 1 0 0,1 0 0 0 0,-1-1-1 0 0,0 1 1 0 0,0 0-1 0 0,1 0 1 0 0,-1 0 0 0 0,0 0-1 0 0,0-1 1 0 0,0 1 0 0 0,0 0-1 0 0,1 0 1 0 0,-1 0-1 0 0,0 1 1 0 0,0-1 0 0 0,0 0-1 0 0,1 0 1 0 0,-1 0 0 0 0,0 1-1 0 0,0-1 1 0 0,0 0-1 0 0,1 1 1 0 0,-1-1 0 0 0,0 0-1 0 0,1 1 1 0 0,-1-1 0 0 0,0 1-1 0 0,1 0 1 0 0,-1-1 0 0 0,1 1-1 0 0,-2 0 1 0 0,1 2 98 0 0,-1 0 0 0 0,1 0-1 0 0,0 0 1 0 0,0 0 0 0 0,0 0 0 0 0,0 0 0 0 0,1 1 0 0 0,-1-1 0 0 0,1 5 0 0 0,-1 6 287 0 0,1 0 0 0 0,1 0 1 0 0,3 20-1 0 0,-3-28-384 0 0,1 0 0 0 0,-1 0 0 0 0,1 0 1 0 0,0-1-1 0 0,1 1 0 0 0,-1 0 0 0 0,1-1 1 0 0,0 1-1 0 0,0-1 0 0 0,1 0 0 0 0,0 0 0 0 0,6 6 1 0 0,-8-9-8 0 0,1 0 0 0 0,-1-1 1 0 0,1 1-1 0 0,0-1 0 0 0,0 0 1 0 0,-1 1-1 0 0,1-2 1 0 0,0 1-1 0 0,0 0 0 0 0,0 0 1 0 0,0-1-1 0 0,0 1 1 0 0,0-1-1 0 0,0 0 0 0 0,0 0 1 0 0,0 0-1 0 0,0-1 0 0 0,0 1 1 0 0,0-1-1 0 0,0 0 1 0 0,0 1-1 0 0,0-1 0 0 0,0 0 1 0 0,0-1-1 0 0,-1 1 1 0 0,1 0-1 0 0,4-4 0 0 0,0 1 189 0 0,0-1 0 0 0,0 0 0 0 0,-1 0 1 0 0,1-1-1 0 0,-1 1 0 0 0,0-2 0 0 0,-1 1 0 0 0,1-1 0 0 0,-1 1 0 0 0,-1-1 0 0 0,1-1 0 0 0,-1 1 0 0 0,-1-1 0 0 0,1 1 0 0 0,2-10 0 0 0,-4 11-81 0 0,0 0 0 0 0,-1 0-1 0 0,0 0 1 0 0,0 0 0 0 0,0 0-1 0 0,-1 0 1 0 0,1 0 0 0 0,-2-1-1 0 0,1 1 1 0 0,-1 0 0 0 0,0 0-1 0 0,0 0 1 0 0,0 0 0 0 0,-1 0-1 0 0,0 1 1 0 0,0-1 0 0 0,0 0 0 0 0,-1 1-1 0 0,0-1 1 0 0,0 1 0 0 0,-7-8-1 0 0,8 10-53 0 0,-1 0 0 0 0,0 0 0 0 0,0 1-1 0 0,-1-1 1 0 0,1 1 0 0 0,0 0 0 0 0,-1 0 0 0 0,1 0 0 0 0,-1 0-1 0 0,0 1 1 0 0,0-1 0 0 0,1 1 0 0 0,-1 0 0 0 0,0 0-1 0 0,0 1 1 0 0,0-1 0 0 0,0 1 0 0 0,0-1 0 0 0,-1 1-1 0 0,-5 1 1 0 0,-35 11-582 0 0,5 10-3437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13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67 117 6745 0 0,'-15'9'5237'0'0,"-15"10"-3223"0"0,28-18-2013 0 0,0 1-1 0 0,1 0 1 0 0,-1 0-1 0 0,0 0 1 0 0,1 0-1 0 0,-1 0 1 0 0,1 1-1 0 0,0-1 0 0 0,-1 0 1 0 0,1 1-1 0 0,0-1 1 0 0,1 1-1 0 0,-1-1 1 0 0,0 1-1 0 0,1-1 1 0 0,-1 1-1 0 0,1-1 1 0 0,0 1-1 0 0,0 0 1 0 0,0-1-1 0 0,0 1 1 0 0,0 0-1 0 0,1-1 0 0 0,-1 1 1 0 0,1-1-1 0 0,0 1 1 0 0,0-1-1 0 0,-1 1 1 0 0,2-1-1 0 0,-1 0 1 0 0,0 1-1 0 0,0-1 1 0 0,1 0-1 0 0,-1 0 1 0 0,1 0-1 0 0,0 0 0 0 0,0 0 1 0 0,-1 0-1 0 0,1 0 1 0 0,0-1-1 0 0,1 1 1 0 0,-1-1-1 0 0,0 1 1 0 0,0-1-1 0 0,1 0 1 0 0,-1 0-1 0 0,1 0 1 0 0,-1 0-1 0 0,1 0 1 0 0,-1-1-1 0 0,1 1 0 0 0,-1-1 1 0 0,1 1-1 0 0,-1-1 1 0 0,1 0-1 0 0,0 0 1 0 0,-1 0-1 0 0,1-1 1 0 0,0 1-1 0 0,-1-1 1 0 0,1 1-1 0 0,-1-1 1 0 0,1 0-1 0 0,-1 0 0 0 0,1 0 1 0 0,-1 0-1 0 0,0 0 1 0 0,4-3-1 0 0,4-3 178 0 0,-2 0-1 0 0,1-1 1 0 0,-1 1-1 0 0,0-2 1 0 0,0 1-1 0 0,-1-1 0 0 0,10-15 1 0 0,-3 1 564 0 0,-1-1 0 0 0,11-25 0 0 0,-23 47-692 0 0,0 1-1 0 0,0-1 0 0 0,-1 1 0 0 0,1-1 0 0 0,0 0 1 0 0,-1 1-1 0 0,1-1 0 0 0,-1 0 0 0 0,1 1 0 0 0,-1-1 0 0 0,0 0 1 0 0,0 1-1 0 0,0-1 0 0 0,0 0 0 0 0,0 0 0 0 0,0 1 1 0 0,0-1-1 0 0,-1 0 0 0 0,1 1 0 0 0,-1-1 0 0 0,1 0 0 0 0,-1 1 1 0 0,0-1-1 0 0,1 1 0 0 0,-1-1 0 0 0,0 1 0 0 0,0-1 0 0 0,0 1 1 0 0,0-1-1 0 0,0 1 0 0 0,0 0 0 0 0,-1 0 0 0 0,-2-3 1 0 0,1 3-22 0 0,0 0 1 0 0,-1-1 0 0 0,1 1 0 0 0,-1 1 0 0 0,1-1-1 0 0,-1 0 1 0 0,0 1 0 0 0,1 0 0 0 0,-1 0 0 0 0,1 0-1 0 0,-1 0 1 0 0,0 0 0 0 0,1 1 0 0 0,-1 0 0 0 0,1-1-1 0 0,-4 3 1 0 0,3-2-162 0 0,0 0 0 0 0,0 1 0 0 0,1-1 0 0 0,-1 1 0 0 0,1 0-1 0 0,-1 0 1 0 0,1 1 0 0 0,0-1 0 0 0,0 1 0 0 0,-4 3 0 0 0,-3 7-3335 0 0,3 2-4057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7001 0 0,'-24'7'2659'0'0,"23"-7"-2593"0"0,0 1-1 0 0,1-1 0 0 0,-1 0 0 0 0,1 0 1 0 0,-1 0-1 0 0,1 1 0 0 0,-1-1 1 0 0,0 0-1 0 0,1 1 0 0 0,-1-1 0 0 0,1 1 1 0 0,0-1-1 0 0,-1 0 0 0 0,1 1 1 0 0,-1-1-1 0 0,1 1 0 0 0,-1-1 0 0 0,1 1 1 0 0,0 0-1 0 0,0-1 0 0 0,-1 1 1 0 0,1-1-1 0 0,0 1 0 0 0,0 0 0 0 0,-1-1 1 0 0,1 1-1 0 0,0-1 0 0 0,0 1 1 0 0,0 0-1 0 0,0-1 0 0 0,0 1 0 0 0,0 0 1 0 0,0-1-1 0 0,0 1 0 0 0,1 0 1 0 0,7 4 286 0 0,0-2 0 0 0,0 1 0 0 0,1-1 0 0 0,10 3 0 0 0,12 0 140 0 0,0-2 0 0 0,41 1 0 0 0,-46-4-427 0 0,-1 1 0 0 0,1 1 0 0 0,0 1 0 0 0,30 9 0 0 0,-48-11-36 0 0,0 1 0 0 0,-1 1 0 0 0,1-1 1 0 0,-1 2-1 0 0,0-1 0 0 0,0 1 0 0 0,0 0 0 0 0,0 0 0 0 0,-1 0 0 0 0,0 1 0 0 0,0 0 0 0 0,-1 0 0 0 0,0 1 0 0 0,0 0 0 0 0,0 0 0 0 0,-1 0 0 0 0,5 11 0 0 0,-6-11 0 0 0,-1-1 0 0 0,0 1 0 0 0,-1 0 0 0 0,0-1 0 0 0,0 1 0 0 0,0 0 0 0 0,-1 0 0 0 0,0 0-1 0 0,0 0 1 0 0,0 0 0 0 0,-1 0 0 0 0,-1 0 0 0 0,1 0 0 0 0,-1-1 0 0 0,0 1 0 0 0,0-1-1 0 0,-1 1 1 0 0,0-1 0 0 0,-4 8 0 0 0,3-7-25 0 0,0-1 0 0 0,0 1 0 0 0,0-1 0 0 0,-1 0 0 0 0,0 0 1 0 0,-1 0-1 0 0,1-1 0 0 0,-1 0 0 0 0,0 0 0 0 0,0 0 0 0 0,0-1 0 0 0,-1 1 0 0 0,0-2 0 0 0,0 1 0 0 0,0-1 0 0 0,-12 4 0 0 0,-54 5 35 0 0,54-10-25 0 0,0 1-1 0 0,0 1 1 0 0,0 0-1 0 0,-31 12 1 0 0,30-13 140 0 0,11-4-43 0 0,10-2-49 0 0,3 1-34 0 0,-1 1 0 0 0,1 0 0 0 0,0 0 0 0 0,-1 0-1 0 0,1 1 1 0 0,0-1 0 0 0,0 1 0 0 0,-1 0 0 0 0,1 0 0 0 0,0 0 0 0 0,7 2 0 0 0,42 10 74 0 0,-23-1 72 0 0,-1 3 0 0 0,0 0 1 0 0,-1 1-1 0 0,49 37 0 0 0,-33-19 161 0 0,71 41 0 0 0,-96-64-126 0 0,1 0 0 0 0,0-1 0 0 0,0-1 0 0 0,1-1-1 0 0,0-1 1 0 0,38 6 0 0 0,-49-11-27 0 0,-1-1-1 0 0,1 0 1 0 0,-1 0-1 0 0,19-3 1 0 0,-26 3-155 0 0,-1 0 1 0 0,1-1-1 0 0,-1 1 1 0 0,1 0-1 0 0,-1 0 1 0 0,0-1 0 0 0,1 1-1 0 0,-1-1 1 0 0,1 1-1 0 0,-1-1 1 0 0,0 1 0 0 0,0-1-1 0 0,1 0 1 0 0,-1 0-1 0 0,0 0 1 0 0,0 1-1 0 0,0-1 1 0 0,0 0 0 0 0,0-1-1 0 0,0 1 1 0 0,0 0-1 0 0,0 0 1 0 0,0 0-1 0 0,0 0 1 0 0,-1-1 0 0 0,1 1-1 0 0,-1 0 1 0 0,1-1-1 0 0,-1 1 1 0 0,1-1-1 0 0,-1 1 1 0 0,0 0 0 0 0,1-1-1 0 0,-1 1 1 0 0,0-1-1 0 0,0 1 1 0 0,0-1-1 0 0,0 1 1 0 0,0-1 0 0 0,-1-1-1 0 0,-11-14-2638 0 0,1 9-4631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15 7954 0 0,'-16'-8'3105'0'0,"16"8"-2931"0"0,-1-1-1 0 0,1 0 1 0 0,-1 1-1 0 0,1-1 1 0 0,-1 1-1 0 0,1 0 1 0 0,-1-1-1 0 0,0 1 1 0 0,1-1-1 0 0,-1 1 1 0 0,0 0-1 0 0,1-1 1 0 0,-1 1-1 0 0,0 0 1 0 0,1 0-1 0 0,-1 0 1 0 0,0 0-1 0 0,0-1 1 0 0,1 1-1 0 0,-1 0 1 0 0,0 0-1 0 0,0 0 0 0 0,1 1 1 0 0,-1-1-1 0 0,0 0 1 0 0,-1 0-1 0 0,2 5 6 0 0,0 0-1 0 0,0 0 1 0 0,0-1-1 0 0,0 1 0 0 0,1 0 1 0 0,0 0-1 0 0,0-1 1 0 0,0 1-1 0 0,1-1 0 0 0,-1 1 1 0 0,1-1-1 0 0,0 1 1 0 0,4 5-1 0 0,42 65-75 0 0,-30-49-4 0 0,226 342-162 0 0,-241-363 68 0 0,12 19-18 0 0,1 0 0 0 0,0-1 0 0 0,2-1 0 0 0,1-1 1 0 0,0-1-1 0 0,31 25 0 0 0,-49-44 17 0 0,0 0 1 0 0,0 0 0 0 0,1 0-1 0 0,-1 0 1 0 0,0 0 0 0 0,1 0-1 0 0,-1 0 1 0 0,1-1 0 0 0,-1 1-1 0 0,1-1 1 0 0,-1 1 0 0 0,1-1-1 0 0,0 1 1 0 0,-1-1 0 0 0,1 0-1 0 0,0 0 1 0 0,-1 1 0 0 0,1-1-1 0 0,-1-1 1 0 0,1 1 0 0 0,0 0-1 0 0,-1 0 1 0 0,1 0 0 0 0,0-1-1 0 0,2 0 1 0 0,-2-2 49 0 0,0 1 1 0 0,0 0-1 0 0,-1-1 1 0 0,1 1-1 0 0,0-1 0 0 0,-1 1 1 0 0,0-1-1 0 0,1 0 0 0 0,-1 0 1 0 0,0 0-1 0 0,0 1 1 0 0,-1-1-1 0 0,1-5 0 0 0,32-90 937 0 0,-5 20-700 0 0,1-69 1173 0 0,-24 114-1278 0 0,1-1 1 0 0,1 1-1 0 0,2 0 0 0 0,22-56 0 0 0,-30 88-187 0 0,6-12 59 0 0,-1 0-1 0 0,0-1 1 0 0,-1 0 0 0 0,0 0 0 0 0,-1 0-1 0 0,3-26 1 0 0,-10 35-1848 0 0,-5-11-10644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1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44 880 0 0,'-10'-4'4485'0'0,"6"-13"-2395"0"0,4 16-2024 0 0,0 0-1 0 0,0 0 1 0 0,1 1-1 0 0,-1-1 0 0 0,0 0 1 0 0,0 1-1 0 0,0-1 1 0 0,0 0-1 0 0,0 0 0 0 0,-1 1 1 0 0,1-1-1 0 0,0 0 1 0 0,0 0-1 0 0,0 1 0 0 0,-1-1 1 0 0,1 0-1 0 0,0 1 1 0 0,-1-1-1 0 0,1 0 0 0 0,0 1 1 0 0,-1-1-1 0 0,1 1 1 0 0,-1-1-1 0 0,1 1 1 0 0,-1-1-1 0 0,1 1 0 0 0,-1-1 1 0 0,0 1-1 0 0,1-1 1 0 0,-1 1-1 0 0,1 0 0 0 0,-1-1 1 0 0,0 1-1 0 0,1 0 1 0 0,-1-1-1 0 0,0 1 0 0 0,0 0 1 0 0,0 0-1 0 0,-11 6 333 0 0,12-5-368 0 0,-1 0 1 0 0,1-1-1 0 0,-1 1 1 0 0,1-1-1 0 0,-1 1 1 0 0,0-1-1 0 0,1 1 1 0 0,-1-1-1 0 0,0 1 1 0 0,1-1-1 0 0,-1 0 1 0 0,0 1-1 0 0,0-1 1 0 0,1 0 0 0 0,-1 0-1 0 0,0 1 1 0 0,0-1-1 0 0,0 0 1 0 0,1 0-1 0 0,-1 0 1 0 0,0 0-1 0 0,0 0 1 0 0,0 0-1 0 0,1 0 1 0 0,-1 0-1 0 0,0 0 1 0 0,-1-1-1 0 0,0 0-19 0 0,-1 1 0 0 0,1-1-1 0 0,0 1 1 0 0,-1-1 0 0 0,1 1 0 0 0,-1 0-1 0 0,1 0 1 0 0,-1 0 0 0 0,1 1-1 0 0,-1-1 1 0 0,1 0 0 0 0,-1 1-1 0 0,1 0 1 0 0,0-1 0 0 0,-1 1 0 0 0,1 0-1 0 0,0 0 1 0 0,-1 0 0 0 0,1 1-1 0 0,0-1 1 0 0,0 0 0 0 0,0 1-1 0 0,0 0 1 0 0,0-1 0 0 0,1 1 0 0 0,-1 0-1 0 0,0 0 1 0 0,1 0 0 0 0,0 0-1 0 0,-1 0 1 0 0,1 0 0 0 0,0 0-1 0 0,0 1 1 0 0,0-1 0 0 0,0 0-1 0 0,0 1 1 0 0,1-1 0 0 0,-1 1 0 0 0,1-1-1 0 0,-1 0 1 0 0,1 1 0 0 0,0-1-1 0 0,0 1 1 0 0,0-1 0 0 0,1 1-1 0 0,0 3 1 0 0,1 6-11 0 0,1 1 0 0 0,1-1 0 0 0,1 0 0 0 0,-1 0 0 0 0,2 0 0 0 0,0 0 0 0 0,0-1 0 0 0,1 0 0 0 0,0-1 0 0 0,1 1 0 0 0,10 9 0 0 0,-11-15 60 0 0,-1 0-1 0 0,2-1 0 0 0,-1 1 1 0 0,0-1-1 0 0,1-1 0 0 0,0 0 1 0 0,15 5-1 0 0,-21-8-35 0 0,-1-1 1 0 0,0 1-1 0 0,0 0 0 0 0,0-1 1 0 0,0 1-1 0 0,0-1 0 0 0,0 1 1 0 0,0-1-1 0 0,0 0 1 0 0,0 1-1 0 0,0-1 0 0 0,0 0 1 0 0,0 1-1 0 0,0-1 0 0 0,0 0 1 0 0,0 0-1 0 0,-1 0 0 0 0,1 0 1 0 0,0 0-1 0 0,0-2 0 0 0,0 2-17 0 0,-1 0-1 0 0,1 0 0 0 0,0 0 0 0 0,-1 0 0 0 0,1 0 0 0 0,0 0 0 0 0,0 0 0 0 0,0 0 0 0 0,0 0 0 0 0,0 0 1 0 0,0 0-1 0 0,0 0 0 0 0,0 1 0 0 0,0-1 0 0 0,0 1 0 0 0,1-1 0 0 0,-1 1 0 0 0,0-1 0 0 0,0 1 0 0 0,1-1 1 0 0,-1 1-1 0 0,0 0 0 0 0,0 0 0 0 0,1 0 0 0 0,-1 0 0 0 0,3 0 0 0 0,-3 0 3 0 0,0 0 1 0 0,1 1-1 0 0,-1-1 0 0 0,1 0 0 0 0,-1 0 1 0 0,0 0-1 0 0,1 0 0 0 0,-1 0 0 0 0,1 0 1 0 0,-1 0-1 0 0,0-1 0 0 0,1 1 0 0 0,-1 0 1 0 0,0-1-1 0 0,1 1 0 0 0,-1-1 0 0 0,0 1 1 0 0,0-1-1 0 0,1 0 0 0 0,-1 0 0 0 0,0 1 1 0 0,0-1-1 0 0,0 0 0 0 0,0 0 0 0 0,0 0 1 0 0,0 0-1 0 0,0 0 0 0 0,0 0 0 0 0,-1-1 1 0 0,1 1-1 0 0,0 0 0 0 0,-1 0 0 0 0,1-1 1 0 0,0 1-1 0 0,-1 0 0 0 0,0-1 0 0 0,1 1 1 0 0,-1-2-1 0 0,1 0-3 0 0,0 1 0 0 0,0-1 1 0 0,0 1-1 0 0,1-1 0 0 0,-1 1 1 0 0,0-1-1 0 0,1 1 0 0 0,0 0 1 0 0,0 0-1 0 0,-1 0 0 0 0,1 0 1 0 0,4-3-1 0 0,-5 4 7 0 0,-1 0 0 0 0,1 0 0 0 0,-1 1 0 0 0,1-1 0 0 0,-1 0 0 0 0,0 0 0 0 0,1 0 0 0 0,-1 1 0 0 0,0-1 0 0 0,0 0 0 0 0,0 0 0 0 0,1 0 0 0 0,-1 0 0 0 0,0 0 0 0 0,0 1 0 0 0,0-1 0 0 0,0 0 0 0 0,-1 0 0 0 0,1 0 0 0 0,0 0 0 0 0,0 0 0 0 0,0 1 0 0 0,-1-1-1 0 0,1 0 1 0 0,0 0 0 0 0,-1 0 0 0 0,1 1 0 0 0,-1-1 0 0 0,0-1 0 0 0,0 0 18 0 0,0 1-1 0 0,0-1 0 0 0,0 1 0 0 0,0-1 0 0 0,0 1 0 0 0,0 0 0 0 0,0-1 0 0 0,-1 1 0 0 0,1 0 1 0 0,-1 0-1 0 0,1 0 0 0 0,0 0 0 0 0,-1 0 0 0 0,0 0 0 0 0,1 0 0 0 0,-4-1 0 0 0,3 1 24 0 0,-1 0-1 0 0,1 0 0 0 0,0 0 0 0 0,-1 0 0 0 0,1-1 0 0 0,0 1 1 0 0,0-1-1 0 0,0 0 0 0 0,0 0 0 0 0,0 0 0 0 0,-3-3 0 0 0,3 3-6 0 0,0-1-1 0 0,0 1 0 0 0,0 0 1 0 0,0 0-1 0 0,-1 0 0 0 0,1 1 0 0 0,0-1 1 0 0,-1 1-1 0 0,1-1 0 0 0,-6-1 0 0 0,-25-13 75 0 0,30 14-116 0 0,0 0 1 0 0,0 0 0 0 0,1 0 0 0 0,-2 1 0 0 0,1-1 0 0 0,0 1 0 0 0,0 0 0 0 0,0 0 0 0 0,-1 0 0 0 0,1 1 0 0 0,0-1 0 0 0,-7 0 0 0 0,-13 3 11 0 0,20-2-15 0 0,1 1 1 0 0,-1-1-1 0 0,0 0 1 0 0,1 0 0 0 0,-1 0-1 0 0,0 0 1 0 0,1 0 0 0 0,-1-1-1 0 0,0 1 1 0 0,1-1-1 0 0,-1 0 1 0 0,1 0 0 0 0,-1 1-1 0 0,1-2 1 0 0,-1 1 0 0 0,1 0-1 0 0,0 0 1 0 0,-1-1-1 0 0,-1-1 1 0 0,4 2-31 0 0,-1 1-1 0 0,1-1 1 0 0,-1 1-1 0 0,1 0 1 0 0,-1-1-1 0 0,1 1 1 0 0,0 0-1 0 0,-1-1 1 0 0,1 1-1 0 0,-1 0 1 0 0,0 0-1 0 0,1-1 1 0 0,-1 1-1 0 0,1 0 1 0 0,-1 0 0 0 0,1 0-1 0 0,-1 0 1 0 0,1 0-1 0 0,-1 0 1 0 0,0 0-1 0 0,1 0 1 0 0,-1 0-1 0 0,1 0 1 0 0,-1 0-1 0 0,1 0 1 0 0,-1 0-1 0 0,0 0 1 0 0,1 1 0 0 0,-1-1-1 0 0,1 0 1 0 0,-1 0-1 0 0,0 1 1 0 0,-6 19-2211 0 0,10 24-2659 0 0,1-35 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3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7130 0 0,'-6'-2'2186'0'0,"3"2"-747"0"0,8 2-31 0 0,-3 0-1250 0 0,0 0 0 0 0,0 0 0 0 0,0 0 0 0 0,0 1 0 0 0,-1-1 0 0 0,1 1 1 0 0,-1-1-1 0 0,1 1 0 0 0,-1 0 0 0 0,0-1 0 0 0,0 1 0 0 0,1 4 0 0 0,9 35 363 0 0,-8-31-351 0 0,-1-1 0 0 0,0 0 0 0 0,-1 1 1 0 0,0 0-1 0 0,-1-1 0 0 0,0 1 0 0 0,-1-1 0 0 0,0 1 0 0 0,-1-1 0 0 0,-3 14 0 0 0,-1-56-1256 0 0,2 6-5365 0 0,4 18 675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6T03:25:1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25 5993 0 0,'0'-12'1916'0'0,"-2"-1"2512"0"0,-19 26-3094 0 0,19-13-1381 0 0,-2 5 79 0 0,-1-1 0 0 0,1 1-1 0 0,0 0 1 0 0,0 0-1 0 0,0 0 1 0 0,1 1 0 0 0,0-1-1 0 0,0 1 1 0 0,0 0 0 0 0,1 0-1 0 0,-3 9 1 0 0,-18 72-362 0 0,22-85 324 0 0,1 0 0 0 0,-1 0 0 0 0,0 0 1 0 0,1 0-1 0 0,0 1 0 0 0,-1-1 1 0 0,1 0-1 0 0,0 0 0 0 0,0 0 1 0 0,0 0-1 0 0,0 0 0 0 0,1 0 0 0 0,-1 0 1 0 0,0 0-1 0 0,1 1 0 0 0,0-1 1 0 0,-1 0-1 0 0,1-1 0 0 0,0 1 1 0 0,0 0-1 0 0,0 0 0 0 0,0 0 0 0 0,0 0 1 0 0,1-1-1 0 0,-1 1 0 0 0,0 0 1 0 0,1-1-1 0 0,-1 1 0 0 0,1-1 0 0 0,0 0 1 0 0,-1 0-1 0 0,1 1 0 0 0,0-1 1 0 0,0 0-1 0 0,0-1 0 0 0,0 1 1 0 0,0 0-1 0 0,0 0 0 0 0,0-1 0 0 0,0 1 1 0 0,0-1-1 0 0,0 0 0 0 0,0 1 1 0 0,0-1-1 0 0,0 0 0 0 0,0 0 1 0 0,3-1-1 0 0,6 0 167 0 0,-1 0-1 0 0,1-1 1 0 0,-1 0 0 0 0,1 0 0 0 0,-1-1 0 0 0,0-1 0 0 0,0 0-1 0 0,10-5 1 0 0,-16 7-73 0 0,-1 0 0 0 0,1 0-1 0 0,-1-1 1 0 0,1 1 0 0 0,-1-1-1 0 0,0 0 1 0 0,0 0 0 0 0,0 0-1 0 0,0 0 1 0 0,0 0 0 0 0,-1-1-1 0 0,0 1 1 0 0,1-1 0 0 0,-1 0-1 0 0,0 0 1 0 0,-1 0 0 0 0,2-4-1 0 0,-2 5-52 0 0,-1 0-1 0 0,0-1 0 0 0,1 1 1 0 0,-1 0-1 0 0,-1 0 1 0 0,1 0-1 0 0,0 0 0 0 0,-1 0 1 0 0,0 0-1 0 0,1 0 0 0 0,-1 0 1 0 0,0 1-1 0 0,-1-1 0 0 0,1 0 1 0 0,0 0-1 0 0,-1 1 0 0 0,1-1 1 0 0,-1 0-1 0 0,0 1 0 0 0,0 0 1 0 0,0-1-1 0 0,0 1 0 0 0,-1 0 1 0 0,1 0-1 0 0,-3-1 0 0 0,3 1-70 0 0,0 0-1 0 0,-1 1 1 0 0,1-1 0 0 0,-1 1-1 0 0,1-1 1 0 0,-1 1-1 0 0,1 0 1 0 0,-1 0-1 0 0,0 0 1 0 0,1 1-1 0 0,-1-1 1 0 0,0 1-1 0 0,0-1 1 0 0,1 1 0 0 0,-1 0-1 0 0,0 0 1 0 0,0 0-1 0 0,0 0 1 0 0,1 1-1 0 0,-1-1 1 0 0,0 1-1 0 0,0 0 1 0 0,1-1-1 0 0,-1 1 1 0 0,0 0 0 0 0,1 1-1 0 0,-1-1 1 0 0,1 0-1 0 0,-1 1 1 0 0,1 0-1 0 0,0-1 1 0 0,0 1-1 0 0,0 0 1 0 0,0 0-1 0 0,0 0 1 0 0,0 0 0 0 0,-1 3-1 0 0,-5 5-1230 0 0,0 0 0 0 0,1 1 0 0 0,0 0-1 0 0,1 0 1 0 0,0 0 0 0 0,-7 23 0 0 0,8-18-3315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3:25:0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9A5F-7244-4BB3-BE23-04A5C8E1D27F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CD257-8134-4CD8-859E-58B37D24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2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682D7-EC62-4A20-9B3F-A5599366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753BD-7290-43EC-A1F3-C3BBBD12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CABDB-1D20-44E6-A3EA-AAFBC225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40A7005-4C3F-4FEC-8E85-1F5FA182A43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66C26-3BC7-4446-B7B9-F6A73449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F223A-A25E-43C1-9F73-BDE1F25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D3A777A-69A6-4D0B-A7AE-CC6589196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12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FE77-9D22-4667-8BE0-A6989E5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6772B-995E-4CEB-9DFD-D3BC1CB7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EEB47-15EB-4BFE-9734-B56A547F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2203-D1CC-4C8B-987A-5B497F473BB5}" type="datetime1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63E5-FD92-48E3-AE98-CF6BF1B9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612AE-1FAD-4E28-B993-DF5CC74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BEF3B7-1418-4E10-8AC1-8EB83C167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281E0-149E-432D-A3ED-F61D0933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47DB-EF88-4003-95D3-20AACB07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5C8-6DE1-458A-8EB8-0CF4FE482C55}" type="datetime1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273D9-B41A-4C5F-A3F0-59596C4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DBAE1-76DA-43D9-B3F7-E2D7ABC8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FCE4-FBC9-4151-97FF-689BC2A5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941387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DDAE-957A-4342-B244-D894F4EED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D7156-DE35-462A-9A5A-5AD52E27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DAEAD-DF86-4B4E-9657-9DDFA7D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DC90B-90D1-4FF4-B487-68ED219C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D3A777A-69A6-4D0B-A7AE-CC6589196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5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36931-1583-47D1-AA8B-0A63E7A7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8AF7F-7760-45F6-82EF-8F701413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8D43D-365B-4BF6-B626-25794E32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393-C2B0-459B-B672-7FF234D358F9}" type="datetime1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617E6-2631-4E28-B9E4-C5AF7732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8B09-FED5-4091-9A95-D780173A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B271-1C17-4EA7-8DAA-9EE313C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00180-58C6-4496-9F18-46B508958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F342A-790D-4E01-B067-660C32E4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A1FFA-9B6F-49A7-A0FF-C4842E96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CF2-A6B8-45C7-919E-2C1242D9C412}" type="datetime1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153DF-B5FA-4857-831C-4D9D3B5D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74A4D-652C-4C88-B076-CB93B8A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0F437-EEE7-4A98-B5E9-145B3362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D55BA-4CAD-4B05-8DB2-1D7A618D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7B80D-1A43-45E4-B06A-5CFA021B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66B78-BCCC-4B21-8D75-9BC42BF49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5CD84F-BF50-4938-8580-77F4AD91F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D0BE31-1372-4A51-B70B-AFCE06C4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270C-8487-42D6-8881-CACA4473D239}" type="datetime1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5B5EB7-A7DD-477D-8494-DD74956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22BC6A-74D0-4247-B0A1-743CFEE3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40D5-C7F5-4B74-AEA1-29DFEE26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8313A-D206-42F1-AC40-8BB7993B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6B71-6058-4831-A26B-AB6D400AFD0D}" type="datetime1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BE022-9915-4D5A-B391-C085B266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545BD-11B5-4620-8F64-B1050B75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BF300-4073-45CE-A806-7DBC5E4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171-657C-427A-90ED-E247D47004BA}" type="datetime1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D63526-9370-4436-9348-51DE021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3FCFA-59C5-41DC-ADA6-3FD1B55F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E31A-0669-44D3-B6E4-BCF830FF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6D859-33DE-4070-84CF-92E98A25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02D73-0CD1-4935-A2A2-4E80B3C44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AC15-F87B-46C2-A083-45DA60E3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75C7-BCF9-429E-A173-11C7F6053013}" type="datetime1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59F4A-DBCB-467E-A0C7-C4BC4773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36D65-0D1D-4B29-AF40-F68FA23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4D1C-42FB-4C07-BD06-870F6332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EB73AE-BCC5-4293-B860-73927101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E256A6-4EB8-4DA4-8A74-F67D62F7B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01DA9-5673-43E4-9292-E8E265A4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0835-43D0-4D48-B1BC-7C0A96483998}" type="datetime1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D0F1C-6C75-44CD-9FC8-E02FDBA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DC40A-3AAF-4373-8984-1312DEA5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5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8DD93-AC45-4E2D-BF43-783B9D2A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A68E8-E59F-412B-989E-8A16C7AF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E9B37-21A1-4417-BFC8-1A8F27E75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0B1F-159C-4C8B-A65A-542E72B7CDC2}" type="datetime1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0B983-A3D8-47A8-B9A4-C48C67E00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3E88B-9900-45C8-8394-D47B4A480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?>
<Relationships xmlns="http://schemas.openxmlformats.org/package/2006/relationships"><Relationship Id="rId8" Type="http://schemas.openxmlformats.org/officeDocument/2006/relationships/customXml" Target="../ink/ink1.xml"></Relationship><Relationship Id="rId13" Type="http://schemas.openxmlformats.org/officeDocument/2006/relationships/image" Target="../media/image80.png"></Relationship><Relationship Id="rId18" Type="http://schemas.openxmlformats.org/officeDocument/2006/relationships/customXml" Target="../ink/ink2.xml"></Relationship><Relationship Id="rId26" Type="http://schemas.openxmlformats.org/officeDocument/2006/relationships/image" Target="../media/image150.png"></Relationship><Relationship Id="rId3" Type="http://schemas.openxmlformats.org/officeDocument/2006/relationships/image" Target="../media/image21.png"></Relationship><Relationship Id="rId21" Type="http://schemas.openxmlformats.org/officeDocument/2006/relationships/image" Target="../media/image120.png"></Relationship><Relationship Id="rId7" Type="http://schemas.openxmlformats.org/officeDocument/2006/relationships/image" Target="../media/image510.png"></Relationship><Relationship Id="rId12" Type="http://schemas.openxmlformats.org/officeDocument/2006/relationships/customXml" Target="../ink/ink3.xml"></Relationship><Relationship Id="rId17" Type="http://schemas.openxmlformats.org/officeDocument/2006/relationships/image" Target="../media/image100.png"></Relationship><Relationship Id="rId25" Type="http://schemas.openxmlformats.org/officeDocument/2006/relationships/image" Target="../media/image140.png"></Relationship><Relationship Id="rId2" Type="http://schemas.openxmlformats.org/officeDocument/2006/relationships/image" Target="../media/image210.png"></Relationship><Relationship Id="rId16" Type="http://schemas.openxmlformats.org/officeDocument/2006/relationships/customXml" Target="../ink/ink4.xml"></Relationship><Relationship Id="rId20" Type="http://schemas.openxmlformats.org/officeDocument/2006/relationships/customXml" Target="../ink/ink5.xml"></Relationship><Relationship Id="rId1" Type="http://schemas.openxmlformats.org/officeDocument/2006/relationships/slideLayout" Target="../slideLayouts/slideLayout2.xml"></Relationship><Relationship Id="rId6" Type="http://schemas.openxmlformats.org/officeDocument/2006/relationships/customXml" Target="../ink/ink6.xml"></Relationship><Relationship Id="rId11" Type="http://schemas.openxmlformats.org/officeDocument/2006/relationships/image" Target="../media/image75.png"></Relationship><Relationship Id="rId24" Type="http://schemas.openxmlformats.org/officeDocument/2006/relationships/customXml" Target="../ink/ink7.xml"></Relationship><Relationship Id="rId5" Type="http://schemas.openxmlformats.org/officeDocument/2006/relationships/image" Target="../media/image410.png"></Relationship><Relationship Id="rId15" Type="http://schemas.openxmlformats.org/officeDocument/2006/relationships/image" Target="../media/image90.png"></Relationship><Relationship Id="rId23" Type="http://schemas.openxmlformats.org/officeDocument/2006/relationships/image" Target="../media/image130.png"></Relationship><Relationship Id="rId10" Type="http://schemas.openxmlformats.org/officeDocument/2006/relationships/customXml" Target="../ink/ink8.xml"></Relationship><Relationship Id="rId19" Type="http://schemas.openxmlformats.org/officeDocument/2006/relationships/image" Target="../media/image110.png"></Relationship><Relationship Id="rId4" Type="http://schemas.openxmlformats.org/officeDocument/2006/relationships/customXml" Target="../ink/ink9.xml"></Relationship><Relationship Id="rId9" Type="http://schemas.openxmlformats.org/officeDocument/2006/relationships/image" Target="../media/image610.png"></Relationship><Relationship Id="rId14" Type="http://schemas.openxmlformats.org/officeDocument/2006/relationships/customXml" Target="../ink/ink10.xml"></Relationship><Relationship Id="rId22" Type="http://schemas.openxmlformats.org/officeDocument/2006/relationships/customXml" Target="../ink/ink11.xml"></Relationship></Relationships>
</file>

<file path=ppt/slides/_rels/slide18.xml.rels><?xml version="1.0" encoding="UTF-8"?>
<Relationships xmlns="http://schemas.openxmlformats.org/package/2006/relationships"><Relationship Id="rId8" Type="http://schemas.openxmlformats.org/officeDocument/2006/relationships/customXml" Target="../ink/ink12.xml"></Relationship><Relationship Id="rId13" Type="http://schemas.openxmlformats.org/officeDocument/2006/relationships/image" Target="../media/image120.png"></Relationship><Relationship Id="rId18" Type="http://schemas.openxmlformats.org/officeDocument/2006/relationships/customXml" Target="../ink/ink13.xml"></Relationship><Relationship Id="rId26" Type="http://schemas.openxmlformats.org/officeDocument/2006/relationships/image" Target="../media/image211.png"></Relationship><Relationship Id="rId3" Type="http://schemas.openxmlformats.org/officeDocument/2006/relationships/image" Target="../media/image21.png"></Relationship><Relationship Id="rId21" Type="http://schemas.openxmlformats.org/officeDocument/2006/relationships/image" Target="../media/image180.png"></Relationship><Relationship Id="rId7" Type="http://schemas.openxmlformats.org/officeDocument/2006/relationships/image" Target="../media/image90.png"></Relationship><Relationship Id="rId12" Type="http://schemas.openxmlformats.org/officeDocument/2006/relationships/customXml" Target="../ink/ink14.xml"></Relationship><Relationship Id="rId17" Type="http://schemas.openxmlformats.org/officeDocument/2006/relationships/image" Target="../media/image140.png"></Relationship><Relationship Id="rId25" Type="http://schemas.openxmlformats.org/officeDocument/2006/relationships/image" Target="../media/image200.png"></Relationship><Relationship Id="rId2" Type="http://schemas.openxmlformats.org/officeDocument/2006/relationships/image" Target="../media/image160.png"></Relationship><Relationship Id="rId16" Type="http://schemas.openxmlformats.org/officeDocument/2006/relationships/customXml" Target="../ink/ink15.xml"></Relationship><Relationship Id="rId20" Type="http://schemas.openxmlformats.org/officeDocument/2006/relationships/customXml" Target="../ink/ink16.xml"></Relationship><Relationship Id="rId1" Type="http://schemas.openxmlformats.org/officeDocument/2006/relationships/slideLayout" Target="../slideLayouts/slideLayout2.xml"></Relationship><Relationship Id="rId6" Type="http://schemas.openxmlformats.org/officeDocument/2006/relationships/customXml" Target="../ink/ink17.xml"></Relationship><Relationship Id="rId11" Type="http://schemas.openxmlformats.org/officeDocument/2006/relationships/image" Target="../media/image110.png"></Relationship><Relationship Id="rId24" Type="http://schemas.openxmlformats.org/officeDocument/2006/relationships/customXml" Target="../ink/ink18.xml"></Relationship><Relationship Id="rId5" Type="http://schemas.openxmlformats.org/officeDocument/2006/relationships/image" Target="../media/image410.png"></Relationship><Relationship Id="rId15" Type="http://schemas.openxmlformats.org/officeDocument/2006/relationships/image" Target="../media/image130.png"></Relationship><Relationship Id="rId23" Type="http://schemas.openxmlformats.org/officeDocument/2006/relationships/image" Target="../media/image190.png"></Relationship><Relationship Id="rId10" Type="http://schemas.openxmlformats.org/officeDocument/2006/relationships/customXml" Target="../ink/ink19.xml"></Relationship><Relationship Id="rId19" Type="http://schemas.openxmlformats.org/officeDocument/2006/relationships/image" Target="../media/image170.png"></Relationship><Relationship Id="rId4" Type="http://schemas.openxmlformats.org/officeDocument/2006/relationships/customXml" Target="../ink/ink20.xml"></Relationship><Relationship Id="rId9" Type="http://schemas.openxmlformats.org/officeDocument/2006/relationships/image" Target="../media/image100.png"></Relationship><Relationship Id="rId14" Type="http://schemas.openxmlformats.org/officeDocument/2006/relationships/customXml" Target="../ink/ink21.xml"></Relationship><Relationship Id="rId22" Type="http://schemas.openxmlformats.org/officeDocument/2006/relationships/customXml" Target="../ink/ink22.xml"></Relationship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4.png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B78CC-42F7-4C71-A6CA-ABA2C787E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추천시스템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DAEBC-C64F-4279-97F1-596D7851F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융합학부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22181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A378D-0173-4110-BE0F-EA43BDFF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</a:t>
            </a:r>
            <a:r>
              <a:rPr lang="en-US" altLang="ko-KR" dirty="0"/>
              <a:t>CF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31EC49-3DC9-4B8B-94A4-C7753A0B0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나이브 </a:t>
                </a:r>
                <a:r>
                  <a:rPr lang="ko-KR" altLang="en-US" dirty="0" err="1"/>
                  <a:t>베이즈</a:t>
                </a:r>
                <a:r>
                  <a:rPr lang="ko-KR" altLang="en-US" dirty="0"/>
                  <a:t> 모델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분류 모델로 많이 쓰임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아이템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피쳐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사용자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인스턴스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누락치 활용 가능</a:t>
                </a:r>
                <a:endParaRPr lang="en-US" altLang="ko-KR" dirty="0"/>
              </a:p>
              <a:p>
                <a:r>
                  <a:rPr lang="ko-KR" altLang="en-US" dirty="0"/>
                  <a:t>세팅</a:t>
                </a:r>
                <a:endParaRPr lang="en-US" altLang="ko-KR" dirty="0"/>
              </a:p>
              <a:p>
                <a:pPr lvl="1"/>
                <a:r>
                  <a:rPr lang="en-US" altLang="ko-KR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l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평점의 가짓수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m </a:t>
                </a:r>
                <a:r>
                  <a:rPr lang="en-US" altLang="ko-KR" dirty="0"/>
                  <a:t>x </a:t>
                </a:r>
                <a:r>
                  <a:rPr lang="en-US" altLang="ko-KR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평점행렬 </a:t>
                </a:r>
                <a:r>
                  <a:rPr lang="en-US" altLang="ko-KR" dirty="0"/>
                  <a:t>R</a:t>
                </a:r>
              </a:p>
              <a:p>
                <a:pPr lvl="1"/>
                <a:r>
                  <a:rPr lang="en-US" altLang="ko-KR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en-US" altLang="ko-KR" i="1" baseline="-25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u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사용자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가 평가한 아이템 집합</a:t>
                </a:r>
                <a:endParaRPr lang="en-US" altLang="ko-KR" dirty="0"/>
              </a:p>
              <a:p>
                <a:pPr lvl="1"/>
                <a:r>
                  <a:rPr lang="en-US" altLang="ko-KR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</a:t>
                </a:r>
                <a:r>
                  <a:rPr lang="en-US" altLang="ko-KR" i="1" baseline="-25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uj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누락 평점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이를 예측함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목표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각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...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ko-KR" altLang="en-US" dirty="0"/>
                  <a:t> 에 대해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𝑢𝑗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 baseline="-25000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속한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아이템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관측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 계산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31EC49-3DC9-4B8B-94A4-C7753A0B0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5AF64-3F99-40BA-BCDD-092ABDF6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83BE0-F23C-4482-B5E2-241D45A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A373B-1C6A-4771-BD2E-3D8D54D4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52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A378D-0173-4110-BE0F-EA43BDFF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</a:t>
            </a:r>
            <a:r>
              <a:rPr lang="en-US" altLang="ko-KR" dirty="0"/>
              <a:t>CF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31EC49-3DC9-4B8B-94A4-C7753A0B0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목표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각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...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ko-KR" altLang="en-US" dirty="0"/>
                  <a:t> 에 대해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𝑢𝑗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 baseline="-25000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속한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아이템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관측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 계산</a:t>
                </a:r>
                <a:endParaRPr lang="en-US" altLang="ko-KR" dirty="0"/>
              </a:p>
              <a:p>
                <a:r>
                  <a:rPr lang="ko-KR" altLang="en-US" dirty="0" err="1"/>
                  <a:t>베이즈</a:t>
                </a:r>
                <a:r>
                  <a:rPr lang="ko-KR" altLang="en-US" dirty="0"/>
                  <a:t> 규칙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31EC49-3DC9-4B8B-94A4-C7753A0B0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5AF64-3F99-40BA-BCDD-092ABDF6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83BE0-F23C-4482-B5E2-241D45A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A373B-1C6A-4771-BD2E-3D8D54D4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682C3E-B770-4F78-989C-9C7D3E3E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392" y="2536004"/>
            <a:ext cx="3004608" cy="8472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3DD5CD-94EA-46FC-B95C-05FF4037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03" y="3348038"/>
            <a:ext cx="11477625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386983-A77E-4919-A5A8-77B86649E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03" y="4574646"/>
            <a:ext cx="11515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1E5B54-25B7-4CE5-8C3B-EFD118E3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17" y="3090862"/>
            <a:ext cx="7647516" cy="8113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3A378D-0173-4110-BE0F-EA43BDFF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</a:t>
            </a:r>
            <a:r>
              <a:rPr lang="en-US" altLang="ko-KR" dirty="0"/>
              <a:t>CF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31EC49-3DC9-4B8B-94A4-C7753A0B0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3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𝑢𝑗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prior probability</a:t>
                </a:r>
              </a:p>
              <a:p>
                <a:pPr lvl="2"/>
                <a:r>
                  <a:rPr lang="ko-KR" altLang="en-US" dirty="0"/>
                  <a:t>아이템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에 대해 평점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 를 부여한 사용자의 비율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 dirty="0" err="1" smtClean="0">
                                <a:latin typeface="Cambria Math" panose="02040503050406030204" pitchFamily="18" charset="0"/>
                              </a:rPr>
                              <m:t>𝑢𝑘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𝑢𝑗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아이템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에 대해 평점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 를 부여한 사용자 중 아이템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에 대해 타겟 사용자와 동일 평점을 부여한 사용자의 비율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예측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31EC49-3DC9-4B8B-94A4-C7753A0B0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5AF64-3F99-40BA-BCDD-092ABDF6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83BE0-F23C-4482-B5E2-241D45A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A373B-1C6A-4771-BD2E-3D8D54D4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33C1D1-5682-4D84-95BB-85C4605CD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3" y="1310054"/>
            <a:ext cx="11515725" cy="4857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AB80DF-EC39-47B6-8666-34D8D179C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350" y="4934828"/>
            <a:ext cx="67437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4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5D3BD-DA0B-4910-91C5-EB32AEAA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</a:t>
            </a:r>
            <a:r>
              <a:rPr lang="en-US" altLang="ko-KR" dirty="0"/>
              <a:t>CF 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61B3D-EFAD-4966-98BF-C64572BF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아이템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53AE8-E5F9-4AA4-81C3-16C739F5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9CA21-D697-459C-99FF-128A7698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677E8-5D46-4786-A36A-C75E1374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3E43F0-3769-4AEC-B2D0-D094541E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2" y="5011379"/>
            <a:ext cx="5360988" cy="1846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82BA77-D71E-4B8F-B6BF-34E2E185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714" y="2153393"/>
            <a:ext cx="7855719" cy="733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63D83B-1CE7-468E-92C6-292AE8C05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714" y="2969803"/>
            <a:ext cx="3223419" cy="16082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157883D-117B-456C-988A-77C8BA46A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66" y="4894842"/>
            <a:ext cx="6180667" cy="4801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1FE799-DE60-4609-8E3E-16396BAF5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66" y="5342215"/>
            <a:ext cx="5985934" cy="6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833B7-9525-4781-B744-3D2038E1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임의의 분류 모델을 블랙박스로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3870E-A248-4F71-A3FF-D343ADF2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평점 행렬의 누락치를 모두 채우는 목표</a:t>
            </a:r>
          </a:p>
          <a:p>
            <a:pPr lvl="1"/>
            <a:r>
              <a:rPr lang="ko-KR" altLang="en-US" dirty="0"/>
              <a:t>임의의 분류</a:t>
            </a:r>
            <a:r>
              <a:rPr lang="en-US" altLang="ko-KR" dirty="0"/>
              <a:t>/</a:t>
            </a:r>
            <a:r>
              <a:rPr lang="ko-KR" altLang="en-US" dirty="0"/>
              <a:t>회귀 알고리즘 </a:t>
            </a:r>
            <a:r>
              <a:rPr lang="en-US" altLang="ko-KR" dirty="0"/>
              <a:t>A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ko-KR" altLang="en-US" dirty="0"/>
              <a:t>단계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특정 열을 타겟 </a:t>
            </a:r>
            <a:r>
              <a:rPr lang="en-US" altLang="ko-KR" dirty="0"/>
              <a:t>/  </a:t>
            </a:r>
            <a:r>
              <a:rPr lang="ko-KR" altLang="en-US" dirty="0" err="1"/>
              <a:t>그외</a:t>
            </a:r>
            <a:r>
              <a:rPr lang="ko-KR" altLang="en-US" dirty="0"/>
              <a:t> 열을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변수로하여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알고리즘 학습</a:t>
            </a:r>
            <a:endParaRPr lang="en-US" altLang="ko-KR" dirty="0"/>
          </a:p>
          <a:p>
            <a:pPr lvl="1"/>
            <a:r>
              <a:rPr lang="ko-KR" altLang="en-US" dirty="0"/>
              <a:t>특정 열의 </a:t>
            </a:r>
            <a:r>
              <a:rPr lang="ko-KR" altLang="en-US" dirty="0" err="1"/>
              <a:t>관측값</a:t>
            </a:r>
            <a:r>
              <a:rPr lang="en-US" altLang="ko-KR" dirty="0"/>
              <a:t>: </a:t>
            </a:r>
            <a:r>
              <a:rPr lang="ko-KR" altLang="en-US" dirty="0"/>
              <a:t>학습</a:t>
            </a:r>
            <a:endParaRPr lang="en-US" altLang="ko-KR" dirty="0"/>
          </a:p>
          <a:p>
            <a:r>
              <a:rPr lang="ko-KR" altLang="en-US" dirty="0"/>
              <a:t>단계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특정 열의 </a:t>
            </a:r>
            <a:r>
              <a:rPr lang="ko-KR" altLang="en-US" dirty="0" err="1"/>
              <a:t>누락값</a:t>
            </a:r>
            <a:r>
              <a:rPr lang="en-US" altLang="ko-KR" dirty="0"/>
              <a:t>: </a:t>
            </a:r>
            <a:r>
              <a:rPr lang="ko-KR" altLang="en-US" dirty="0"/>
              <a:t>예측 대체</a:t>
            </a:r>
            <a:endParaRPr lang="en-US" altLang="ko-KR" dirty="0"/>
          </a:p>
          <a:p>
            <a:r>
              <a:rPr lang="ko-KR" altLang="en-US" dirty="0"/>
              <a:t>수렴까지 반복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8E9BE-0DEE-4E5D-AE6E-F67CDC70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FB209-A362-4384-AB52-64032D98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8C6AB-7248-4BC4-AB31-D8EBD67C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32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12ED-0B0A-4596-90BB-EDF515F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/>
              <a:t>잠재 요인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2BBBE-95DC-409F-857E-5ED27801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평점 행렬 예측까지 한번에 수행하는 직접적인 방법론 스터디</a:t>
            </a:r>
            <a:endParaRPr lang="en-US" altLang="ko-KR" dirty="0"/>
          </a:p>
          <a:p>
            <a:r>
              <a:rPr lang="ko-KR" altLang="en-US" dirty="0"/>
              <a:t>데이터의 중복성과 상관 관계</a:t>
            </a:r>
            <a:endParaRPr lang="en-US" altLang="ko-KR" dirty="0"/>
          </a:p>
          <a:p>
            <a:pPr lvl="1"/>
            <a:r>
              <a:rPr lang="ko-KR" altLang="en-US" dirty="0"/>
              <a:t>평점의 개수가 적어도 낮은 랭크 행렬 근사화를 가능케 함</a:t>
            </a:r>
            <a:endParaRPr lang="en-US" altLang="ko-KR" dirty="0"/>
          </a:p>
          <a:p>
            <a:r>
              <a:rPr lang="en-US" altLang="ko-KR" dirty="0"/>
              <a:t>State-of-the</a:t>
            </a:r>
            <a:r>
              <a:rPr lang="ko-KR" altLang="en-US" dirty="0"/>
              <a:t> </a:t>
            </a:r>
            <a:r>
              <a:rPr lang="en-US" altLang="ko-KR" dirty="0"/>
              <a:t>art</a:t>
            </a:r>
            <a:r>
              <a:rPr lang="ko-KR" altLang="en-US" dirty="0"/>
              <a:t>로서의 잠재 요인 모델</a:t>
            </a:r>
            <a:endParaRPr lang="en-US" altLang="ko-KR" dirty="0"/>
          </a:p>
          <a:p>
            <a:pPr lvl="1"/>
            <a:r>
              <a:rPr lang="ko-KR" altLang="en-US" dirty="0"/>
              <a:t>차원 축소 방법을 통해 누락 평점 채움</a:t>
            </a:r>
            <a:endParaRPr lang="en-US" altLang="ko-KR" dirty="0"/>
          </a:p>
          <a:p>
            <a:pPr lvl="1"/>
            <a:r>
              <a:rPr lang="ko-KR" altLang="en-US" dirty="0"/>
              <a:t>행렬의 행</a:t>
            </a:r>
            <a:r>
              <a:rPr lang="en-US" altLang="ko-KR" dirty="0"/>
              <a:t>-</a:t>
            </a:r>
            <a:r>
              <a:rPr lang="ko-KR" altLang="en-US" dirty="0"/>
              <a:t>열의 상관 관계를 활용</a:t>
            </a:r>
            <a:endParaRPr lang="en-US" altLang="ko-KR" dirty="0"/>
          </a:p>
          <a:p>
            <a:pPr lvl="2"/>
            <a:r>
              <a:rPr lang="ko-KR" altLang="en-US" dirty="0"/>
              <a:t>저 차원의 표현으로써 전체 평점 행렬 복원</a:t>
            </a:r>
            <a:endParaRPr lang="en-US" altLang="ko-KR" dirty="0"/>
          </a:p>
          <a:p>
            <a:r>
              <a:rPr lang="ko-KR" altLang="en-US" dirty="0"/>
              <a:t>행렬 분해 </a:t>
            </a:r>
            <a:r>
              <a:rPr lang="en-US" altLang="ko-KR" dirty="0"/>
              <a:t>(matrix factorization)</a:t>
            </a:r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-</a:t>
            </a:r>
            <a:r>
              <a:rPr lang="ko-KR" altLang="en-US" dirty="0"/>
              <a:t>열의 상관 관계를 활용하여 한방에 </a:t>
            </a:r>
            <a:r>
              <a:rPr lang="en-US" altLang="ko-KR" dirty="0"/>
              <a:t>(one-shot) </a:t>
            </a:r>
            <a:r>
              <a:rPr lang="ko-KR" altLang="en-US" dirty="0"/>
              <a:t>전체 행렬 복원 </a:t>
            </a:r>
            <a:r>
              <a:rPr lang="en-US" altLang="ko-KR" dirty="0"/>
              <a:t>(</a:t>
            </a:r>
            <a:r>
              <a:rPr lang="ko-KR" altLang="en-US" dirty="0"/>
              <a:t>추정</a:t>
            </a:r>
            <a:r>
              <a:rPr lang="en-US" altLang="ko-KR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ED914-BEF6-40C6-8225-BCA41952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648-E81C-401A-8762-E566C31FCCBA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7CF0D-621A-4AED-B007-7E7C7CEA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767E2-86E8-4A74-9029-B8B3E61E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57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DF269-EA96-4BB8-9C55-69462C62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3.6.1 </a:t>
            </a:r>
            <a:r>
              <a:rPr lang="ko-KR" altLang="en-US" dirty="0"/>
              <a:t>잠재 요인 모델에 대한 기하학적 직관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870F6-36FF-4714-9BC9-01E63408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4995333" cy="49636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낮은 랭크</a:t>
            </a:r>
            <a:r>
              <a:rPr lang="en-US" altLang="ko-KR" sz="2400" dirty="0"/>
              <a:t>, </a:t>
            </a:r>
            <a:r>
              <a:rPr lang="ko-KR" altLang="en-US" sz="2400" dirty="0"/>
              <a:t>중복</a:t>
            </a:r>
            <a:r>
              <a:rPr lang="en-US" altLang="ko-KR" sz="2400" dirty="0"/>
              <a:t>, </a:t>
            </a:r>
            <a:r>
              <a:rPr lang="ko-KR" altLang="en-US" sz="2400" dirty="0"/>
              <a:t>상관 정도에 대한 인사이트</a:t>
            </a:r>
            <a:endParaRPr lang="en-US" altLang="ko-KR" sz="2400" dirty="0"/>
          </a:p>
          <a:p>
            <a:r>
              <a:rPr lang="ko-KR" altLang="en-US" sz="2400" dirty="0"/>
              <a:t>영화</a:t>
            </a:r>
            <a:endParaRPr lang="en-US" altLang="ko-KR" sz="2400" dirty="0"/>
          </a:p>
          <a:p>
            <a:pPr lvl="1"/>
            <a:r>
              <a:rPr lang="en-US" altLang="ko-KR" sz="2000" dirty="0"/>
              <a:t>Nero, Gladiator, Spartacus</a:t>
            </a:r>
          </a:p>
          <a:p>
            <a:pPr lvl="1"/>
            <a:r>
              <a:rPr lang="ko-KR" altLang="en-US" sz="2000" dirty="0"/>
              <a:t>평점 </a:t>
            </a:r>
            <a:r>
              <a:rPr lang="en-US" altLang="ko-KR" sz="2000" dirty="0"/>
              <a:t>[-1, 1]</a:t>
            </a:r>
          </a:p>
          <a:p>
            <a:r>
              <a:rPr lang="ko-KR" altLang="en-US" sz="2400" dirty="0"/>
              <a:t>평점 배치</a:t>
            </a:r>
            <a:endParaRPr lang="en-US" altLang="ko-KR" sz="2400" dirty="0"/>
          </a:p>
          <a:p>
            <a:pPr lvl="1"/>
            <a:r>
              <a:rPr lang="en-US" altLang="ko-KR" sz="2000" dirty="0"/>
              <a:t>1-</a:t>
            </a:r>
            <a:r>
              <a:rPr lang="ko-KR" altLang="en-US" sz="2000" dirty="0"/>
              <a:t>차원 직선에 분포</a:t>
            </a:r>
            <a:endParaRPr lang="en-US" altLang="ko-KR" sz="2000" dirty="0"/>
          </a:p>
          <a:p>
            <a:pPr lvl="1"/>
            <a:r>
              <a:rPr lang="ko-KR" altLang="en-US" sz="2000" dirty="0"/>
              <a:t>평점 행렬의 랭크</a:t>
            </a:r>
            <a:r>
              <a:rPr lang="en-US" altLang="ko-KR" sz="2000" dirty="0"/>
              <a:t>: 1</a:t>
            </a:r>
          </a:p>
          <a:p>
            <a:r>
              <a:rPr lang="ko-KR" altLang="en-US" sz="2400" dirty="0"/>
              <a:t>누락 평점 복원</a:t>
            </a:r>
            <a:endParaRPr lang="en-US" altLang="ko-KR" sz="2400" dirty="0"/>
          </a:p>
          <a:p>
            <a:pPr lvl="1"/>
            <a:r>
              <a:rPr lang="en-US" altLang="ko-KR" sz="2000" dirty="0"/>
              <a:t>Spartacus</a:t>
            </a:r>
            <a:r>
              <a:rPr lang="ko-KR" altLang="en-US" sz="2000" dirty="0"/>
              <a:t>에만 </a:t>
            </a:r>
            <a:r>
              <a:rPr lang="en-US" altLang="ko-KR" sz="2000" dirty="0"/>
              <a:t>0.5</a:t>
            </a:r>
            <a:r>
              <a:rPr lang="ko-KR" altLang="en-US" sz="2000" dirty="0"/>
              <a:t>점 매겼다면</a:t>
            </a:r>
            <a:r>
              <a:rPr lang="en-US" altLang="ko-KR" sz="2000" dirty="0"/>
              <a:t>…</a:t>
            </a:r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차원 평면과 교점의 좌표를 통해</a:t>
            </a:r>
            <a:endParaRPr lang="en-US" altLang="ko-KR" sz="2000" dirty="0"/>
          </a:p>
          <a:p>
            <a:pPr lvl="2"/>
            <a:r>
              <a:rPr lang="en-US" altLang="ko-KR" sz="1600" dirty="0"/>
              <a:t>Gladiator, Nero </a:t>
            </a:r>
            <a:r>
              <a:rPr lang="ko-KR" altLang="en-US" sz="1600" dirty="0"/>
              <a:t>평점 예측 가능</a:t>
            </a:r>
            <a:endParaRPr lang="en-US" altLang="ko-KR" sz="1600" dirty="0"/>
          </a:p>
          <a:p>
            <a:r>
              <a:rPr lang="ko-KR" altLang="en-US" sz="2400" dirty="0"/>
              <a:t>누락된 평점 데이터를 사용하여 </a:t>
            </a:r>
            <a:r>
              <a:rPr lang="ko-KR" altLang="en-US" sz="2400" dirty="0" err="1"/>
              <a:t>매핑된</a:t>
            </a:r>
            <a:r>
              <a:rPr lang="ko-KR" altLang="en-US" sz="2400" dirty="0"/>
              <a:t> 데이터가 위치할 저차원의 </a:t>
            </a:r>
            <a:r>
              <a:rPr lang="ko-KR" altLang="en-US" sz="2400" dirty="0" err="1"/>
              <a:t>초평면</a:t>
            </a:r>
            <a:r>
              <a:rPr lang="ko-KR" altLang="en-US" sz="2400" dirty="0"/>
              <a:t> </a:t>
            </a:r>
            <a:r>
              <a:rPr lang="en-US" altLang="ko-KR" sz="2400" dirty="0"/>
              <a:t>(hyperplane)</a:t>
            </a:r>
            <a:r>
              <a:rPr lang="ko-KR" altLang="en-US" sz="2400" dirty="0"/>
              <a:t>을 구함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4DFD5-6132-49E5-817B-D7913531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24852-4471-490D-A2CA-55E66415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F8099-72CA-400F-8A52-30E487EF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6F3BBE-6B86-4843-917F-CC76E085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51" y="1213338"/>
            <a:ext cx="5401649" cy="40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2C3C0-FD39-4D24-9156-D136C829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3.6.2 </a:t>
            </a:r>
            <a:r>
              <a:rPr lang="ko-KR" altLang="en-US" dirty="0"/>
              <a:t>잠재 요인 모델에 대한 낮은 랭크 직관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D5E166-60EC-42AA-AFBF-F884970C8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행렬 분해 </a:t>
                </a:r>
                <a:r>
                  <a:rPr lang="en-US" altLang="ko-KR" dirty="0"/>
                  <a:t>(Matrix Factorization)</a:t>
                </a:r>
              </a:p>
              <a:p>
                <a:pPr lvl="1"/>
                <a:r>
                  <a:rPr lang="en-US" altLang="ko-KR" dirty="0"/>
                  <a:t>R</a:t>
                </a:r>
                <a:r>
                  <a:rPr lang="ko-KR" altLang="en-US" dirty="0"/>
                  <a:t> 행렬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mxn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랭크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≪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ko-KR" altLang="en-US" dirty="0"/>
                  <a:t>항상 랭크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팩터들의 곱으로 분해 가능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U: m x k, V: n x k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U: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열 벡터 </a:t>
                </a:r>
                <a:r>
                  <a:rPr lang="en-US" altLang="ko-KR" dirty="0"/>
                  <a:t>(k basis vectors)</a:t>
                </a:r>
              </a:p>
              <a:p>
                <a:pPr lvl="2"/>
                <a:r>
                  <a:rPr lang="en-US" altLang="ko-KR" dirty="0"/>
                  <a:t>R</a:t>
                </a:r>
                <a:r>
                  <a:rPr lang="ko-KR" altLang="en-US" dirty="0"/>
                  <a:t>의 열 공간을 표현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V</a:t>
                </a:r>
                <a:r>
                  <a:rPr lang="en-US" altLang="ko-KR" baseline="30000" dirty="0"/>
                  <a:t>T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 열은 열 벡터 결합의 선형 결합 계수로 동작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D5E166-60EC-42AA-AFBF-F884970C8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BB242-6192-4904-800F-D3131677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E28C4-236D-4BA7-838A-F4FFEDB0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29812-DC03-473F-B002-A1BACA42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254BBD-ABB1-419F-9CE9-AD921F37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76" y="2606102"/>
            <a:ext cx="1812122" cy="75671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BEC1AF-9111-427B-B268-B60EB4B9BD9B}"/>
              </a:ext>
            </a:extLst>
          </p:cNvPr>
          <p:cNvCxnSpPr/>
          <p:nvPr/>
        </p:nvCxnSpPr>
        <p:spPr>
          <a:xfrm>
            <a:off x="6595533" y="4760273"/>
            <a:ext cx="0" cy="13340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942462-BB8F-4069-A74B-41019368D97C}"/>
              </a:ext>
            </a:extLst>
          </p:cNvPr>
          <p:cNvCxnSpPr/>
          <p:nvPr/>
        </p:nvCxnSpPr>
        <p:spPr>
          <a:xfrm>
            <a:off x="6795911" y="4760273"/>
            <a:ext cx="0" cy="13340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3F484C-DAE7-4AF2-9668-1CB397B5D53B}"/>
              </a:ext>
            </a:extLst>
          </p:cNvPr>
          <p:cNvCxnSpPr/>
          <p:nvPr/>
        </p:nvCxnSpPr>
        <p:spPr>
          <a:xfrm>
            <a:off x="6996289" y="4760273"/>
            <a:ext cx="0" cy="13340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9B7C6E-0B6C-4BE1-BA95-07297796823C}"/>
              </a:ext>
            </a:extLst>
          </p:cNvPr>
          <p:cNvCxnSpPr/>
          <p:nvPr/>
        </p:nvCxnSpPr>
        <p:spPr>
          <a:xfrm>
            <a:off x="7196666" y="4760273"/>
            <a:ext cx="0" cy="13340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1178450-2805-4AA8-A99A-0810B3D3C720}"/>
              </a:ext>
            </a:extLst>
          </p:cNvPr>
          <p:cNvGrpSpPr/>
          <p:nvPr/>
        </p:nvGrpSpPr>
        <p:grpSpPr>
          <a:xfrm rot="16200000">
            <a:off x="8398934" y="4593321"/>
            <a:ext cx="601133" cy="1066800"/>
            <a:chOff x="3454400" y="4842933"/>
            <a:chExt cx="601133" cy="10668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92EDEAC-A20A-4D16-BCA4-27C954DE523E}"/>
                </a:ext>
              </a:extLst>
            </p:cNvPr>
            <p:cNvCxnSpPr>
              <a:cxnSpLocks/>
            </p:cNvCxnSpPr>
            <p:nvPr/>
          </p:nvCxnSpPr>
          <p:spPr>
            <a:xfrm>
              <a:off x="3454400" y="4842933"/>
              <a:ext cx="0" cy="1066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7F4DA51-7673-4FEB-B156-D6705AEC6093}"/>
                </a:ext>
              </a:extLst>
            </p:cNvPr>
            <p:cNvCxnSpPr>
              <a:cxnSpLocks/>
            </p:cNvCxnSpPr>
            <p:nvPr/>
          </p:nvCxnSpPr>
          <p:spPr>
            <a:xfrm>
              <a:off x="3654778" y="4842933"/>
              <a:ext cx="0" cy="1066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CFED245-507B-4246-8B51-CEDFC4857BBA}"/>
                </a:ext>
              </a:extLst>
            </p:cNvPr>
            <p:cNvCxnSpPr>
              <a:cxnSpLocks/>
            </p:cNvCxnSpPr>
            <p:nvPr/>
          </p:nvCxnSpPr>
          <p:spPr>
            <a:xfrm>
              <a:off x="3855156" y="4842933"/>
              <a:ext cx="0" cy="1066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17E2B9C-5335-4F67-9EC6-D0BCE06FA499}"/>
                </a:ext>
              </a:extLst>
            </p:cNvPr>
            <p:cNvCxnSpPr>
              <a:cxnSpLocks/>
            </p:cNvCxnSpPr>
            <p:nvPr/>
          </p:nvCxnSpPr>
          <p:spPr>
            <a:xfrm>
              <a:off x="4055533" y="4842933"/>
              <a:ext cx="0" cy="1066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B66C98-51A5-4A15-BF34-9E7383D0A92D}"/>
              </a:ext>
            </a:extLst>
          </p:cNvPr>
          <p:cNvSpPr/>
          <p:nvPr/>
        </p:nvSpPr>
        <p:spPr>
          <a:xfrm>
            <a:off x="6375400" y="4658673"/>
            <a:ext cx="1066800" cy="1518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6E150E-400E-4E95-B4A1-1497628E579F}"/>
              </a:ext>
            </a:extLst>
          </p:cNvPr>
          <p:cNvSpPr/>
          <p:nvPr/>
        </p:nvSpPr>
        <p:spPr>
          <a:xfrm>
            <a:off x="7984066" y="4672740"/>
            <a:ext cx="1371599" cy="889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F0D590-5B90-406B-9661-ABC0C310E397}"/>
              </a:ext>
            </a:extLst>
          </p:cNvPr>
          <p:cNvCxnSpPr>
            <a:cxnSpLocks/>
          </p:cNvCxnSpPr>
          <p:nvPr/>
        </p:nvCxnSpPr>
        <p:spPr>
          <a:xfrm>
            <a:off x="8686799" y="4726405"/>
            <a:ext cx="0" cy="8017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900133-ED8E-4FE3-8A84-CBA8965436B4}"/>
              </a:ext>
            </a:extLst>
          </p:cNvPr>
          <p:cNvSpPr/>
          <p:nvPr/>
        </p:nvSpPr>
        <p:spPr>
          <a:xfrm>
            <a:off x="3437471" y="4658673"/>
            <a:ext cx="1481662" cy="1518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0C21E2-CA75-45E3-AEC6-681665BF0D30}"/>
              </a:ext>
            </a:extLst>
          </p:cNvPr>
          <p:cNvCxnSpPr/>
          <p:nvPr/>
        </p:nvCxnSpPr>
        <p:spPr>
          <a:xfrm>
            <a:off x="4148410" y="4726405"/>
            <a:ext cx="0" cy="13340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B4A581A-674B-4EDB-B9F1-4AA196C36FD1}"/>
              </a:ext>
            </a:extLst>
          </p:cNvPr>
          <p:cNvSpPr txBox="1"/>
          <p:nvPr/>
        </p:nvSpPr>
        <p:spPr>
          <a:xfrm>
            <a:off x="4119309" y="4425211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71F280-2F69-4B46-BD10-6B7441656E0F}"/>
              </a:ext>
            </a:extLst>
          </p:cNvPr>
          <p:cNvSpPr txBox="1"/>
          <p:nvPr/>
        </p:nvSpPr>
        <p:spPr>
          <a:xfrm>
            <a:off x="8684820" y="436712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0FF5961E-0AE9-440B-A98C-19CFB9EC9C81}"/>
                  </a:ext>
                </a:extLst>
              </p14:cNvPr>
              <p14:cNvContentPartPr/>
              <p14:nvPr/>
            </p14:nvContentPartPr>
            <p14:xfrm>
              <a:off x="11980267" y="6993240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0FF5961E-0AE9-440B-A98C-19CFB9EC9C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1267" y="6984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973BF140-B5C2-4982-A4E3-6ACBCA4DDE34}"/>
                  </a:ext>
                </a:extLst>
              </p14:cNvPr>
              <p14:cNvContentPartPr/>
              <p14:nvPr/>
            </p14:nvContentPartPr>
            <p14:xfrm>
              <a:off x="8607787" y="4768827"/>
              <a:ext cx="98280" cy="957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973BF140-B5C2-4982-A4E3-6ACBCA4DDE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8787" y="4760187"/>
                <a:ext cx="1159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35905365-15A6-480A-A44D-62E13572E7DE}"/>
                  </a:ext>
                </a:extLst>
              </p14:cNvPr>
              <p14:cNvContentPartPr/>
              <p14:nvPr/>
            </p14:nvContentPartPr>
            <p14:xfrm>
              <a:off x="8637667" y="5002107"/>
              <a:ext cx="64440" cy="7272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35905365-15A6-480A-A44D-62E13572E7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8667" y="4993467"/>
                <a:ext cx="82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1E60A5A-E9C6-4ED2-ABA8-B09086A5AFF8}"/>
                  </a:ext>
                </a:extLst>
              </p14:cNvPr>
              <p14:cNvContentPartPr/>
              <p14:nvPr/>
            </p14:nvContentPartPr>
            <p14:xfrm>
              <a:off x="8639467" y="5178507"/>
              <a:ext cx="76320" cy="8712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1E60A5A-E9C6-4ED2-ABA8-B09086A5AF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30467" y="5169507"/>
                <a:ext cx="939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972DE2BF-1281-4AE9-96E6-F354A699913F}"/>
                  </a:ext>
                </a:extLst>
              </p14:cNvPr>
              <p14:cNvContentPartPr/>
              <p14:nvPr/>
            </p14:nvContentPartPr>
            <p14:xfrm>
              <a:off x="8654227" y="5428347"/>
              <a:ext cx="82800" cy="90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972DE2BF-1281-4AE9-96E6-F354A69991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5587" y="5419707"/>
                <a:ext cx="10044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B3C5527E-100E-44E5-9451-2EB621E72957}"/>
              </a:ext>
            </a:extLst>
          </p:cNvPr>
          <p:cNvGrpSpPr/>
          <p:nvPr/>
        </p:nvGrpSpPr>
        <p:grpSpPr>
          <a:xfrm>
            <a:off x="3262507" y="6254907"/>
            <a:ext cx="307800" cy="310680"/>
            <a:chOff x="3262507" y="6254907"/>
            <a:chExt cx="30780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0F700CA-DF3D-4B92-BD9A-0EF3F299EC84}"/>
                    </a:ext>
                  </a:extLst>
                </p14:cNvPr>
                <p14:cNvContentPartPr/>
                <p14:nvPr/>
              </p14:nvContentPartPr>
              <p14:xfrm>
                <a:off x="3293827" y="6254907"/>
                <a:ext cx="46800" cy="3009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0F700CA-DF3D-4B92-BD9A-0EF3F299EC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4827" y="6245907"/>
                  <a:ext cx="64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AC573BA-271F-4BB7-ACFF-2290DA2B1665}"/>
                    </a:ext>
                  </a:extLst>
                </p14:cNvPr>
                <p14:cNvContentPartPr/>
                <p14:nvPr/>
              </p14:nvContentPartPr>
              <p14:xfrm>
                <a:off x="3262507" y="6297387"/>
                <a:ext cx="307800" cy="2682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AC573BA-271F-4BB7-ACFF-2290DA2B16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3507" y="6288387"/>
                  <a:ext cx="32544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6B391FE3-52F9-4987-8593-E35A6343FCB9}"/>
                  </a:ext>
                </a:extLst>
              </p14:cNvPr>
              <p14:cNvContentPartPr/>
              <p14:nvPr/>
            </p14:nvContentPartPr>
            <p14:xfrm>
              <a:off x="6948187" y="6282627"/>
              <a:ext cx="366480" cy="2988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6B391FE3-52F9-4987-8593-E35A6343FC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39187" y="6273627"/>
                <a:ext cx="38412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C820042E-C1F8-4938-90A1-0447BB4FFC3F}"/>
              </a:ext>
            </a:extLst>
          </p:cNvPr>
          <p:cNvGrpSpPr/>
          <p:nvPr/>
        </p:nvGrpSpPr>
        <p:grpSpPr>
          <a:xfrm>
            <a:off x="8329867" y="6168867"/>
            <a:ext cx="405720" cy="399600"/>
            <a:chOff x="8329867" y="6168867"/>
            <a:chExt cx="40572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BC51419-391A-41A5-A809-9729A196630E}"/>
                    </a:ext>
                  </a:extLst>
                </p14:cNvPr>
                <p14:cNvContentPartPr/>
                <p14:nvPr/>
              </p14:nvContentPartPr>
              <p14:xfrm>
                <a:off x="8329867" y="6303147"/>
                <a:ext cx="264600" cy="2653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BC51419-391A-41A5-A809-9729A19663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21227" y="6294147"/>
                  <a:ext cx="282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3282738-ADBF-447B-845D-3AFDAC1DD09B}"/>
                    </a:ext>
                  </a:extLst>
                </p14:cNvPr>
                <p14:cNvContentPartPr/>
                <p14:nvPr/>
              </p14:nvContentPartPr>
              <p14:xfrm>
                <a:off x="8617507" y="6168867"/>
                <a:ext cx="118080" cy="622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3282738-ADBF-447B-845D-3AFDAC1DD0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08507" y="6159867"/>
                  <a:ext cx="135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754EBD1-88ED-407A-8643-6FD8C1437ED4}"/>
                    </a:ext>
                  </a:extLst>
                </p14:cNvPr>
                <p14:cNvContentPartPr/>
                <p14:nvPr/>
              </p14:nvContentPartPr>
              <p14:xfrm>
                <a:off x="8667187" y="6201627"/>
                <a:ext cx="16920" cy="756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754EBD1-88ED-407A-8643-6FD8C1437E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58187" y="6192987"/>
                  <a:ext cx="3456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2CF3AA0-E211-4BCA-AD59-13E7AFD5B6A1}"/>
                  </a:ext>
                </a:extLst>
              </p:cNvPr>
              <p:cNvSpPr txBox="1"/>
              <p:nvPr/>
            </p:nvSpPr>
            <p:spPr>
              <a:xfrm>
                <a:off x="8263467" y="3873312"/>
                <a:ext cx="247875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2CF3AA0-E211-4BCA-AD59-13E7AFD5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467" y="3873312"/>
                <a:ext cx="2478755" cy="299313"/>
              </a:xfrm>
              <a:prstGeom prst="rect">
                <a:avLst/>
              </a:prstGeom>
              <a:blipFill>
                <a:blip r:embed="rId26"/>
                <a:stretch>
                  <a:fillRect l="-246" r="-246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69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2C3C0-FD39-4D24-9156-D136C829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3.6.2 </a:t>
            </a:r>
            <a:r>
              <a:rPr lang="ko-KR" altLang="en-US" dirty="0"/>
              <a:t>잠재 요인 모델에 대한 낮은 랭크 직관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D5E166-60EC-42AA-AFBF-F884970C8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행렬 분해 </a:t>
                </a:r>
                <a:r>
                  <a:rPr lang="en-US" altLang="ko-KR" dirty="0"/>
                  <a:t>(Matrix Factorization)</a:t>
                </a:r>
              </a:p>
              <a:p>
                <a:pPr lvl="1"/>
                <a:r>
                  <a:rPr lang="en-US" altLang="ko-KR" dirty="0"/>
                  <a:t>R</a:t>
                </a:r>
                <a:r>
                  <a:rPr lang="ko-KR" altLang="en-US" dirty="0"/>
                  <a:t> 행렬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mxn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랭크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≪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ko-KR" altLang="en-US" dirty="0"/>
                  <a:t>항상 랭크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팩터들의 곱으로 분해 가능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U: m x k, V: n x k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V</a:t>
                </a:r>
                <a:r>
                  <a:rPr lang="en-US" altLang="ko-KR" baseline="30000" dirty="0"/>
                  <a:t>T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행 벡터 </a:t>
                </a:r>
                <a:r>
                  <a:rPr lang="en-US" altLang="ko-KR" dirty="0"/>
                  <a:t>(k basis vectors)</a:t>
                </a:r>
              </a:p>
              <a:p>
                <a:pPr lvl="2"/>
                <a:r>
                  <a:rPr lang="en-US" altLang="ko-KR" dirty="0"/>
                  <a:t>R</a:t>
                </a:r>
                <a:r>
                  <a:rPr lang="ko-KR" altLang="en-US" dirty="0"/>
                  <a:t>의 행 공간을 표현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U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 행은 행 벡터 결합의 선형 결합 계수로 동작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D5E166-60EC-42AA-AFBF-F884970C8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BB242-6192-4904-800F-D3131677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E28C4-236D-4BA7-838A-F4FFEDB0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29812-DC03-473F-B002-A1BACA42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254BBD-ABB1-419F-9CE9-AD921F37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76" y="2606102"/>
            <a:ext cx="1812122" cy="75671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BEC1AF-9111-427B-B268-B60EB4B9BD9B}"/>
              </a:ext>
            </a:extLst>
          </p:cNvPr>
          <p:cNvCxnSpPr/>
          <p:nvPr/>
        </p:nvCxnSpPr>
        <p:spPr>
          <a:xfrm>
            <a:off x="6595533" y="4760273"/>
            <a:ext cx="0" cy="13340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942462-BB8F-4069-A74B-41019368D97C}"/>
              </a:ext>
            </a:extLst>
          </p:cNvPr>
          <p:cNvCxnSpPr/>
          <p:nvPr/>
        </p:nvCxnSpPr>
        <p:spPr>
          <a:xfrm>
            <a:off x="6795911" y="4760273"/>
            <a:ext cx="0" cy="13340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3F484C-DAE7-4AF2-9668-1CB397B5D53B}"/>
              </a:ext>
            </a:extLst>
          </p:cNvPr>
          <p:cNvCxnSpPr/>
          <p:nvPr/>
        </p:nvCxnSpPr>
        <p:spPr>
          <a:xfrm>
            <a:off x="6996289" y="4760273"/>
            <a:ext cx="0" cy="13340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9B7C6E-0B6C-4BE1-BA95-07297796823C}"/>
              </a:ext>
            </a:extLst>
          </p:cNvPr>
          <p:cNvCxnSpPr/>
          <p:nvPr/>
        </p:nvCxnSpPr>
        <p:spPr>
          <a:xfrm>
            <a:off x="7196666" y="4760273"/>
            <a:ext cx="0" cy="13340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1178450-2805-4AA8-A99A-0810B3D3C720}"/>
              </a:ext>
            </a:extLst>
          </p:cNvPr>
          <p:cNvGrpSpPr/>
          <p:nvPr/>
        </p:nvGrpSpPr>
        <p:grpSpPr>
          <a:xfrm rot="16200000">
            <a:off x="8398934" y="4593321"/>
            <a:ext cx="601133" cy="1066800"/>
            <a:chOff x="3454400" y="4842933"/>
            <a:chExt cx="601133" cy="10668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92EDEAC-A20A-4D16-BCA4-27C954DE523E}"/>
                </a:ext>
              </a:extLst>
            </p:cNvPr>
            <p:cNvCxnSpPr>
              <a:cxnSpLocks/>
            </p:cNvCxnSpPr>
            <p:nvPr/>
          </p:nvCxnSpPr>
          <p:spPr>
            <a:xfrm>
              <a:off x="3454400" y="4842933"/>
              <a:ext cx="0" cy="1066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7F4DA51-7673-4FEB-B156-D6705AEC6093}"/>
                </a:ext>
              </a:extLst>
            </p:cNvPr>
            <p:cNvCxnSpPr>
              <a:cxnSpLocks/>
            </p:cNvCxnSpPr>
            <p:nvPr/>
          </p:nvCxnSpPr>
          <p:spPr>
            <a:xfrm>
              <a:off x="3654778" y="4842933"/>
              <a:ext cx="0" cy="1066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CFED245-507B-4246-8B51-CEDFC4857BBA}"/>
                </a:ext>
              </a:extLst>
            </p:cNvPr>
            <p:cNvCxnSpPr>
              <a:cxnSpLocks/>
            </p:cNvCxnSpPr>
            <p:nvPr/>
          </p:nvCxnSpPr>
          <p:spPr>
            <a:xfrm>
              <a:off x="3855156" y="4842933"/>
              <a:ext cx="0" cy="1066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17E2B9C-5335-4F67-9EC6-D0BCE06FA499}"/>
                </a:ext>
              </a:extLst>
            </p:cNvPr>
            <p:cNvCxnSpPr>
              <a:cxnSpLocks/>
            </p:cNvCxnSpPr>
            <p:nvPr/>
          </p:nvCxnSpPr>
          <p:spPr>
            <a:xfrm>
              <a:off x="4055533" y="4842933"/>
              <a:ext cx="0" cy="1066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B66C98-51A5-4A15-BF34-9E7383D0A92D}"/>
              </a:ext>
            </a:extLst>
          </p:cNvPr>
          <p:cNvSpPr/>
          <p:nvPr/>
        </p:nvSpPr>
        <p:spPr>
          <a:xfrm>
            <a:off x="6375400" y="4658673"/>
            <a:ext cx="1066800" cy="1518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6E150E-400E-4E95-B4A1-1497628E579F}"/>
              </a:ext>
            </a:extLst>
          </p:cNvPr>
          <p:cNvSpPr/>
          <p:nvPr/>
        </p:nvSpPr>
        <p:spPr>
          <a:xfrm>
            <a:off x="7984066" y="4672740"/>
            <a:ext cx="1371599" cy="889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F0D590-5B90-406B-9661-ABC0C310E397}"/>
              </a:ext>
            </a:extLst>
          </p:cNvPr>
          <p:cNvCxnSpPr>
            <a:cxnSpLocks/>
          </p:cNvCxnSpPr>
          <p:nvPr/>
        </p:nvCxnSpPr>
        <p:spPr>
          <a:xfrm>
            <a:off x="6493933" y="5305195"/>
            <a:ext cx="8207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900133-ED8E-4FE3-8A84-CBA8965436B4}"/>
              </a:ext>
            </a:extLst>
          </p:cNvPr>
          <p:cNvSpPr/>
          <p:nvPr/>
        </p:nvSpPr>
        <p:spPr>
          <a:xfrm>
            <a:off x="3437471" y="4658673"/>
            <a:ext cx="1481662" cy="1518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4A581A-674B-4EDB-B9F1-4AA196C36FD1}"/>
              </a:ext>
            </a:extLst>
          </p:cNvPr>
          <p:cNvSpPr txBox="1"/>
          <p:nvPr/>
        </p:nvSpPr>
        <p:spPr>
          <a:xfrm>
            <a:off x="3157193" y="510419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71F280-2F69-4B46-BD10-6B7441656E0F}"/>
              </a:ext>
            </a:extLst>
          </p:cNvPr>
          <p:cNvSpPr txBox="1"/>
          <p:nvPr/>
        </p:nvSpPr>
        <p:spPr>
          <a:xfrm>
            <a:off x="6168054" y="509885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0FF5961E-0AE9-440B-A98C-19CFB9EC9C81}"/>
                  </a:ext>
                </a:extLst>
              </p14:cNvPr>
              <p14:cNvContentPartPr/>
              <p14:nvPr/>
            </p14:nvContentPartPr>
            <p14:xfrm>
              <a:off x="11980267" y="6993240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0FF5961E-0AE9-440B-A98C-19CFB9EC9C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1267" y="69846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B3C5527E-100E-44E5-9451-2EB621E72957}"/>
              </a:ext>
            </a:extLst>
          </p:cNvPr>
          <p:cNvGrpSpPr/>
          <p:nvPr/>
        </p:nvGrpSpPr>
        <p:grpSpPr>
          <a:xfrm>
            <a:off x="3262507" y="6254907"/>
            <a:ext cx="307800" cy="310680"/>
            <a:chOff x="3262507" y="6254907"/>
            <a:chExt cx="30780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0F700CA-DF3D-4B92-BD9A-0EF3F299EC84}"/>
                    </a:ext>
                  </a:extLst>
                </p14:cNvPr>
                <p14:cNvContentPartPr/>
                <p14:nvPr/>
              </p14:nvContentPartPr>
              <p14:xfrm>
                <a:off x="3293827" y="6254907"/>
                <a:ext cx="46800" cy="3009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0F700CA-DF3D-4B92-BD9A-0EF3F299EC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84827" y="6245907"/>
                  <a:ext cx="64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AC573BA-271F-4BB7-ACFF-2290DA2B1665}"/>
                    </a:ext>
                  </a:extLst>
                </p14:cNvPr>
                <p14:cNvContentPartPr/>
                <p14:nvPr/>
              </p14:nvContentPartPr>
              <p14:xfrm>
                <a:off x="3262507" y="6297387"/>
                <a:ext cx="307800" cy="2682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AC573BA-271F-4BB7-ACFF-2290DA2B16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3507" y="6288387"/>
                  <a:ext cx="32544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6B391FE3-52F9-4987-8593-E35A6343FCB9}"/>
                  </a:ext>
                </a:extLst>
              </p14:cNvPr>
              <p14:cNvContentPartPr/>
              <p14:nvPr/>
            </p14:nvContentPartPr>
            <p14:xfrm>
              <a:off x="6948187" y="6282627"/>
              <a:ext cx="366480" cy="2988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6B391FE3-52F9-4987-8593-E35A6343FC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9187" y="6273627"/>
                <a:ext cx="38412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C820042E-C1F8-4938-90A1-0447BB4FFC3F}"/>
              </a:ext>
            </a:extLst>
          </p:cNvPr>
          <p:cNvGrpSpPr/>
          <p:nvPr/>
        </p:nvGrpSpPr>
        <p:grpSpPr>
          <a:xfrm>
            <a:off x="8329867" y="6168867"/>
            <a:ext cx="405720" cy="399600"/>
            <a:chOff x="8329867" y="6168867"/>
            <a:chExt cx="40572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BC51419-391A-41A5-A809-9729A196630E}"/>
                    </a:ext>
                  </a:extLst>
                </p14:cNvPr>
                <p14:cNvContentPartPr/>
                <p14:nvPr/>
              </p14:nvContentPartPr>
              <p14:xfrm>
                <a:off x="8329867" y="6303147"/>
                <a:ext cx="264600" cy="2653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BC51419-391A-41A5-A809-9729A19663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21227" y="6294147"/>
                  <a:ext cx="282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3282738-ADBF-447B-845D-3AFDAC1DD09B}"/>
                    </a:ext>
                  </a:extLst>
                </p14:cNvPr>
                <p14:cNvContentPartPr/>
                <p14:nvPr/>
              </p14:nvContentPartPr>
              <p14:xfrm>
                <a:off x="8617507" y="6168867"/>
                <a:ext cx="118080" cy="622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3282738-ADBF-447B-845D-3AFDAC1DD0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08507" y="6159867"/>
                  <a:ext cx="135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754EBD1-88ED-407A-8643-6FD8C1437ED4}"/>
                    </a:ext>
                  </a:extLst>
                </p14:cNvPr>
                <p14:cNvContentPartPr/>
                <p14:nvPr/>
              </p14:nvContentPartPr>
              <p14:xfrm>
                <a:off x="8667187" y="6201627"/>
                <a:ext cx="16920" cy="756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754EBD1-88ED-407A-8643-6FD8C1437E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58187" y="6192987"/>
                  <a:ext cx="34560" cy="93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97AE1DB-367E-4D82-9394-B1A97F50AEA9}"/>
              </a:ext>
            </a:extLst>
          </p:cNvPr>
          <p:cNvCxnSpPr>
            <a:cxnSpLocks/>
          </p:cNvCxnSpPr>
          <p:nvPr/>
        </p:nvCxnSpPr>
        <p:spPr>
          <a:xfrm>
            <a:off x="3564742" y="5318723"/>
            <a:ext cx="12530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234701D-6A1A-4B7C-9A9D-78367FDE5FA2}"/>
              </a:ext>
            </a:extLst>
          </p:cNvPr>
          <p:cNvGrpSpPr/>
          <p:nvPr/>
        </p:nvGrpSpPr>
        <p:grpSpPr>
          <a:xfrm>
            <a:off x="6523027" y="5213067"/>
            <a:ext cx="702720" cy="175320"/>
            <a:chOff x="6523027" y="5213067"/>
            <a:chExt cx="70272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4865FB75-D7C2-46D3-A56B-D5D1DF331A20}"/>
                    </a:ext>
                  </a:extLst>
                </p14:cNvPr>
                <p14:cNvContentPartPr/>
                <p14:nvPr/>
              </p14:nvContentPartPr>
              <p14:xfrm>
                <a:off x="6523027" y="5213067"/>
                <a:ext cx="96840" cy="1753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4865FB75-D7C2-46D3-A56B-D5D1DF331A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4387" y="5204067"/>
                  <a:ext cx="114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EFDE5890-BDF6-4DFD-BA64-90E67D8076C0}"/>
                    </a:ext>
                  </a:extLst>
                </p14:cNvPr>
                <p14:cNvContentPartPr/>
                <p14:nvPr/>
              </p14:nvContentPartPr>
              <p14:xfrm>
                <a:off x="6740107" y="5265627"/>
                <a:ext cx="78840" cy="1112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EFDE5890-BDF6-4DFD-BA64-90E67D8076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31107" y="5256987"/>
                  <a:ext cx="96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68431E8-3A7F-421A-BC6F-8051B5557384}"/>
                    </a:ext>
                  </a:extLst>
                </p14:cNvPr>
                <p14:cNvContentPartPr/>
                <p14:nvPr/>
              </p14:nvContentPartPr>
              <p14:xfrm>
                <a:off x="6957547" y="5269227"/>
                <a:ext cx="81360" cy="1054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68431E8-3A7F-421A-BC6F-8051B55573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48547" y="5260227"/>
                  <a:ext cx="99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57C4D73-ADB8-4B3A-87C8-AEDA3EDC0EA5}"/>
                    </a:ext>
                  </a:extLst>
                </p14:cNvPr>
                <p14:cNvContentPartPr/>
                <p14:nvPr/>
              </p14:nvContentPartPr>
              <p14:xfrm>
                <a:off x="7140427" y="5269227"/>
                <a:ext cx="85320" cy="986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57C4D73-ADB8-4B3A-87C8-AEDA3EDC0E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31787" y="5260587"/>
                  <a:ext cx="10296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50D685-6E15-4D03-8BDC-DFB7C5D8E218}"/>
                  </a:ext>
                </a:extLst>
              </p:cNvPr>
              <p:cNvSpPr txBox="1"/>
              <p:nvPr/>
            </p:nvSpPr>
            <p:spPr>
              <a:xfrm>
                <a:off x="7984066" y="3920338"/>
                <a:ext cx="2405467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50D685-6E15-4D03-8BDC-DFB7C5D8E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6" y="3920338"/>
                <a:ext cx="2405467" cy="288092"/>
              </a:xfrm>
              <a:prstGeom prst="rect">
                <a:avLst/>
              </a:prstGeom>
              <a:blipFill>
                <a:blip r:embed="rId26"/>
                <a:stretch>
                  <a:fillRect l="-254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73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F73D-0635-4D16-B384-062C865F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3.6.2 </a:t>
            </a:r>
            <a:r>
              <a:rPr lang="ko-KR" altLang="en-US" dirty="0"/>
              <a:t>잠재 요인 모델에 대한 낮은 랭크 직관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4F6C5E-B704-4A62-9CF2-5E73B6593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5134" y="1213338"/>
                <a:ext cx="10515600" cy="4963625"/>
              </a:xfrm>
            </p:spPr>
            <p:txBody>
              <a:bodyPr/>
              <a:lstStyle/>
              <a:p>
                <a:r>
                  <a:rPr lang="en-US" altLang="ko-KR" dirty="0"/>
                  <a:t>R</a:t>
                </a:r>
                <a:r>
                  <a:rPr lang="ko-KR" altLang="en-US" dirty="0"/>
                  <a:t>의 랭크가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보다 큰 경우에도 랭크 </a:t>
                </a:r>
                <a:r>
                  <a:rPr lang="en-US" altLang="ko-KR" dirty="0"/>
                  <a:t>k </a:t>
                </a:r>
                <a:r>
                  <a:rPr lang="ko-KR" altLang="en-US" dirty="0" err="1"/>
                  <a:t>팩터</a:t>
                </a:r>
                <a:r>
                  <a:rPr lang="ko-KR" altLang="en-US" dirty="0"/>
                  <a:t> 분해 가능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오차 측정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Frobenius</a:t>
                </a:r>
                <a:r>
                  <a:rPr lang="en-US" altLang="ko-KR" dirty="0"/>
                  <a:t> norm):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 err="1"/>
                  <a:t>잔차</a:t>
                </a:r>
                <a:r>
                  <a:rPr lang="ko-KR" altLang="en-US" dirty="0"/>
                  <a:t> 행렬 </a:t>
                </a:r>
                <a:r>
                  <a:rPr lang="en-US" altLang="ko-KR" dirty="0"/>
                  <a:t>(residual matrix)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모든 엔트리의 제곱의 합</a:t>
                </a:r>
                <a:endParaRPr lang="en-US" altLang="ko-KR" dirty="0"/>
              </a:p>
              <a:p>
                <a:r>
                  <a:rPr lang="en-US" altLang="ko-KR" dirty="0"/>
                  <a:t>R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누락값</a:t>
                </a:r>
                <a:r>
                  <a:rPr lang="ko-KR" altLang="en-US" dirty="0"/>
                  <a:t> 있다면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UV</a:t>
                </a:r>
                <a:r>
                  <a:rPr lang="en-US" altLang="ko-KR" baseline="30000" dirty="0"/>
                  <a:t>T</a:t>
                </a:r>
                <a:r>
                  <a:rPr lang="ko-KR" altLang="en-US" dirty="0"/>
                  <a:t>의 곱을 통해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누락값</a:t>
                </a:r>
                <a:r>
                  <a:rPr lang="ko-KR" altLang="en-US" dirty="0"/>
                  <a:t> 예측 가능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4F6C5E-B704-4A62-9CF2-5E73B6593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5134" y="1213338"/>
                <a:ext cx="10515600" cy="4963625"/>
              </a:xfrm>
              <a:blipFill>
                <a:blip r:embed="rId2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425A8-5A4C-4D22-8B9F-3D243AE0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25896-6535-408B-A2B8-013A8741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D9634-9C32-45A0-9006-34EFB45F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963459-5FAA-4CFC-AD45-647AE034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25" y="1595966"/>
            <a:ext cx="1631950" cy="6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B0CE3-B298-41B2-9267-A2EFF330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CE72C-33A8-49ED-9F5F-F1F5775F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장의 이웃 기반 방법들</a:t>
            </a:r>
            <a:endParaRPr lang="en-US" altLang="ko-KR" dirty="0"/>
          </a:p>
          <a:p>
            <a:pPr lvl="1"/>
            <a:r>
              <a:rPr lang="ko-KR" altLang="en-US" dirty="0"/>
              <a:t>인스턴스 기반 방법들 </a:t>
            </a:r>
            <a:r>
              <a:rPr lang="en-US" altLang="ko-KR" dirty="0"/>
              <a:t>(instance-based CF methods)</a:t>
            </a:r>
          </a:p>
          <a:p>
            <a:pPr lvl="2"/>
            <a:r>
              <a:rPr lang="en-US" altLang="ko-KR" dirty="0"/>
              <a:t>K-nearest neighbor classifier (KNN) </a:t>
            </a:r>
            <a:r>
              <a:rPr lang="ko-KR" altLang="en-US" dirty="0"/>
              <a:t>의 일반화</a:t>
            </a:r>
            <a:endParaRPr lang="en-US" altLang="ko-KR" dirty="0"/>
          </a:p>
          <a:p>
            <a:pPr lvl="2"/>
            <a:r>
              <a:rPr lang="ko-KR" altLang="en-US" dirty="0"/>
              <a:t>타겟의 </a:t>
            </a:r>
            <a:r>
              <a:rPr lang="ko-KR" altLang="en-US" dirty="0" err="1"/>
              <a:t>피어그룹을</a:t>
            </a:r>
            <a:r>
              <a:rPr lang="ko-KR" altLang="en-US" dirty="0"/>
              <a:t> 결정하여 예측</a:t>
            </a:r>
            <a:endParaRPr lang="en-US" altLang="ko-KR" dirty="0"/>
          </a:p>
          <a:p>
            <a:r>
              <a:rPr lang="ko-KR" altLang="en-US" dirty="0"/>
              <a:t>모델 기반 방법들 </a:t>
            </a:r>
            <a:r>
              <a:rPr lang="en-US" altLang="ko-KR" dirty="0"/>
              <a:t>(model-based CF methods)</a:t>
            </a:r>
          </a:p>
          <a:p>
            <a:pPr lvl="1"/>
            <a:r>
              <a:rPr lang="ko-KR" altLang="en-US" dirty="0"/>
              <a:t>데이터에 대한 요약 모델을 생성 </a:t>
            </a:r>
            <a:r>
              <a:rPr lang="en-US" altLang="ko-KR" dirty="0"/>
              <a:t>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이를 활용한 예측</a:t>
            </a:r>
            <a:endParaRPr lang="en-US" altLang="ko-KR" dirty="0"/>
          </a:p>
          <a:p>
            <a:r>
              <a:rPr lang="ko-KR" altLang="en-US" dirty="0"/>
              <a:t>분류 문제의 일반화로서의 </a:t>
            </a:r>
            <a:r>
              <a:rPr lang="en-US" altLang="ko-KR" dirty="0"/>
              <a:t>CF</a:t>
            </a:r>
          </a:p>
          <a:p>
            <a:pPr lvl="1"/>
            <a:r>
              <a:rPr lang="ko-KR" altLang="en-US" dirty="0"/>
              <a:t>각 아이템마다 분류 모델을 생성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행렬 완성 문제 </a:t>
            </a:r>
            <a:r>
              <a:rPr lang="en-US" altLang="ko-KR" dirty="0"/>
              <a:t>(matrix completion)</a:t>
            </a:r>
            <a:r>
              <a:rPr lang="ko-KR" altLang="en-US" dirty="0"/>
              <a:t>로서의 </a:t>
            </a:r>
            <a:r>
              <a:rPr lang="en-US" altLang="ko-KR" dirty="0"/>
              <a:t>CF</a:t>
            </a:r>
          </a:p>
          <a:p>
            <a:pPr lvl="1"/>
            <a:r>
              <a:rPr lang="en-US" altLang="ko-KR" dirty="0"/>
              <a:t>CF</a:t>
            </a:r>
            <a:r>
              <a:rPr lang="ko-KR" altLang="en-US" dirty="0"/>
              <a:t>에서 좋은 성능 </a:t>
            </a:r>
            <a:r>
              <a:rPr lang="en-US" altLang="ko-KR" dirty="0"/>
              <a:t>/ </a:t>
            </a:r>
            <a:r>
              <a:rPr lang="ko-KR" altLang="en-US" dirty="0"/>
              <a:t>분류 문제로는 유망하지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BD36D-14C7-4242-9560-FD46A612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A2064-1B6E-4071-8921-F59C38EE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3CB6-542C-4945-BDEC-9354808E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46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581026C-337B-4A2D-B5AB-2E6DAE36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666" y="991923"/>
            <a:ext cx="4543267" cy="57810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79F73D-0635-4D16-B384-062C865F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3.6.2 </a:t>
            </a:r>
            <a:r>
              <a:rPr lang="ko-KR" altLang="en-US" dirty="0"/>
              <a:t>잠재 요인 모델에 대한 낮은 랭크 직관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F6C5E-B704-4A62-9CF2-5E73B659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4" y="1213338"/>
            <a:ext cx="10515600" cy="4963625"/>
          </a:xfrm>
        </p:spPr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7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아이템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1: </a:t>
            </a:r>
            <a:r>
              <a:rPr lang="ko-KR" altLang="en-US" dirty="0"/>
              <a:t>선호</a:t>
            </a:r>
            <a:r>
              <a:rPr lang="en-US" altLang="ko-KR" dirty="0"/>
              <a:t>, -1:</a:t>
            </a:r>
            <a:r>
              <a:rPr lang="ko-KR" altLang="en-US" dirty="0"/>
              <a:t> </a:t>
            </a:r>
            <a:r>
              <a:rPr lang="ko-KR" altLang="en-US" dirty="0" err="1"/>
              <a:t>비선호</a:t>
            </a:r>
            <a:r>
              <a:rPr lang="en-US" altLang="ko-KR" dirty="0"/>
              <a:t>, 0: </a:t>
            </a:r>
            <a:r>
              <a:rPr lang="ko-KR" altLang="en-US" dirty="0"/>
              <a:t>중립</a:t>
            </a:r>
            <a:endParaRPr lang="en-US" altLang="ko-KR" dirty="0"/>
          </a:p>
          <a:p>
            <a:pPr lvl="1"/>
            <a:r>
              <a:rPr lang="ko-KR" altLang="en-US" dirty="0"/>
              <a:t>장르</a:t>
            </a:r>
            <a:r>
              <a:rPr lang="en-US" altLang="ko-KR" dirty="0"/>
              <a:t>: </a:t>
            </a:r>
            <a:r>
              <a:rPr lang="ko-KR" altLang="en-US" dirty="0"/>
              <a:t>역사</a:t>
            </a:r>
            <a:r>
              <a:rPr lang="en-US" altLang="ko-KR" dirty="0"/>
              <a:t>, </a:t>
            </a:r>
            <a:r>
              <a:rPr lang="ko-KR" altLang="en-US" dirty="0"/>
              <a:t>로맨스</a:t>
            </a:r>
            <a:endParaRPr lang="en-US" altLang="ko-KR" dirty="0"/>
          </a:p>
          <a:p>
            <a:pPr lvl="1"/>
            <a:r>
              <a:rPr lang="ko-KR" altLang="en-US" dirty="0"/>
              <a:t>평점 행렬의 아이템간 상관성 관찰됨</a:t>
            </a:r>
            <a:endParaRPr lang="en-US" altLang="ko-KR" dirty="0"/>
          </a:p>
          <a:p>
            <a:r>
              <a:rPr lang="ko-KR" altLang="en-US" dirty="0"/>
              <a:t>행렬 분해</a:t>
            </a:r>
            <a:endParaRPr lang="en-US" altLang="ko-KR" dirty="0"/>
          </a:p>
          <a:p>
            <a:pPr lvl="1"/>
            <a:r>
              <a:rPr lang="en-US" altLang="ko-KR" dirty="0"/>
              <a:t>Rank-2 </a:t>
            </a:r>
            <a:r>
              <a:rPr lang="ko-KR" altLang="en-US" dirty="0"/>
              <a:t>분해 </a:t>
            </a:r>
            <a:r>
              <a:rPr lang="en-US" altLang="ko-KR" dirty="0"/>
              <a:t>(U, V)</a:t>
            </a:r>
          </a:p>
          <a:p>
            <a:pPr lvl="2"/>
            <a:r>
              <a:rPr lang="en-US" altLang="ko-KR" dirty="0"/>
              <a:t>U: </a:t>
            </a:r>
            <a:r>
              <a:rPr lang="ko-KR" altLang="en-US" dirty="0"/>
              <a:t>각 장르에 대한 사용자의 경향</a:t>
            </a:r>
            <a:endParaRPr lang="en-US" altLang="ko-KR" dirty="0"/>
          </a:p>
          <a:p>
            <a:pPr lvl="3"/>
            <a:r>
              <a:rPr lang="en-US" altLang="ko-KR" dirty="0"/>
              <a:t>R</a:t>
            </a:r>
            <a:r>
              <a:rPr lang="ko-KR" altLang="en-US" dirty="0"/>
              <a:t>의 열 공간 </a:t>
            </a:r>
            <a:r>
              <a:rPr lang="en-US" altLang="ko-KR" dirty="0"/>
              <a:t>(column space) </a:t>
            </a:r>
            <a:r>
              <a:rPr lang="ko-KR" altLang="en-US" dirty="0"/>
              <a:t>의 기저 </a:t>
            </a:r>
            <a:r>
              <a:rPr lang="en-US" altLang="ko-KR" dirty="0"/>
              <a:t>(basis)</a:t>
            </a:r>
          </a:p>
          <a:p>
            <a:pPr lvl="2"/>
            <a:r>
              <a:rPr lang="en-US" altLang="ko-KR" dirty="0"/>
              <a:t>V: </a:t>
            </a:r>
            <a:r>
              <a:rPr lang="ko-KR" altLang="en-US" dirty="0"/>
              <a:t>두 장르에 대한 영화의 멤버십</a:t>
            </a:r>
            <a:endParaRPr lang="en-US" altLang="ko-KR" dirty="0"/>
          </a:p>
          <a:p>
            <a:pPr lvl="3"/>
            <a:r>
              <a:rPr lang="en-US" altLang="ko-KR" dirty="0"/>
              <a:t>R</a:t>
            </a:r>
            <a:r>
              <a:rPr lang="ko-KR" altLang="en-US" dirty="0"/>
              <a:t>의 행 공간의 기저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SVD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와 차이점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기저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벡터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(basis vector)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가 직교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orthogornal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하지 않음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425A8-5A4C-4D22-8B9F-3D243AE0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25896-6535-408B-A2B8-013A8741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D9634-9C32-45A0-9006-34EFB45F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42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2266C03-CE36-42A5-9927-EA17EA10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287" y="3981183"/>
            <a:ext cx="5395913" cy="27402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820C4F-13F8-4E87-909A-C7478D19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3.6.3 </a:t>
            </a:r>
            <a:r>
              <a:rPr lang="ko-KR" altLang="en-US" dirty="0"/>
              <a:t>행렬 분해의 기본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748619-CBE6-42E5-B33A-4C31FC6C5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기본 행렬 분해를 통한 평점 행렬 </a:t>
                </a:r>
                <a:r>
                  <a:rPr lang="en-US" altLang="ko-KR" dirty="0"/>
                  <a:t>R (m x n)</a:t>
                </a:r>
                <a:r>
                  <a:rPr lang="ko-KR" altLang="en-US" dirty="0"/>
                  <a:t>근사화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U: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 x k,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V:n x k</a:t>
                </a:r>
              </a:p>
              <a:p>
                <a:pPr lvl="2"/>
                <a:r>
                  <a:rPr lang="ko-KR" altLang="en-US" dirty="0"/>
                  <a:t>각 열 </a:t>
                </a:r>
                <a:r>
                  <a:rPr lang="en-US" altLang="ko-KR" dirty="0"/>
                  <a:t>(column): </a:t>
                </a:r>
                <a:r>
                  <a:rPr lang="ko-KR" altLang="en-US" dirty="0"/>
                  <a:t>잠재 벡터 </a:t>
                </a:r>
                <a:r>
                  <a:rPr lang="en-US" altLang="ko-KR" dirty="0"/>
                  <a:t>(latent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vector),</a:t>
                </a:r>
                <a:r>
                  <a:rPr lang="ko-KR" altLang="en-US" dirty="0"/>
                  <a:t> 잠재 성분</a:t>
                </a:r>
                <a:r>
                  <a:rPr lang="en-US" altLang="ko-KR" dirty="0"/>
                  <a:t> (latent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component)</a:t>
                </a:r>
              </a:p>
              <a:p>
                <a:pPr lvl="2"/>
                <a:r>
                  <a:rPr lang="ko-KR" altLang="en-US" dirty="0"/>
                  <a:t>각 행 </a:t>
                </a:r>
                <a:r>
                  <a:rPr lang="en-US" altLang="ko-KR" dirty="0"/>
                  <a:t>(row): </a:t>
                </a:r>
                <a:r>
                  <a:rPr lang="ko-KR" altLang="en-US" dirty="0"/>
                  <a:t>잠재 요소 </a:t>
                </a:r>
                <a:r>
                  <a:rPr lang="en-US" altLang="ko-KR" dirty="0"/>
                  <a:t>(latent factor), k </a:t>
                </a:r>
                <a:r>
                  <a:rPr lang="ko-KR" altLang="en-US" dirty="0"/>
                  <a:t>차원의 벡터 </a:t>
                </a:r>
                <a:r>
                  <a:rPr lang="en-US" altLang="ko-KR" dirty="0"/>
                  <a:t>(k </a:t>
                </a:r>
                <a:r>
                  <a:rPr lang="ko-KR" altLang="en-US" dirty="0"/>
                  <a:t>개의 컨셉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사용자 요소 </a:t>
                </a:r>
                <a:r>
                  <a:rPr lang="en-US" altLang="ko-KR" dirty="0"/>
                  <a:t>(user factor), U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</a:t>
                </a:r>
                <a:r>
                  <a:rPr lang="ko-KR" altLang="en-US" dirty="0" err="1"/>
                  <a:t>행벡터</a:t>
                </a:r>
                <a:endParaRPr lang="en-US" altLang="ko-KR" dirty="0"/>
              </a:p>
              <a:p>
                <a:pPr lvl="4"/>
                <a:r>
                  <a:rPr lang="ko-KR" altLang="en-US" dirty="0"/>
                  <a:t>각 컨셉에 대한 사용자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의 점수 </a:t>
                </a:r>
                <a:r>
                  <a:rPr lang="en-US" altLang="ko-KR" dirty="0"/>
                  <a:t>(affinity)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아이템 요소 </a:t>
                </a:r>
                <a:r>
                  <a:rPr lang="en-US" altLang="ko-KR" dirty="0"/>
                  <a:t>(item factor), V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</a:t>
                </a:r>
                <a:r>
                  <a:rPr lang="ko-KR" altLang="en-US" dirty="0" err="1"/>
                  <a:t>행벡터</a:t>
                </a:r>
                <a:endParaRPr lang="en-US" altLang="ko-KR" dirty="0"/>
              </a:p>
              <a:p>
                <a:pPr lvl="4"/>
                <a:r>
                  <a:rPr lang="ko-KR" altLang="en-US" dirty="0"/>
                  <a:t>각 컨셉에 대한 아이템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의 점수 </a:t>
                </a:r>
                <a:r>
                  <a:rPr lang="en-US" altLang="ko-KR" dirty="0"/>
                  <a:t>(affinity)</a:t>
                </a:r>
              </a:p>
              <a:p>
                <a:pPr lvl="3"/>
                <a:endParaRPr lang="en-US" altLang="ko-KR" dirty="0"/>
              </a:p>
              <a:p>
                <a:pPr lvl="4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748619-CBE6-42E5-B33A-4C31FC6C5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932D2-C1C4-4E48-A625-1CE43518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3EF50-F48D-4A57-B436-2E0AE034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B4F4A-DBD5-4439-83D0-8E2DB32F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46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DDF3966-3550-49A4-BFDB-5946DFA9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287" y="3981183"/>
            <a:ext cx="5395913" cy="27402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820C4F-13F8-4E87-909A-C7478D19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3.6.3 </a:t>
            </a:r>
            <a:r>
              <a:rPr lang="ko-KR" altLang="en-US" dirty="0"/>
              <a:t>행렬 분해의 기본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48619-CBE6-42E5-B33A-4C31FC6C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 err="1"/>
              <a:t>i</a:t>
            </a:r>
            <a:r>
              <a:rPr lang="ko-KR" altLang="en-US" dirty="0"/>
              <a:t>의 아이템 </a:t>
            </a:r>
            <a:r>
              <a:rPr lang="en-US" altLang="ko-KR" dirty="0"/>
              <a:t>j</a:t>
            </a:r>
            <a:r>
              <a:rPr lang="ko-KR" altLang="en-US" dirty="0"/>
              <a:t>에 대한 평점 예측</a:t>
            </a:r>
            <a:endParaRPr lang="en-US" altLang="ko-KR" dirty="0"/>
          </a:p>
          <a:p>
            <a:pPr lvl="1"/>
            <a:r>
              <a:rPr lang="ko-KR" altLang="en-US" dirty="0"/>
              <a:t>사용자 요소 벡터와 아이템 요소 벡터의 내적</a:t>
            </a:r>
            <a:endParaRPr lang="en-US" altLang="ko-KR" dirty="0"/>
          </a:p>
          <a:p>
            <a:pPr lvl="4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932D2-C1C4-4E48-A625-1CE43518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3EF50-F48D-4A57-B436-2E0AE034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B4F4A-DBD5-4439-83D0-8E2DB32F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83F2EE-B463-451A-B337-44B50C6F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97" y="2062691"/>
            <a:ext cx="2365904" cy="692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90C32A-939D-4C20-A06A-CD6B7457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720" y="2013510"/>
            <a:ext cx="2913591" cy="6637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9B75B6-2BA0-4545-AFF9-865880B40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541" y="2065842"/>
            <a:ext cx="2820458" cy="5590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40B9DB-58A8-404E-A37E-62095A54A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1" y="2658279"/>
            <a:ext cx="7391400" cy="16383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D6881C-6976-4A7E-BF18-85A79FA88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944" y="4362287"/>
            <a:ext cx="70866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4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22A94-026A-49A5-AC63-EDBF14F6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3.6.3 </a:t>
            </a:r>
            <a:r>
              <a:rPr lang="ko-KR" altLang="en-US" dirty="0"/>
              <a:t>행렬 분해의 기본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7BDF9-60D7-42F0-B91A-61FFD791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분해 방법론에 따라 다양한 잠재 요소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의미 해석의 난이도</a:t>
            </a:r>
            <a:endParaRPr lang="en-US" altLang="ko-KR" dirty="0"/>
          </a:p>
          <a:p>
            <a:pPr lvl="1"/>
            <a:r>
              <a:rPr lang="ko-KR" altLang="en-US" dirty="0"/>
              <a:t>요소 점수가 </a:t>
            </a:r>
            <a:r>
              <a:rPr lang="en-US" altLang="ko-KR" dirty="0"/>
              <a:t>0 </a:t>
            </a:r>
            <a:r>
              <a:rPr lang="ko-KR" altLang="en-US" dirty="0" err="1"/>
              <a:t>이상값으로</a:t>
            </a:r>
            <a:r>
              <a:rPr lang="ko-KR" altLang="en-US" dirty="0"/>
              <a:t> 제한이 된다면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Sparsity</a:t>
            </a:r>
            <a:r>
              <a:rPr lang="ko-KR" altLang="en-US" dirty="0"/>
              <a:t>가 강조가 된다면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잠재 성분이 독립이라면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잠재 성분이 </a:t>
            </a:r>
            <a:r>
              <a:rPr lang="ko-KR" altLang="en-US" dirty="0" err="1"/>
              <a:t>직교하다면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45E92-DDDF-40C3-B492-DC6C26DF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9B3A1-0DBC-4F6C-B9ED-5952C32B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F1330-1ECD-44FA-B4A9-683DDB18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4DEBED-6E31-4BDA-A109-534FAFCF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8" y="1739899"/>
            <a:ext cx="6307665" cy="13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4C580-0B5A-43DA-9739-CAA09E20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3.6.4 Unconstrained Matrix Factorization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40DD1-84C4-453D-81E0-B0B7E29F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분해 행렬 </a:t>
            </a:r>
            <a:r>
              <a:rPr lang="en-US" altLang="ko-KR" dirty="0"/>
              <a:t>U, V</a:t>
            </a:r>
            <a:r>
              <a:rPr lang="ko-KR" altLang="en-US" dirty="0"/>
              <a:t>에 제약이 없는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최적화 문제</a:t>
            </a:r>
            <a:r>
              <a:rPr lang="en-US" altLang="ko-KR" dirty="0"/>
              <a:t> (</a:t>
            </a:r>
            <a:r>
              <a:rPr lang="ko-KR" altLang="en-US" dirty="0"/>
              <a:t>목적함수</a:t>
            </a:r>
            <a:r>
              <a:rPr lang="en-US" altLang="ko-KR" dirty="0"/>
              <a:t>: </a:t>
            </a:r>
            <a:r>
              <a:rPr lang="en-US" altLang="ko-KR" dirty="0" err="1"/>
              <a:t>Frobenius</a:t>
            </a:r>
            <a:r>
              <a:rPr lang="en-US" altLang="ko-KR" dirty="0"/>
              <a:t> norm)</a:t>
            </a:r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에 </a:t>
            </a:r>
            <a:r>
              <a:rPr lang="ko-KR" altLang="en-US" dirty="0" err="1"/>
              <a:t>누락값이</a:t>
            </a:r>
            <a:r>
              <a:rPr lang="ko-KR" altLang="en-US" dirty="0"/>
              <a:t> 있기 때문에 수정 필요</a:t>
            </a:r>
            <a:endParaRPr lang="en-US" altLang="ko-KR" dirty="0"/>
          </a:p>
          <a:p>
            <a:r>
              <a:rPr lang="ko-KR" altLang="en-US" dirty="0"/>
              <a:t>관측된 사용자</a:t>
            </a:r>
            <a:r>
              <a:rPr lang="en-US" altLang="ko-KR" dirty="0"/>
              <a:t>-</a:t>
            </a:r>
            <a:r>
              <a:rPr lang="ko-KR" altLang="en-US" dirty="0"/>
              <a:t>아이템 쌍의 집합 </a:t>
            </a:r>
            <a:r>
              <a:rPr lang="en-US" altLang="ko-KR" dirty="0"/>
              <a:t>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</a:t>
            </a:r>
            <a:r>
              <a:rPr lang="en-US" altLang="ko-KR" dirty="0"/>
              <a:t>:                              , </a:t>
            </a:r>
            <a:r>
              <a:rPr lang="ko-KR" altLang="en-US" dirty="0"/>
              <a:t>에러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961DF-1AF9-4E35-A5F3-FDFF0FE0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0E4FF-2203-4353-95A3-9AC60399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C4365-615C-4959-B3AC-B6F5C043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AAEA2C-491D-449B-864F-B9C2250D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34" y="1662643"/>
            <a:ext cx="5253566" cy="16282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19381B-4A14-4354-8033-82868A5DC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99" y="4564061"/>
            <a:ext cx="4441301" cy="7498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A2C634-98D5-43B2-87B6-AC4DBAD43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187" y="5195357"/>
            <a:ext cx="2877609" cy="1225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A183A6-9107-469E-B9A0-12EBFC96D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722" y="5545962"/>
            <a:ext cx="5925180" cy="5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63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AF126-9D7F-439B-A0DE-AE0042CE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3.6.4 Unconstrained Matrix Factorization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F7BB7A-20EC-4399-BCFC-84D124724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수정된 최적화 문제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관측된 사용자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아이템 쌍에 대해서만 계산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매개변수 </a:t>
                </a:r>
                <a:r>
                  <a:rPr lang="en-US" altLang="ko-KR" dirty="0"/>
                  <a:t>(parameter):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𝑗𝑠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학습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경사하강법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(gradient descent methods)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F7BB7A-20EC-4399-BCFC-84D124724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A0759-2A1A-40DA-8B9F-61E230BD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01A1E-482C-4315-9F23-C086D433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C515A-A5A2-455E-AA2C-C01BA054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0C73C0-454D-4EB4-B2D6-1193EB9F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9" y="2490789"/>
            <a:ext cx="5310662" cy="1424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0346F0-7CDD-4691-BCE5-7AFA5EF09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938" y="4502840"/>
            <a:ext cx="5123813" cy="2165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B5D1BF-23CA-4126-964A-48F1AA5FA211}"/>
              </a:ext>
            </a:extLst>
          </p:cNvPr>
          <p:cNvSpPr txBox="1"/>
          <p:nvPr/>
        </p:nvSpPr>
        <p:spPr>
          <a:xfrm>
            <a:off x="7493000" y="5088467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파라미터 수</a:t>
            </a:r>
            <a:r>
              <a:rPr lang="en-US" altLang="ko-KR" dirty="0"/>
              <a:t>: </a:t>
            </a:r>
            <a:r>
              <a:rPr lang="en-US" altLang="ko-KR" dirty="0" err="1"/>
              <a:t>mk+nk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81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AF126-9D7F-439B-A0DE-AE0042CE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3.6.4 Unconstrained Matrix Factorization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F7BB7A-20EC-4399-BCFC-84D124724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학습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경사하강법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(gradient descent methods)</a:t>
                </a:r>
              </a:p>
              <a:p>
                <a:pPr lvl="1"/>
                <a:r>
                  <a:rPr lang="ko-KR" altLang="en-US" dirty="0"/>
                  <a:t>총 파라미터 벡터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𝑉𝐴𝑅</m:t>
                        </m:r>
                      </m:e>
                    </m:acc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err="1"/>
                  <a:t>mk+nk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미분값</a:t>
                </a:r>
                <a:r>
                  <a:rPr lang="ko-KR" altLang="en-US" dirty="0"/>
                  <a:t> 모두 취합한 큰 벡터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파라미터 업데이트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알파</a:t>
                </a:r>
                <a:r>
                  <a:rPr lang="en-US" altLang="ko-KR" dirty="0"/>
                  <a:t>: step size (&gt;0)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F7BB7A-20EC-4399-BCFC-84D124724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A0759-2A1A-40DA-8B9F-61E230BD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01A1E-482C-4315-9F23-C086D433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C515A-A5A2-455E-AA2C-C01BA054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0346F0-7CDD-4691-BCE5-7AFA5EF09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737" y="1798312"/>
            <a:ext cx="5123813" cy="21658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56EA61-F644-4856-8287-56012FE2C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3038475"/>
            <a:ext cx="31623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1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ACA1D-033A-4B7F-B2A9-4511B39C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3.6.4 Unconstrained Matrix Factorization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12814-E517-439D-8394-F1545D6A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98928-8EB5-4C58-B7C0-6FF5DC7A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84A11-11D1-4102-9B2D-58D4480D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4C123-06A5-4E4D-A124-BCCC2B6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2B61DE-18D7-4D7D-8985-723F127E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" y="1213338"/>
            <a:ext cx="7829550" cy="4448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CAA98F-CE3E-4E35-8339-71194589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992" y="4692162"/>
            <a:ext cx="24193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18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1942D04-1471-49FB-9FA1-5E5702F8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08" y="2947599"/>
            <a:ext cx="6456892" cy="14182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3CC2E1C-974E-48FE-BC0B-4C43C24B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3.6.4.1 Stochastic Gradient Descent</a:t>
            </a:r>
            <a:r>
              <a:rPr lang="ko-KR" altLang="en-US" dirty="0"/>
              <a:t> </a:t>
            </a:r>
            <a:r>
              <a:rPr lang="en-US" altLang="ko-KR" dirty="0"/>
              <a:t>(skip)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E65A8-8267-4B94-B361-56710A30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배치 업데이트 </a:t>
            </a:r>
            <a:r>
              <a:rPr lang="en-US" altLang="ko-KR" dirty="0"/>
              <a:t>(</a:t>
            </a:r>
            <a:r>
              <a:rPr lang="ko-KR" altLang="en-US" dirty="0"/>
              <a:t>이전 슬라이드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모든 관측 데이터를 활용하여 업데이트</a:t>
            </a:r>
            <a:endParaRPr lang="en-US" altLang="ko-KR" dirty="0"/>
          </a:p>
          <a:p>
            <a:r>
              <a:rPr lang="ko-KR" altLang="en-US" dirty="0"/>
              <a:t>확률적 근사화</a:t>
            </a:r>
            <a:endParaRPr lang="en-US" altLang="ko-KR" dirty="0"/>
          </a:p>
          <a:p>
            <a:pPr lvl="1"/>
            <a:r>
              <a:rPr lang="ko-KR" altLang="en-US" dirty="0"/>
              <a:t>임의의 </a:t>
            </a:r>
            <a:r>
              <a:rPr lang="ko-KR" altLang="en-US" dirty="0" err="1"/>
              <a:t>관측값</a:t>
            </a:r>
            <a:r>
              <a:rPr lang="ko-KR" altLang="en-US" dirty="0"/>
              <a:t> 하나를 활용하여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한번에 </a:t>
            </a:r>
            <a:r>
              <a:rPr lang="en-US" altLang="ko-KR" dirty="0"/>
              <a:t>2k </a:t>
            </a:r>
            <a:r>
              <a:rPr lang="ko-KR" altLang="en-US" dirty="0"/>
              <a:t>만큼의 파라미터만 업데이트됨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8BD68-024F-434D-986D-89DC320D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79D27-B4B5-4C7A-8EEA-AC5EF7B1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4B588-AC88-4DA2-990F-07786ADA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A8D465-AFF0-4985-AEE7-FECE9B9E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544" y="1213338"/>
            <a:ext cx="4252911" cy="11403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901824-7F6B-4EB2-AA5D-6F6BEE01F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068" y="5117044"/>
            <a:ext cx="4035425" cy="689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18DDF8-D1AB-4726-9A00-1DB80C211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509" y="5034642"/>
            <a:ext cx="2299759" cy="8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2E1C-974E-48FE-BC0B-4C43C24B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3.6.4.1 Stochastic Gradient Descent (skip)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E65A8-8267-4B94-B361-56710A30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4360333" cy="4963625"/>
          </a:xfrm>
        </p:spPr>
        <p:txBody>
          <a:bodyPr>
            <a:normAutofit/>
          </a:bodyPr>
          <a:lstStyle/>
          <a:p>
            <a:r>
              <a:rPr lang="ko-KR" altLang="en-US" dirty="0"/>
              <a:t>실전에서의 수렴속도</a:t>
            </a:r>
            <a:endParaRPr lang="en-US" altLang="ko-KR" dirty="0"/>
          </a:p>
          <a:p>
            <a:pPr lvl="1"/>
            <a:r>
              <a:rPr lang="en-US" altLang="ko-KR" dirty="0"/>
              <a:t>SGD &gt; BGD</a:t>
            </a:r>
          </a:p>
          <a:p>
            <a:r>
              <a:rPr lang="ko-KR" altLang="en-US" dirty="0"/>
              <a:t>수렴의 안정성</a:t>
            </a:r>
            <a:endParaRPr lang="en-US" altLang="ko-KR" dirty="0"/>
          </a:p>
          <a:p>
            <a:pPr lvl="1"/>
            <a:r>
              <a:rPr lang="en-US" altLang="ko-KR" dirty="0"/>
              <a:t>SGD &lt; BGD</a:t>
            </a:r>
          </a:p>
          <a:p>
            <a:r>
              <a:rPr lang="ko-KR" altLang="en-US" dirty="0"/>
              <a:t>절충안 </a:t>
            </a:r>
            <a:r>
              <a:rPr lang="en-US" altLang="ko-KR" dirty="0"/>
              <a:t>(mini-batch)</a:t>
            </a:r>
          </a:p>
          <a:p>
            <a:pPr lvl="1"/>
            <a:r>
              <a:rPr lang="ko-KR" altLang="en-US" dirty="0"/>
              <a:t>매번 임의의 작은 </a:t>
            </a:r>
            <a:r>
              <a:rPr lang="en-US" altLang="ko-KR" dirty="0"/>
              <a:t>B</a:t>
            </a:r>
            <a:r>
              <a:rPr lang="ko-KR" altLang="en-US" dirty="0"/>
              <a:t>개의 </a:t>
            </a:r>
            <a:r>
              <a:rPr lang="ko-KR" altLang="en-US" dirty="0" err="1"/>
              <a:t>관측값에</a:t>
            </a:r>
            <a:r>
              <a:rPr lang="ko-KR" altLang="en-US" dirty="0"/>
              <a:t> 대해 미분 계산 후 파라미터 갱신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8BD68-024F-434D-986D-89DC320D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79D27-B4B5-4C7A-8EEA-AC5EF7B1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4B588-AC88-4DA2-990F-07786ADA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41ADAB-F4D6-4B5F-A1FB-E908F801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46" y="978267"/>
            <a:ext cx="6438107" cy="56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75A2-49B8-4D87-8BC3-4773A112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3D738-72E5-488D-803D-26209730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4697476" cy="4963625"/>
          </a:xfrm>
        </p:spPr>
        <p:txBody>
          <a:bodyPr/>
          <a:lstStyle/>
          <a:p>
            <a:r>
              <a:rPr lang="en-US" altLang="ko-KR" dirty="0"/>
              <a:t>Classification</a:t>
            </a:r>
          </a:p>
          <a:p>
            <a:pPr lvl="1"/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독립변수</a:t>
            </a:r>
            <a:r>
              <a:rPr lang="en-US" altLang="ko-KR" dirty="0"/>
              <a:t>)</a:t>
            </a:r>
            <a:r>
              <a:rPr lang="ko-KR" altLang="en-US" dirty="0"/>
              <a:t>와 클래스 </a:t>
            </a:r>
            <a:r>
              <a:rPr lang="en-US" altLang="ko-KR" dirty="0"/>
              <a:t>(</a:t>
            </a:r>
            <a:r>
              <a:rPr lang="ko-KR" altLang="en-US" dirty="0"/>
              <a:t>종속변수</a:t>
            </a:r>
            <a:r>
              <a:rPr lang="en-US" altLang="ko-KR" dirty="0"/>
              <a:t>) </a:t>
            </a:r>
            <a:r>
              <a:rPr lang="ko-KR" altLang="en-US" dirty="0"/>
              <a:t>구분 명확</a:t>
            </a:r>
            <a:endParaRPr lang="en-US" altLang="ko-KR" dirty="0"/>
          </a:p>
          <a:p>
            <a:pPr lvl="1"/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테스트 데이터 구분 명확</a:t>
            </a:r>
            <a:endParaRPr lang="en-US" altLang="ko-KR" dirty="0"/>
          </a:p>
          <a:p>
            <a:pPr lvl="1"/>
            <a:r>
              <a:rPr lang="ko-KR" altLang="en-US" dirty="0"/>
              <a:t>열</a:t>
            </a:r>
            <a:r>
              <a:rPr lang="en-US" altLang="ko-KR" dirty="0"/>
              <a:t>: </a:t>
            </a:r>
            <a:r>
              <a:rPr lang="ko-KR" altLang="en-US" dirty="0" err="1"/>
              <a:t>피쳐</a:t>
            </a:r>
            <a:r>
              <a:rPr lang="en-US" altLang="ko-KR" dirty="0"/>
              <a:t>, 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인스턴스</a:t>
            </a:r>
            <a:endParaRPr lang="en-US" altLang="ko-KR" dirty="0"/>
          </a:p>
          <a:p>
            <a:r>
              <a:rPr lang="en-US" altLang="ko-KR" dirty="0"/>
              <a:t>CF</a:t>
            </a:r>
          </a:p>
          <a:p>
            <a:pPr lvl="1"/>
            <a:r>
              <a:rPr lang="ko-KR" altLang="en-US" dirty="0"/>
              <a:t>구분 없음</a:t>
            </a:r>
            <a:endParaRPr lang="en-US" altLang="ko-KR" dirty="0"/>
          </a:p>
          <a:p>
            <a:pPr lvl="1"/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테스트 데이터 구분 모호</a:t>
            </a:r>
            <a:endParaRPr lang="en-US" altLang="ko-KR" dirty="0"/>
          </a:p>
          <a:p>
            <a:pPr lvl="1"/>
            <a:r>
              <a:rPr lang="ko-KR" altLang="en-US" dirty="0" err="1"/>
              <a:t>피쳐와</a:t>
            </a:r>
            <a:r>
              <a:rPr lang="ko-KR" altLang="en-US" dirty="0"/>
              <a:t> 인스턴스 개념의 변경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883A2-119E-41A4-9C35-48335851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8BA3F-A86E-46FC-B924-9CCB17FD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B1564-52AD-4AE8-9DC9-29B7D8F2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EAE975-83E7-45CD-8526-5D8E158A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76" y="1213338"/>
            <a:ext cx="6656324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34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9F45-4884-443F-8110-89D43F9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3.6.4.2 Regularization (skip)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3A313-061F-4546-AE4C-DE553D80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관측치가 부족하면 </a:t>
            </a:r>
            <a:r>
              <a:rPr lang="ko-KR" altLang="en-US" dirty="0" err="1"/>
              <a:t>과접화</a:t>
            </a:r>
            <a:r>
              <a:rPr lang="ko-KR" altLang="en-US" dirty="0"/>
              <a:t> </a:t>
            </a:r>
            <a:r>
              <a:rPr lang="en-US" altLang="ko-KR" dirty="0"/>
              <a:t>(overfitting)</a:t>
            </a:r>
            <a:r>
              <a:rPr lang="ko-KR" altLang="en-US" dirty="0"/>
              <a:t>하기 쉬움</a:t>
            </a:r>
            <a:endParaRPr lang="en-US" altLang="ko-KR" dirty="0"/>
          </a:p>
          <a:p>
            <a:pPr lvl="1"/>
            <a:r>
              <a:rPr lang="ko-KR" altLang="en-US" dirty="0"/>
              <a:t>데이터보다 파라미터 개수가 훨씬 클 때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일부 파라미터의 절대값이 너무 커지는 것을 방지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8B1BA-2511-46D4-A10C-B21E0580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D354E-CBA8-4AAF-A629-73BC27EB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E9A0E-F03C-40C9-9DBB-3A99C814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29F7F9-C244-429D-BA62-B7031174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33" y="2577063"/>
            <a:ext cx="6633634" cy="14788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144CB1-7A26-44F5-83A7-F7FA0E7E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33" y="4280937"/>
            <a:ext cx="6320367" cy="24405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AAB42A-7000-411F-8BE8-8633E94F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087" y="2099596"/>
            <a:ext cx="2299759" cy="8213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4EB98A-C064-4810-9D0E-B3D68E431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550" y="4711212"/>
            <a:ext cx="3086100" cy="933450"/>
          </a:xfrm>
          <a:prstGeom prst="rect">
            <a:avLst/>
          </a:prstGeom>
        </p:spPr>
      </p:pic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9E6D25B6-5F3E-4F80-9AE8-FE1FEB841949}"/>
              </a:ext>
            </a:extLst>
          </p:cNvPr>
          <p:cNvSpPr/>
          <p:nvPr/>
        </p:nvSpPr>
        <p:spPr>
          <a:xfrm>
            <a:off x="10083800" y="3141133"/>
            <a:ext cx="592667" cy="13906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20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23E3F-AEFF-45CD-B7C5-4337E48F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3.6.4.4 Alternating Least Squares and Coordinate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572DB2-E67A-494F-A568-59B2B2D40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Stochastic gradient method</a:t>
                </a:r>
              </a:p>
              <a:p>
                <a:pPr lvl="1"/>
                <a:r>
                  <a:rPr lang="ko-KR" altLang="en-US" dirty="0"/>
                  <a:t>파라미터 초기화와 스텝 사이즈에 민감</a:t>
                </a:r>
                <a:endParaRPr lang="en-US" altLang="ko-KR" dirty="0"/>
              </a:p>
              <a:p>
                <a:r>
                  <a:rPr lang="en-US" altLang="ko-KR" dirty="0"/>
                  <a:t>Alternating Least Squares (ALS) </a:t>
                </a:r>
                <a:r>
                  <a:rPr lang="ko-KR" altLang="en-US" dirty="0"/>
                  <a:t>알고리즘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U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고정값</a:t>
                </a:r>
                <a:r>
                  <a:rPr lang="ko-KR" altLang="en-US" dirty="0"/>
                  <a:t> 취급 </a:t>
                </a:r>
                <a:r>
                  <a:rPr lang="en-US" altLang="ko-KR" dirty="0"/>
                  <a:t>(fixed)</a:t>
                </a:r>
                <a:r>
                  <a:rPr lang="ko-KR" altLang="en-US" dirty="0"/>
                  <a:t>하고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만을 파라미터로 삼아 최소 제곱 회귀 문제화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V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번째 행을 업데이트 하기 위해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minimize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𝑗𝑠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𝑗𝑠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b="0" dirty="0"/>
              </a:p>
              <a:p>
                <a:pPr lvl="2"/>
                <a:r>
                  <a:rPr lang="ko-KR" altLang="en-US" dirty="0"/>
                  <a:t>각 행은 개별 최적화가 가능하여 병렬화 가능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V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고정값</a:t>
                </a:r>
                <a:r>
                  <a:rPr lang="ko-KR" altLang="en-US" dirty="0"/>
                  <a:t> 취급하고</a:t>
                </a:r>
                <a:r>
                  <a:rPr lang="en-US" altLang="ko-KR" dirty="0"/>
                  <a:t>, U</a:t>
                </a:r>
                <a:r>
                  <a:rPr lang="ko-KR" altLang="en-US" dirty="0"/>
                  <a:t>만을 파라미터로 삼아 최소 제곱 회귀 문제화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U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행을 업데이트 하기 위해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minimize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𝑗𝑠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병렬화 가능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위 두 단계를 반복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인사이트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기존 방법은 목적함수내 </a:t>
                </a:r>
                <a:r>
                  <a:rPr lang="en-US" altLang="ko-KR" dirty="0"/>
                  <a:t>U,V</a:t>
                </a:r>
                <a:r>
                  <a:rPr lang="ko-KR" altLang="en-US" dirty="0"/>
                  <a:t>가 서로 얽혀 있지만 </a:t>
                </a:r>
                <a:r>
                  <a:rPr lang="en-US" altLang="ko-KR" dirty="0"/>
                  <a:t>ALS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고정값</a:t>
                </a:r>
                <a:r>
                  <a:rPr lang="ko-KR" altLang="en-US" dirty="0"/>
                  <a:t> 취급을 통해 번갈아 최적화 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안정성 확보됨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수행시마다 결과가 크게 상이하지 않음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572DB2-E67A-494F-A568-59B2B2D40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17" r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93763-355F-49F7-9B93-1DC856D0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5D34D-E796-4439-B941-A87507D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F9109-31ED-4D70-B022-807869C7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833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23E3F-AEFF-45CD-B7C5-4337E48F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3.6.4.4 Alternating Least Squares and Coordinate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72DB2-E67A-494F-A568-59B2B2D4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Coordinate descent methods</a:t>
            </a:r>
          </a:p>
          <a:p>
            <a:pPr lvl="1"/>
            <a:r>
              <a:rPr lang="en-US" altLang="ko-KR" dirty="0"/>
              <a:t>ALS </a:t>
            </a:r>
            <a:r>
              <a:rPr lang="ko-KR" altLang="en-US" dirty="0"/>
              <a:t>알고리즘의 아이디어를 극대화</a:t>
            </a:r>
            <a:endParaRPr lang="en-US" altLang="ko-KR" dirty="0"/>
          </a:p>
          <a:p>
            <a:pPr lvl="1"/>
            <a:r>
              <a:rPr lang="en-US" altLang="ko-KR" dirty="0"/>
              <a:t>U, V </a:t>
            </a:r>
            <a:r>
              <a:rPr lang="ko-KR" altLang="en-US" dirty="0"/>
              <a:t>에서 오직 하나의 파라미터만 남기고 모두 고정</a:t>
            </a:r>
            <a:endParaRPr lang="en-US" altLang="ko-KR" dirty="0"/>
          </a:p>
          <a:p>
            <a:pPr lvl="1"/>
            <a:r>
              <a:rPr lang="ko-KR" altLang="en-US" dirty="0"/>
              <a:t>파라미터 하나에 대한 최적화</a:t>
            </a:r>
            <a:endParaRPr lang="en-US" altLang="ko-KR" dirty="0"/>
          </a:p>
          <a:p>
            <a:pPr lvl="2"/>
            <a:r>
              <a:rPr lang="ko-KR" altLang="en-US" dirty="0"/>
              <a:t>목적함수가 변수 하나에 대한 이차식이 되어 바로 계산 가능함 </a:t>
            </a:r>
            <a:r>
              <a:rPr lang="en-US" altLang="ko-KR" dirty="0"/>
              <a:t>(closed form solution)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93763-355F-49F7-9B93-1DC856D0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5D34D-E796-4439-B941-A87507D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F9109-31ED-4D70-B022-807869C7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28162D-A514-4761-96B7-3EBAA393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3357603"/>
            <a:ext cx="4817005" cy="21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6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FCE1-EDDE-4634-92D4-237E8561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3.6.5 Singular Value Decomposition (SVD)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9FC08-CDC4-4991-9759-4A816794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제약 조건</a:t>
            </a:r>
            <a:r>
              <a:rPr lang="en-US" altLang="ko-KR" dirty="0"/>
              <a:t>: U</a:t>
            </a:r>
            <a:r>
              <a:rPr lang="ko-KR" altLang="en-US" dirty="0"/>
              <a:t>의 각 열벡터가 직교 </a:t>
            </a:r>
            <a:r>
              <a:rPr lang="en-US" altLang="ko-KR" dirty="0"/>
              <a:t>(V</a:t>
            </a:r>
            <a:r>
              <a:rPr lang="ko-KR" altLang="en-US" dirty="0"/>
              <a:t>의 각 열벡터가 직교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13BA1-2C5B-4A0D-99B1-C9C4F8A9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3EE47-EA05-4B5A-9801-FFADB2B9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21299-53BB-4672-AC8F-118E7D44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988038-BC04-4EB7-8473-8B65C9C65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803400"/>
            <a:ext cx="2403475" cy="6867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4B5A08-CC51-41C0-B4DE-EE4DB85E5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2572778"/>
            <a:ext cx="2036233" cy="10385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9FDAD3-115F-43F4-9D07-F97EE46D5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133" y="3921961"/>
            <a:ext cx="7226829" cy="20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1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D6DE-087E-43C8-ABF6-86140E8F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3.6.5.3 Out-of-Sample Recommendations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C2A8-34B9-46A0-833F-6BF27BC1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행렬분해</a:t>
            </a:r>
            <a:r>
              <a:rPr lang="en-US" altLang="ko-KR" dirty="0"/>
              <a:t>: </a:t>
            </a:r>
            <a:r>
              <a:rPr lang="ko-KR" altLang="en-US" dirty="0"/>
              <a:t>신규 사용자</a:t>
            </a:r>
            <a:r>
              <a:rPr lang="en-US" altLang="ko-KR" dirty="0"/>
              <a:t>, </a:t>
            </a:r>
            <a:r>
              <a:rPr lang="ko-KR" altLang="en-US" dirty="0"/>
              <a:t>아이템에 대한 예측이 어려움</a:t>
            </a:r>
            <a:endParaRPr lang="en-US" altLang="ko-KR" dirty="0"/>
          </a:p>
          <a:p>
            <a:r>
              <a:rPr lang="ko-KR" altLang="en-US" dirty="0"/>
              <a:t>직교하는 기저 벡터 </a:t>
            </a:r>
            <a:r>
              <a:rPr lang="en-US" altLang="ko-KR" dirty="0"/>
              <a:t>(orthogonal basis vector)</a:t>
            </a:r>
            <a:r>
              <a:rPr lang="ko-KR" altLang="en-US" dirty="0"/>
              <a:t>의 경우 일부 가능</a:t>
            </a:r>
            <a:endParaRPr lang="en-US" altLang="ko-KR" dirty="0"/>
          </a:p>
          <a:p>
            <a:pPr lvl="1"/>
            <a:r>
              <a:rPr lang="en-US" altLang="ko-KR" dirty="0"/>
              <a:t>SVD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en-US" altLang="ko-KR" dirty="0"/>
              <a:t>k: </a:t>
            </a:r>
            <a:r>
              <a:rPr lang="ko-KR" altLang="en-US" dirty="0"/>
              <a:t>축소된 차원</a:t>
            </a:r>
            <a:endParaRPr lang="en-US" altLang="ko-KR" dirty="0"/>
          </a:p>
          <a:p>
            <a:pPr lvl="2"/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r>
              <a:rPr lang="en-US" altLang="ko-KR" dirty="0"/>
              <a:t>: V</a:t>
            </a:r>
            <a:r>
              <a:rPr lang="ko-KR" altLang="en-US" dirty="0"/>
              <a:t>의 기저 벡터 상의 </a:t>
            </a:r>
            <a:r>
              <a:rPr lang="ko-KR" altLang="en-US" dirty="0" err="1"/>
              <a:t>초평면</a:t>
            </a:r>
            <a:r>
              <a:rPr lang="ko-KR" altLang="en-US" dirty="0"/>
              <a:t> </a:t>
            </a:r>
            <a:r>
              <a:rPr lang="en-US" altLang="ko-KR" dirty="0"/>
              <a:t>(hyperplane)</a:t>
            </a:r>
          </a:p>
          <a:p>
            <a:pPr lvl="1"/>
            <a:r>
              <a:rPr lang="ko-KR" altLang="en-US" dirty="0"/>
              <a:t>신규 사용자</a:t>
            </a:r>
            <a:r>
              <a:rPr lang="en-US" altLang="ko-KR" dirty="0"/>
              <a:t>: h</a:t>
            </a:r>
            <a:r>
              <a:rPr lang="ko-KR" altLang="en-US" dirty="0"/>
              <a:t>개의 평점을 매김</a:t>
            </a:r>
            <a:endParaRPr lang="en-US" altLang="ko-KR" dirty="0"/>
          </a:p>
          <a:p>
            <a:pPr lvl="2"/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r>
              <a:rPr lang="en-US" altLang="ko-KR" dirty="0"/>
              <a:t>: h</a:t>
            </a:r>
            <a:r>
              <a:rPr lang="ko-KR" altLang="en-US" dirty="0"/>
              <a:t>개를 고정함으로써 정의되는 </a:t>
            </a:r>
            <a:r>
              <a:rPr lang="ko-KR" altLang="en-US" dirty="0" err="1"/>
              <a:t>초평면</a:t>
            </a:r>
            <a:endParaRPr lang="en-US" altLang="ko-KR" dirty="0"/>
          </a:p>
          <a:p>
            <a:pPr lvl="1"/>
            <a:r>
              <a:rPr lang="en-US" altLang="ko-KR" dirty="0"/>
              <a:t>H1</a:t>
            </a:r>
            <a:r>
              <a:rPr lang="ko-KR" altLang="en-US" dirty="0"/>
              <a:t>과 가장 가까운</a:t>
            </a:r>
            <a:r>
              <a:rPr lang="en-US" altLang="ko-KR" dirty="0"/>
              <a:t>, H</a:t>
            </a:r>
            <a:r>
              <a:rPr lang="en-US" altLang="ko-KR" baseline="-25000" dirty="0"/>
              <a:t>2</a:t>
            </a:r>
            <a:r>
              <a:rPr lang="ko-KR" altLang="en-US" dirty="0"/>
              <a:t>상의</a:t>
            </a:r>
            <a:r>
              <a:rPr lang="en-US" altLang="ko-KR" dirty="0"/>
              <a:t> </a:t>
            </a:r>
            <a:r>
              <a:rPr lang="ko-KR" altLang="en-US" dirty="0"/>
              <a:t>포인트를 결정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1D6FA-4DBA-4240-A785-DFAC21F6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C347A-D5E0-439B-B141-5E585A39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7A548-B393-421C-8B53-5DD02615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A8BF7E-4CAE-4C2F-B31A-9F4A995B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051" y="2207480"/>
            <a:ext cx="3587949" cy="27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FCE1-EDDE-4634-92D4-237E8561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3.6.6 Nonnegative Matrix Factorization (NMF)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9FC08-CDC4-4991-9759-4A816794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  <a:r>
              <a:rPr lang="ko-KR" altLang="en-US" dirty="0"/>
              <a:t>의 모든 엔트리가 </a:t>
            </a:r>
            <a:r>
              <a:rPr lang="en-US" altLang="ko-KR" dirty="0"/>
              <a:t>0 </a:t>
            </a:r>
            <a:r>
              <a:rPr lang="ko-KR" altLang="en-US" dirty="0"/>
              <a:t>이상의 값을 가짐</a:t>
            </a:r>
            <a:endParaRPr lang="en-US" altLang="ko-KR" dirty="0"/>
          </a:p>
          <a:p>
            <a:pPr lvl="1"/>
            <a:r>
              <a:rPr lang="ko-KR" altLang="en-US" dirty="0"/>
              <a:t>정확성 보다는 해석 측면에서 큰 장점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적용 사례</a:t>
            </a:r>
            <a:endParaRPr lang="en-US" altLang="ko-KR" dirty="0"/>
          </a:p>
          <a:p>
            <a:pPr lvl="2"/>
            <a:r>
              <a:rPr lang="ko-KR" altLang="en-US" dirty="0"/>
              <a:t>평점이 음수가 아닐 때 </a:t>
            </a:r>
            <a:endParaRPr lang="en-US" altLang="ko-KR" dirty="0"/>
          </a:p>
          <a:p>
            <a:pPr lvl="2"/>
            <a:r>
              <a:rPr lang="ko-KR" altLang="en-US" dirty="0"/>
              <a:t>암시적 피드백을 사용할 때</a:t>
            </a:r>
            <a:endParaRPr lang="en-US" altLang="ko-KR" dirty="0"/>
          </a:p>
          <a:p>
            <a:pPr lvl="3"/>
            <a:r>
              <a:rPr lang="ko-KR" altLang="en-US" dirty="0"/>
              <a:t>아이템 구매</a:t>
            </a:r>
            <a:r>
              <a:rPr lang="en-US" altLang="ko-KR" dirty="0"/>
              <a:t>,</a:t>
            </a:r>
            <a:r>
              <a:rPr lang="ko-KR" altLang="en-US" dirty="0"/>
              <a:t>아이템 클릭</a:t>
            </a:r>
            <a:r>
              <a:rPr lang="en-US" altLang="ko-KR" dirty="0"/>
              <a:t>, ‘</a:t>
            </a:r>
            <a:r>
              <a:rPr lang="ko-KR" altLang="en-US" dirty="0"/>
              <a:t>좋아요</a:t>
            </a:r>
            <a:r>
              <a:rPr lang="en-US" altLang="ko-KR" dirty="0"/>
              <a:t>’ </a:t>
            </a:r>
            <a:r>
              <a:rPr lang="ko-KR" altLang="en-US" dirty="0"/>
              <a:t>버튼</a:t>
            </a:r>
            <a:endParaRPr lang="en-US" altLang="ko-KR" dirty="0"/>
          </a:p>
          <a:p>
            <a:pPr lvl="2"/>
            <a:r>
              <a:rPr lang="ko-KR" altLang="en-US" dirty="0"/>
              <a:t>보통 </a:t>
            </a:r>
            <a:r>
              <a:rPr lang="en-US" altLang="ko-KR" dirty="0"/>
              <a:t>‘1’ </a:t>
            </a:r>
            <a:r>
              <a:rPr lang="ko-KR" altLang="en-US" dirty="0"/>
              <a:t>값 만을 활용하는 경우에 효과적</a:t>
            </a:r>
            <a:endParaRPr lang="en-US" altLang="ko-KR" dirty="0"/>
          </a:p>
          <a:p>
            <a:pPr lvl="3"/>
            <a:r>
              <a:rPr lang="ko-KR" altLang="en-US" dirty="0" err="1"/>
              <a:t>누락값을</a:t>
            </a:r>
            <a:r>
              <a:rPr lang="ko-KR" altLang="en-US" dirty="0"/>
              <a:t> 과감하게 </a:t>
            </a:r>
            <a:r>
              <a:rPr lang="en-US" altLang="ko-KR" dirty="0"/>
              <a:t>‘0’</a:t>
            </a:r>
            <a:r>
              <a:rPr lang="ko-KR" altLang="en-US" dirty="0"/>
              <a:t>으로 대체해도 이슈가 덜한 상황에 유리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13BA1-2C5B-4A0D-99B1-C9C4F8A9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3EE47-EA05-4B5A-9801-FFADB2B9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21299-53BB-4672-AC8F-118E7D44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55A7DE-5984-4F24-AF4B-C452C7AC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92" y="2066396"/>
            <a:ext cx="3604683" cy="1737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6D72C4-5C3E-4D3E-9599-3F1FDCE7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492" y="2819929"/>
            <a:ext cx="5372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62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70939-8706-41E1-8E4D-FFE2E5CE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3.6.6.1 </a:t>
            </a:r>
            <a:r>
              <a:rPr lang="ko-KR" altLang="en-US" dirty="0"/>
              <a:t>해석 가능성의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31B79-CE77-4640-B4A2-84003A29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4995333" cy="4963625"/>
          </a:xfrm>
        </p:spPr>
        <p:txBody>
          <a:bodyPr/>
          <a:lstStyle/>
          <a:p>
            <a:r>
              <a:rPr lang="ko-KR" altLang="en-US" dirty="0"/>
              <a:t>높은 수준의 해석 제공 가능</a:t>
            </a:r>
            <a:endParaRPr lang="en-US" altLang="ko-KR" dirty="0"/>
          </a:p>
          <a:p>
            <a:pPr lvl="1"/>
            <a:r>
              <a:rPr lang="en-US" altLang="ko-KR" dirty="0"/>
              <a:t>aspects: k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ko-KR" altLang="en-US" dirty="0"/>
              <a:t>잠재 성분의 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각각이 학습을 통해 </a:t>
            </a:r>
            <a:r>
              <a:rPr lang="ko-KR" altLang="en-US" dirty="0" err="1"/>
              <a:t>모델링된</a:t>
            </a:r>
            <a:r>
              <a:rPr lang="ko-KR" altLang="en-US" dirty="0"/>
              <a:t> 의미적인 축을 나타낸다고 볼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부분의 합 분해 </a:t>
            </a:r>
            <a:r>
              <a:rPr lang="en-US" altLang="ko-KR" dirty="0"/>
              <a:t>(sum-of-parts decomposition )</a:t>
            </a:r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보다 큰 계수들이 기여함으로 해석과</a:t>
            </a:r>
            <a:r>
              <a:rPr lang="en-US" altLang="ko-KR" dirty="0"/>
              <a:t>, </a:t>
            </a:r>
            <a:r>
              <a:rPr lang="ko-KR" altLang="en-US" dirty="0"/>
              <a:t>의미 부여 </a:t>
            </a:r>
            <a:r>
              <a:rPr lang="en-US" altLang="ko-KR" dirty="0"/>
              <a:t>(semantic labeling) </a:t>
            </a:r>
            <a:r>
              <a:rPr lang="ko-KR" altLang="en-US" dirty="0"/>
              <a:t>가 용이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89B96-CDE2-4384-A8AC-67ACAE74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F09B6-92D5-4603-8926-B4BC8293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08100-5481-4597-80D0-012972DC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AEAD72-963F-4CB7-A586-9BA7186EB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35" y="948115"/>
            <a:ext cx="5812366" cy="2747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25EDA0-F8FF-4AAE-91B0-5001C179F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33" y="5266531"/>
            <a:ext cx="8382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0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4D59817-232A-455E-9FC8-392B5C49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15" y="3338513"/>
            <a:ext cx="6164659" cy="35194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570939-8706-41E1-8E4D-FFE2E5CE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3.6.6.2 </a:t>
            </a:r>
            <a:r>
              <a:rPr lang="ko-KR" altLang="en-US" dirty="0"/>
              <a:t>암시적 피드백에 대한 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31B79-CE77-4640-B4A2-84003A29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6079067" cy="4963625"/>
          </a:xfrm>
        </p:spPr>
        <p:txBody>
          <a:bodyPr/>
          <a:lstStyle/>
          <a:p>
            <a:r>
              <a:rPr lang="en-US" altLang="ko-KR" dirty="0"/>
              <a:t>NMF</a:t>
            </a:r>
            <a:r>
              <a:rPr lang="ko-KR" altLang="en-US" dirty="0"/>
              <a:t>는 암시적 피드백에 적합</a:t>
            </a:r>
            <a:endParaRPr lang="en-US" altLang="ko-KR" dirty="0"/>
          </a:p>
          <a:p>
            <a:pPr lvl="1"/>
            <a:r>
              <a:rPr lang="ko-KR" altLang="en-US" dirty="0"/>
              <a:t>피드백이 </a:t>
            </a:r>
            <a:r>
              <a:rPr lang="en-US" altLang="ko-KR" dirty="0"/>
              <a:t>1</a:t>
            </a:r>
            <a:r>
              <a:rPr lang="ko-KR" altLang="en-US" dirty="0"/>
              <a:t>만 존재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비선호</a:t>
            </a:r>
            <a:r>
              <a:rPr lang="en-US" altLang="ko-KR" dirty="0"/>
              <a:t>’ </a:t>
            </a:r>
            <a:r>
              <a:rPr lang="ko-KR" altLang="en-US" dirty="0"/>
              <a:t>가 수집되지 않음</a:t>
            </a:r>
            <a:endParaRPr lang="en-US" altLang="ko-KR" dirty="0"/>
          </a:p>
          <a:p>
            <a:pPr lvl="2"/>
            <a:r>
              <a:rPr lang="ko-KR" altLang="en-US" dirty="0"/>
              <a:t>이 경우 </a:t>
            </a:r>
            <a:r>
              <a:rPr lang="ko-KR" altLang="en-US" dirty="0" err="1"/>
              <a:t>누락값을</a:t>
            </a:r>
            <a:r>
              <a:rPr lang="ko-KR" altLang="en-US" dirty="0"/>
              <a:t> 모두 </a:t>
            </a:r>
            <a:r>
              <a:rPr lang="en-US" altLang="ko-KR" dirty="0"/>
              <a:t>0</a:t>
            </a:r>
            <a:r>
              <a:rPr lang="ko-KR" altLang="en-US" dirty="0"/>
              <a:t>으로 처리하여 학습</a:t>
            </a:r>
            <a:endParaRPr lang="en-US" altLang="ko-KR" dirty="0"/>
          </a:p>
          <a:p>
            <a:pPr lvl="2"/>
            <a:r>
              <a:rPr lang="ko-KR" altLang="en-US" dirty="0"/>
              <a:t>특히</a:t>
            </a:r>
            <a:r>
              <a:rPr lang="en-US" altLang="ko-KR" dirty="0"/>
              <a:t>, 1</a:t>
            </a:r>
            <a:r>
              <a:rPr lang="ko-KR" altLang="en-US" dirty="0"/>
              <a:t>의 피드백 개수가 너무 부족할 때</a:t>
            </a:r>
            <a:endParaRPr lang="en-US" altLang="ko-KR" dirty="0"/>
          </a:p>
          <a:p>
            <a:pPr lvl="1"/>
            <a:r>
              <a:rPr lang="ko-KR" altLang="en-US" dirty="0" err="1"/>
              <a:t>오버피팅</a:t>
            </a:r>
            <a:endParaRPr lang="en-US" altLang="ko-KR" dirty="0"/>
          </a:p>
          <a:p>
            <a:pPr lvl="2"/>
            <a:r>
              <a:rPr lang="ko-KR" altLang="en-US" dirty="0" err="1"/>
              <a:t>관측값에</a:t>
            </a:r>
            <a:r>
              <a:rPr lang="ko-KR" altLang="en-US" dirty="0"/>
              <a:t> 대해 정확도 </a:t>
            </a:r>
            <a:r>
              <a:rPr lang="en-US" altLang="ko-KR" dirty="0"/>
              <a:t>100%</a:t>
            </a:r>
            <a:r>
              <a:rPr lang="ko-KR" altLang="en-US" dirty="0"/>
              <a:t>지만</a:t>
            </a:r>
            <a:endParaRPr lang="en-US" altLang="ko-KR" dirty="0"/>
          </a:p>
          <a:p>
            <a:pPr lvl="2"/>
            <a:r>
              <a:rPr lang="ko-KR" altLang="en-US" dirty="0" err="1"/>
              <a:t>누락값에</a:t>
            </a:r>
            <a:r>
              <a:rPr lang="ko-KR" altLang="en-US" dirty="0"/>
              <a:t> 대해서는 큰 오차 발생 가능성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89B96-CDE2-4384-A8AC-67ACAE74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F09B6-92D5-4603-8926-B4BC8293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08100-5481-4597-80D0-012972DC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26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19201-F192-4810-9C30-2A6AD81C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3.6.6.4 Ratings with Both Likes and Dislikes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E6323-E8A7-4D33-82A1-01B83CC9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누락값을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둘 수 없음</a:t>
            </a:r>
            <a:endParaRPr lang="en-US" altLang="ko-KR" dirty="0"/>
          </a:p>
          <a:p>
            <a:pPr lvl="1"/>
            <a:r>
              <a:rPr lang="ko-KR" altLang="en-US" dirty="0" err="1"/>
              <a:t>관측값에</a:t>
            </a:r>
            <a:r>
              <a:rPr lang="ko-KR" altLang="en-US" dirty="0"/>
              <a:t> 대해서만 최적화에 참여시켜야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최적화 방법</a:t>
            </a:r>
            <a:endParaRPr lang="en-US" altLang="ko-KR" dirty="0"/>
          </a:p>
          <a:p>
            <a:pPr lvl="2"/>
            <a:r>
              <a:rPr lang="en-US" altLang="ko-KR" dirty="0"/>
              <a:t>SGD</a:t>
            </a:r>
            <a:r>
              <a:rPr lang="ko-KR" altLang="en-US" dirty="0"/>
              <a:t>와 동일하게 진행하되 각 파라미터가 음수가 </a:t>
            </a:r>
            <a:r>
              <a:rPr lang="ko-KR" altLang="en-US" dirty="0" err="1"/>
              <a:t>되려하면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고정</a:t>
            </a:r>
            <a:endParaRPr lang="en-US" altLang="ko-KR" dirty="0"/>
          </a:p>
          <a:p>
            <a:pPr lvl="2"/>
            <a:r>
              <a:rPr lang="ko-KR" altLang="en-US" dirty="0"/>
              <a:t>비선형 계획법 </a:t>
            </a:r>
            <a:r>
              <a:rPr lang="en-US" altLang="ko-KR" dirty="0"/>
              <a:t>(nonlinear programming) </a:t>
            </a:r>
            <a:r>
              <a:rPr lang="ko-KR" altLang="en-US" dirty="0"/>
              <a:t>등 다수의 테크닉 활용 가능</a:t>
            </a:r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NMF </a:t>
            </a:r>
            <a:r>
              <a:rPr lang="ko-KR" altLang="en-US" dirty="0"/>
              <a:t>만의 장점인 해석 가능성의 장점이 </a:t>
            </a:r>
            <a:r>
              <a:rPr lang="ko-KR" altLang="en-US" dirty="0" err="1"/>
              <a:t>약해짐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B63F-426B-434E-B315-B5BDDB89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D19D9-C96B-4107-8C8D-1BD7C5D6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76E17-F8F6-49BA-9EB3-6C258A0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B45C2A-6BD4-456C-AF34-5ED8B467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96" y="2238905"/>
            <a:ext cx="7001404" cy="19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5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827A5-774A-4093-860E-D5C0A826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3.6.7 </a:t>
            </a:r>
            <a:r>
              <a:rPr lang="ko-KR" altLang="en-US" dirty="0"/>
              <a:t>행렬 분해 계열의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41403-914E-48DA-A3A4-A3DB9240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계열의 행렬 분해 알고리즘의 일반화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제약조건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  <a:p>
            <a:pPr lvl="3"/>
            <a:r>
              <a:rPr lang="en-US" altLang="ko-KR" dirty="0"/>
              <a:t>Orthogonality: </a:t>
            </a:r>
            <a:r>
              <a:rPr lang="ko-KR" altLang="en-US" dirty="0"/>
              <a:t>기하학적 해석</a:t>
            </a:r>
            <a:endParaRPr lang="en-US" altLang="ko-KR" dirty="0"/>
          </a:p>
          <a:p>
            <a:pPr lvl="3"/>
            <a:r>
              <a:rPr lang="en-US" altLang="ko-KR" dirty="0"/>
              <a:t>Non-negativity: </a:t>
            </a:r>
            <a:r>
              <a:rPr lang="ko-KR" altLang="en-US" dirty="0"/>
              <a:t>부분 합 해석</a:t>
            </a:r>
            <a:endParaRPr lang="en-US" altLang="ko-KR" dirty="0"/>
          </a:p>
          <a:p>
            <a:pPr lvl="2"/>
            <a:r>
              <a:rPr lang="ko-KR" altLang="en-US" dirty="0"/>
              <a:t>기대</a:t>
            </a:r>
            <a:endParaRPr lang="en-US" altLang="ko-KR" dirty="0"/>
          </a:p>
          <a:p>
            <a:pPr lvl="3"/>
            <a:r>
              <a:rPr lang="ko-KR" altLang="en-US" dirty="0" err="1"/>
              <a:t>관측값에</a:t>
            </a:r>
            <a:r>
              <a:rPr lang="ko-KR" altLang="en-US" dirty="0"/>
              <a:t> 대해 에러가 커질지라도</a:t>
            </a:r>
            <a:r>
              <a:rPr lang="en-US" altLang="ko-KR" dirty="0"/>
              <a:t>, </a:t>
            </a:r>
            <a:r>
              <a:rPr lang="ko-KR" altLang="en-US" dirty="0" err="1"/>
              <a:t>누락값에</a:t>
            </a:r>
            <a:r>
              <a:rPr lang="ko-KR" altLang="en-US" dirty="0"/>
              <a:t> 대해 에러가 개선될 수 있음</a:t>
            </a:r>
            <a:endParaRPr lang="en-US" altLang="ko-KR" dirty="0"/>
          </a:p>
          <a:p>
            <a:pPr lvl="3"/>
            <a:r>
              <a:rPr lang="ko-KR" altLang="en-US" dirty="0"/>
              <a:t>바이어스가 증가 되지만</a:t>
            </a:r>
            <a:r>
              <a:rPr lang="en-US" altLang="ko-KR" dirty="0"/>
              <a:t>, </a:t>
            </a:r>
            <a:r>
              <a:rPr lang="ko-KR" altLang="en-US" dirty="0"/>
              <a:t>분산이 작아져서 일반화 성능이 개선될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71583-7F27-4894-9158-204A7FE8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038A7-59CE-42BA-A134-9CAD501E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020F-D802-4C92-8EB2-95D5366C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08A71B-CFC2-419B-8F5F-609BD017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30" y="1761596"/>
            <a:ext cx="7843838" cy="11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BFAD8-6060-4615-A371-82E64C3C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70BA8-4B51-4BAF-B97F-09BEE036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기반의 이웃 기반 대비 장점</a:t>
            </a:r>
            <a:endParaRPr lang="en-US" altLang="ko-KR" dirty="0"/>
          </a:p>
          <a:p>
            <a:pPr lvl="1"/>
            <a:r>
              <a:rPr lang="ko-KR" altLang="en-US" dirty="0"/>
              <a:t>공간 효율성</a:t>
            </a:r>
            <a:endParaRPr lang="en-US" altLang="ko-KR" dirty="0"/>
          </a:p>
          <a:p>
            <a:pPr lvl="2"/>
            <a:r>
              <a:rPr lang="ko-KR" altLang="en-US" dirty="0"/>
              <a:t>사용자 기반 이웃 방법</a:t>
            </a:r>
            <a:r>
              <a:rPr lang="en-US" altLang="ko-KR" dirty="0"/>
              <a:t>: O(m</a:t>
            </a:r>
            <a:r>
              <a:rPr lang="en-US" altLang="ko-KR" baseline="30000" dirty="0"/>
              <a:t>2</a:t>
            </a:r>
            <a:r>
              <a:rPr lang="en-US" altLang="ko-KR" dirty="0"/>
              <a:t>) </a:t>
            </a:r>
            <a:r>
              <a:rPr lang="ko-KR" altLang="en-US" dirty="0"/>
              <a:t>공간 복잡도 </a:t>
            </a:r>
            <a:endParaRPr lang="en-US" altLang="ko-KR" dirty="0"/>
          </a:p>
          <a:p>
            <a:pPr lvl="1"/>
            <a:r>
              <a:rPr lang="ko-KR" altLang="en-US" dirty="0"/>
              <a:t>학습</a:t>
            </a:r>
            <a:r>
              <a:rPr lang="en-US" altLang="ko-KR" dirty="0"/>
              <a:t>/</a:t>
            </a:r>
            <a:r>
              <a:rPr lang="ko-KR" altLang="en-US" dirty="0"/>
              <a:t>예측 시간</a:t>
            </a:r>
            <a:endParaRPr lang="en-US" altLang="ko-KR" dirty="0"/>
          </a:p>
          <a:p>
            <a:pPr lvl="2"/>
            <a:r>
              <a:rPr lang="ko-KR" altLang="en-US" dirty="0"/>
              <a:t>이웃 방법</a:t>
            </a:r>
            <a:r>
              <a:rPr lang="en-US" altLang="ko-KR" dirty="0"/>
              <a:t>: </a:t>
            </a:r>
            <a:r>
              <a:rPr lang="ko-KR" altLang="en-US" dirty="0" err="1"/>
              <a:t>전처리</a:t>
            </a:r>
            <a:r>
              <a:rPr lang="ko-KR" altLang="en-US" dirty="0"/>
              <a:t> 단계인 유사도 </a:t>
            </a:r>
            <a:r>
              <a:rPr lang="ko-KR" altLang="en-US" dirty="0" err="1"/>
              <a:t>측정시</a:t>
            </a:r>
            <a:r>
              <a:rPr lang="ko-KR" altLang="en-US" dirty="0"/>
              <a:t> 사용자 수의 제곱만큼 </a:t>
            </a:r>
            <a:r>
              <a:rPr lang="en-US" altLang="ko-KR" dirty="0"/>
              <a:t>O(m</a:t>
            </a:r>
            <a:r>
              <a:rPr lang="en-US" altLang="ko-KR" baseline="30000" dirty="0"/>
              <a:t>2</a:t>
            </a:r>
            <a:r>
              <a:rPr lang="en-US" altLang="ko-KR" dirty="0"/>
              <a:t>n’)</a:t>
            </a:r>
          </a:p>
          <a:p>
            <a:pPr lvl="1"/>
            <a:r>
              <a:rPr lang="ko-KR" altLang="en-US" dirty="0" err="1"/>
              <a:t>과적합</a:t>
            </a:r>
            <a:endParaRPr lang="en-US" altLang="ko-KR" dirty="0"/>
          </a:p>
          <a:p>
            <a:pPr lvl="2"/>
            <a:r>
              <a:rPr lang="ko-KR" altLang="en-US" dirty="0"/>
              <a:t>모델 기반에는 모델 크기 제한이나 정규화 </a:t>
            </a:r>
            <a:r>
              <a:rPr lang="en-US" altLang="ko-KR" dirty="0"/>
              <a:t>(regularization) </a:t>
            </a:r>
            <a:r>
              <a:rPr lang="ko-KR" altLang="en-US" dirty="0"/>
              <a:t>등을 통해 </a:t>
            </a:r>
            <a:r>
              <a:rPr lang="ko-KR" altLang="en-US" dirty="0" err="1"/>
              <a:t>과적합</a:t>
            </a:r>
            <a:r>
              <a:rPr lang="ko-KR" altLang="en-US" dirty="0"/>
              <a:t> 제어 가능</a:t>
            </a:r>
            <a:endParaRPr lang="en-US" altLang="ko-KR" dirty="0"/>
          </a:p>
          <a:p>
            <a:r>
              <a:rPr lang="ko-KR" altLang="en-US" dirty="0"/>
              <a:t>잠재 요인 모델</a:t>
            </a:r>
            <a:r>
              <a:rPr lang="en-US" altLang="ko-KR" dirty="0"/>
              <a:t>: 3</a:t>
            </a:r>
            <a:r>
              <a:rPr lang="ko-KR" altLang="en-US" dirty="0"/>
              <a:t>장의 주된 내용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A3F4-4BED-405B-8639-0BBC8B53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1FED2-3810-4B0A-B6B2-13386805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FD360-D9C6-4447-8660-69811332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03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0F900-E540-4A52-B19B-D782E8B5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3.6.7 </a:t>
            </a:r>
            <a:r>
              <a:rPr lang="ko-KR" altLang="en-US" dirty="0"/>
              <a:t>행렬 분해 계열의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EAEC8-CD7B-4DC5-BB3B-154AF3F5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37CF5-016A-42B1-92E6-9291D31D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DE67F-809A-4646-A99C-208FA9AE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D139F-54C0-4E2B-8A7F-32639F3B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75AFFF-B2BB-4772-AD74-0BE42319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483" y="1192580"/>
            <a:ext cx="6482779" cy="56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68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EA87-A958-4417-A712-12AFB50A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행렬 분해와 이웃 모델의 통합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3C4AFC7-6A99-4E17-A9A8-FAD4C018F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평균 중심화 된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에 대해서</a:t>
                </a:r>
                <a:r>
                  <a:rPr lang="en-US" altLang="ko-KR" dirty="0"/>
                  <a:t>…</a:t>
                </a:r>
              </a:p>
              <a:p>
                <a:r>
                  <a:rPr lang="ko-KR" altLang="en-US" dirty="0"/>
                  <a:t>베이스라인 모델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개인화하지</a:t>
                </a:r>
                <a:r>
                  <a:rPr lang="ko-KR" altLang="en-US" dirty="0"/>
                  <a:t> 않은 바이어스 기반 모델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사용자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에 대한 바이어스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아이템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에 대한 바이어스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예측</a:t>
                </a:r>
                <a:r>
                  <a:rPr lang="en-US" altLang="ko-KR" dirty="0"/>
                  <a:t>: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3C4AFC7-6A99-4E17-A9A8-FAD4C018F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430F1-152E-42E6-A47D-5CBC9A68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89586-CAFF-4C2A-841D-4BA179D2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A8439-62BD-497D-97B1-CC7188CF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ED4C6A-195A-4CBF-B4EA-C7F638DE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809575"/>
            <a:ext cx="6934200" cy="1133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3296B2-E632-4DB8-8435-2FEBB8EB3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49" y="4438671"/>
            <a:ext cx="1685925" cy="3709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0845E0-B8B7-4E9E-B2E6-C2E9CDED4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752850"/>
            <a:ext cx="3009387" cy="5064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3BF192-91A4-4AD5-9B99-EECF78330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299" y="2936754"/>
            <a:ext cx="2294503" cy="6446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CE2387-AD01-4728-A3FC-213E7F1ACE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7287" y="4837907"/>
            <a:ext cx="33051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3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2681C-F62B-4EC7-931E-00B4B271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행렬 분해와 이웃 모델의 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8D188-5B32-4B94-B655-615F55AD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이웃 부분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베이스라인 모델 결과를 </a:t>
            </a:r>
            <a:r>
              <a:rPr lang="ko-KR" altLang="en-US" dirty="0" err="1"/>
              <a:t>고정값으로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92764-A2EE-4BFF-A8FC-AF04CF1A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EEDD0-EBBB-4AA0-8C71-39EE4D34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116DC-3685-4050-951A-D8DA082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C0B680-A08F-4F9A-932E-7A351D74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09" y="1746779"/>
            <a:ext cx="5876925" cy="847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53C924-179C-4A19-B448-7FC1B89E2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71" y="3148298"/>
            <a:ext cx="4886325" cy="876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E7AE11-8AA5-4DE3-BF22-43D25A9AE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1" y="4435759"/>
            <a:ext cx="6448425" cy="1647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60A91D-E94C-42D3-88D1-A6BEC91E3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04" y="4018533"/>
            <a:ext cx="1685925" cy="3709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069E13-41D5-4946-ADEF-F0AE187D8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2192" y="3148298"/>
            <a:ext cx="6400800" cy="971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5B8025-F4DE-44E8-BB0F-63C9AA0A21E3}"/>
              </a:ext>
            </a:extLst>
          </p:cNvPr>
          <p:cNvSpPr txBox="1"/>
          <p:nvPr/>
        </p:nvSpPr>
        <p:spPr>
          <a:xfrm>
            <a:off x="6299200" y="4389437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일종의 가상 암시적 피드백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</a:t>
            </a:r>
            <a:r>
              <a:rPr lang="en-US" altLang="ko-KR" dirty="0"/>
              <a:t> </a:t>
            </a:r>
            <a:r>
              <a:rPr lang="ko-KR" altLang="en-US" dirty="0"/>
              <a:t>결합 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구매 기반 점수화</a:t>
            </a:r>
            <a:r>
              <a:rPr lang="en-US" altLang="ko-KR" dirty="0"/>
              <a:t>…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597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430F2-D4CF-42AA-9714-09F6AD57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행렬 분해와 이웃 모델의 통합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44BC18-CAC9-4BBF-AF9E-9DC5D1D17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모델의 잠재 요인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잠재 인자 모델에도 암시적 피드백을 결합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 mx(k+2) </a:t>
                </a:r>
                <a:r>
                  <a:rPr lang="ko-KR" altLang="en-US" dirty="0"/>
                  <a:t>암시적 피드백 변수 행렬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44BC18-CAC9-4BBF-AF9E-9DC5D1D17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3FF7-AE99-4E48-83D2-685E45F3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65EA4-B500-46B8-ADC0-FA345971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B56EE-2E3E-4626-91D7-913D621C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F8BC04-8767-4147-A840-66EEC246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04" y="2236787"/>
            <a:ext cx="34385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15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5B05F-34ED-4E97-B94F-3FB7B066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행렬 분해와 이웃 모델의 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14FEF-B154-44F8-8CAB-496FE337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이웃과 잠재 요인 통합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7D09F-8C09-4D6E-932E-475723E1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103D9-949A-4B96-992E-96B21B95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E216B-87B1-4CF0-BDD8-3883913C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A228CF-5252-4B4E-A15B-049351FE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7" y="1846262"/>
            <a:ext cx="7082367" cy="11603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40CB78-09B5-4FF6-9B0E-5C3139175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67" y="3317875"/>
            <a:ext cx="7610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3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BEE23-95DA-4AAF-B4F4-A377E0C8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행렬 분해와 이웃 모델의 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2E69B-52B3-4C53-9C1F-819737F9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정확도에 대한 고찰</a:t>
            </a:r>
            <a:endParaRPr lang="en-US" altLang="ko-KR" dirty="0"/>
          </a:p>
          <a:p>
            <a:pPr lvl="1"/>
            <a:r>
              <a:rPr lang="ko-KR" altLang="en-US" dirty="0"/>
              <a:t>통합한 모델이 개별 모델에 비해 우수함</a:t>
            </a:r>
            <a:endParaRPr lang="en-US" altLang="ko-KR" dirty="0"/>
          </a:p>
          <a:p>
            <a:pPr lvl="2"/>
            <a:r>
              <a:rPr lang="ko-KR" altLang="en-US" dirty="0"/>
              <a:t>데이터 셋의 부분마다 특성이 다양할 수 있을 수 있는데</a:t>
            </a:r>
            <a:endParaRPr lang="en-US" altLang="ko-KR" dirty="0"/>
          </a:p>
          <a:p>
            <a:pPr lvl="2"/>
            <a:r>
              <a:rPr lang="ko-KR" altLang="en-US" dirty="0"/>
              <a:t>이에 적응할 수 있음</a:t>
            </a:r>
            <a:endParaRPr lang="en-US" altLang="ko-KR" dirty="0"/>
          </a:p>
          <a:p>
            <a:pPr lvl="1"/>
            <a:r>
              <a:rPr lang="en-US" altLang="ko-KR" dirty="0"/>
              <a:t>SVD++</a:t>
            </a:r>
            <a:r>
              <a:rPr lang="ko-KR" altLang="en-US" dirty="0"/>
              <a:t> 보다 파라미터 수가 많음</a:t>
            </a:r>
            <a:endParaRPr lang="en-US" altLang="ko-KR" dirty="0"/>
          </a:p>
          <a:p>
            <a:pPr lvl="1"/>
            <a:r>
              <a:rPr lang="ko-KR" altLang="en-US" dirty="0"/>
              <a:t>데이터 수가 적을 때</a:t>
            </a:r>
            <a:r>
              <a:rPr lang="en-US" altLang="ko-KR" dirty="0"/>
              <a:t>: </a:t>
            </a:r>
            <a:r>
              <a:rPr lang="ko-KR" altLang="en-US" dirty="0"/>
              <a:t>비대칭 요인 모델 우수</a:t>
            </a:r>
            <a:endParaRPr lang="en-US" altLang="ko-KR" dirty="0"/>
          </a:p>
          <a:p>
            <a:pPr lvl="1"/>
            <a:r>
              <a:rPr lang="ko-KR" altLang="en-US" dirty="0"/>
              <a:t>데이터 많을 때</a:t>
            </a:r>
            <a:r>
              <a:rPr lang="en-US" altLang="ko-KR" dirty="0"/>
              <a:t>: </a:t>
            </a:r>
            <a:r>
              <a:rPr lang="ko-KR" altLang="en-US" dirty="0"/>
              <a:t>이웃 통합 분해 모델 우수</a:t>
            </a:r>
            <a:endParaRPr lang="en-US" altLang="ko-KR" dirty="0"/>
          </a:p>
          <a:p>
            <a:r>
              <a:rPr lang="ko-KR" altLang="en-US" dirty="0"/>
              <a:t>잠재 요인 모델과 임의의 모델을 결합</a:t>
            </a:r>
            <a:endParaRPr lang="en-US" altLang="ko-KR" dirty="0"/>
          </a:p>
          <a:p>
            <a:pPr lvl="1"/>
            <a:r>
              <a:rPr lang="ko-KR" altLang="en-US" dirty="0"/>
              <a:t>잠재 요인 모델 </a:t>
            </a:r>
            <a:r>
              <a:rPr lang="en-US" altLang="ko-KR" dirty="0"/>
              <a:t>+ </a:t>
            </a:r>
            <a:r>
              <a:rPr lang="ko-KR" altLang="en-US" dirty="0"/>
              <a:t>콘텐츠 기반 방법론 </a:t>
            </a:r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36034-7D1C-4795-9064-50339CB8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3BE59-408E-4E10-9EB7-FC9171BD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F2741-C3B6-41B8-A7FF-BC2E92DE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132E24-BAE9-4AAD-8E25-3DB2B010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4879446"/>
            <a:ext cx="6637867" cy="9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9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7D0F8-CAC9-4273-9DFB-C4CABBBE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의사 결정 및 회귀 트리 </a:t>
            </a:r>
            <a:r>
              <a:rPr lang="en-US" altLang="ko-KR" dirty="0"/>
              <a:t>(</a:t>
            </a:r>
            <a:r>
              <a:rPr lang="ko-KR" altLang="en-US" dirty="0" err="1"/>
              <a:t>스킵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DC881-EE09-42AC-90A8-4D801D0D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3B9AE-A4D7-4436-AE7E-0D955AE4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D381D-2979-4F3D-9A37-4729504F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53B83-CB1E-4764-9D50-15D82043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03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CAD25-8080-4438-84F7-52771E63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Rule-Based CF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F29D-4CDE-4F08-B987-B5A53E18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연관 규칙 </a:t>
            </a:r>
            <a:r>
              <a:rPr lang="en-US" altLang="ko-KR" dirty="0"/>
              <a:t>(association rules) [23]</a:t>
            </a:r>
          </a:p>
          <a:p>
            <a:pPr lvl="1"/>
            <a:r>
              <a:rPr lang="ko-KR" altLang="en-US" dirty="0"/>
              <a:t>트랜잭션 데이터에서 중요 규칙 생성</a:t>
            </a:r>
            <a:endParaRPr lang="en-US" altLang="ko-KR" dirty="0"/>
          </a:p>
          <a:p>
            <a:pPr lvl="2"/>
            <a:r>
              <a:rPr lang="ko-KR" altLang="en-US" dirty="0"/>
              <a:t>구매데이터 </a:t>
            </a:r>
            <a:r>
              <a:rPr lang="en-US" altLang="ko-KR" dirty="0"/>
              <a:t>(</a:t>
            </a:r>
            <a:r>
              <a:rPr lang="ko-KR" altLang="en-US" dirty="0"/>
              <a:t>한번의 카트에 담긴 구매 상품들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사용자 세션 데이터 </a:t>
            </a:r>
            <a:r>
              <a:rPr lang="en-US" altLang="ko-KR" dirty="0"/>
              <a:t>(</a:t>
            </a:r>
            <a:r>
              <a:rPr lang="ko-KR" altLang="en-US" dirty="0"/>
              <a:t>세션 동안 관찰한 상품들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(Unary data </a:t>
            </a:r>
            <a:r>
              <a:rPr lang="ko-KR" altLang="en-US" dirty="0"/>
              <a:t>기준 설명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세팅</a:t>
            </a:r>
            <a:endParaRPr lang="en-US" altLang="ko-KR" dirty="0"/>
          </a:p>
          <a:p>
            <a:pPr lvl="1"/>
            <a:r>
              <a:rPr lang="ko-KR" altLang="en-US" dirty="0"/>
              <a:t>트랜잭션 </a:t>
            </a:r>
            <a:r>
              <a:rPr lang="en-US" altLang="ko-KR" dirty="0"/>
              <a:t>DB:</a:t>
            </a:r>
          </a:p>
          <a:p>
            <a:pPr lvl="2"/>
            <a:r>
              <a:rPr lang="en-US" altLang="ko-KR" dirty="0"/>
              <a:t>m: </a:t>
            </a:r>
            <a:r>
              <a:rPr lang="ko-KR" altLang="en-US" dirty="0"/>
              <a:t>트랜잭션 수</a:t>
            </a:r>
            <a:endParaRPr lang="en-US" altLang="ko-KR" dirty="0"/>
          </a:p>
          <a:p>
            <a:pPr lvl="2"/>
            <a:r>
              <a:rPr lang="ko-KR" altLang="en-US" dirty="0"/>
              <a:t>전체 아이템 집합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전체 아이템 수 </a:t>
            </a:r>
            <a:r>
              <a:rPr lang="en-US" altLang="ko-KR" dirty="0"/>
              <a:t>n)</a:t>
            </a:r>
          </a:p>
          <a:p>
            <a:pPr lvl="2"/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: I</a:t>
            </a:r>
            <a:r>
              <a:rPr lang="ko-KR" altLang="en-US" dirty="0"/>
              <a:t>의 부분집합</a:t>
            </a:r>
            <a:endParaRPr lang="en-US" altLang="ko-KR" dirty="0"/>
          </a:p>
          <a:p>
            <a:r>
              <a:rPr lang="ko-KR" altLang="en-US" dirty="0"/>
              <a:t>중요 개념</a:t>
            </a:r>
            <a:endParaRPr lang="en-US" altLang="ko-KR" dirty="0"/>
          </a:p>
          <a:p>
            <a:pPr lvl="1"/>
            <a:r>
              <a:rPr lang="ko-KR" altLang="en-US" dirty="0"/>
              <a:t>지지도</a:t>
            </a:r>
            <a:r>
              <a:rPr lang="en-US" altLang="ko-KR" dirty="0"/>
              <a:t>: support, </a:t>
            </a:r>
            <a:r>
              <a:rPr lang="ko-KR" altLang="en-US" dirty="0"/>
              <a:t>신뢰</a:t>
            </a:r>
            <a:r>
              <a:rPr lang="en-US" altLang="ko-KR" dirty="0"/>
              <a:t>: confidence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73EB3-547F-4AE1-A09B-CA431E07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373ED-9B67-4FC1-84C0-93BBDF0F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E3BF4-6768-4691-A1BD-FB63445C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8A8374-527D-4322-B853-F76B73175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71" y="3626909"/>
            <a:ext cx="1951367" cy="4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98E1-EC88-4008-BF1F-23267137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Rule-Based CF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04381-F936-4AFB-AF3F-B5C224FE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지지도</a:t>
            </a:r>
            <a:r>
              <a:rPr lang="en-US" altLang="ko-KR" dirty="0"/>
              <a:t>: support</a:t>
            </a:r>
          </a:p>
          <a:p>
            <a:pPr lvl="1"/>
            <a:r>
              <a:rPr lang="ko-KR" altLang="en-US" dirty="0"/>
              <a:t>최소 지지</a:t>
            </a:r>
            <a:r>
              <a:rPr lang="en-US" altLang="ko-KR" dirty="0"/>
              <a:t>(minimum support): </a:t>
            </a:r>
            <a:r>
              <a:rPr lang="ko-KR" altLang="en-US" dirty="0"/>
              <a:t>이보다 큰 값의 </a:t>
            </a:r>
            <a:r>
              <a:rPr lang="en-US" altLang="ko-KR" dirty="0"/>
              <a:t>support</a:t>
            </a:r>
            <a:r>
              <a:rPr lang="ko-KR" altLang="en-US" dirty="0"/>
              <a:t>를 지니는 아이템셋</a:t>
            </a:r>
            <a:r>
              <a:rPr lang="en-US" altLang="ko-KR" dirty="0"/>
              <a:t> → frequent itemset</a:t>
            </a:r>
          </a:p>
          <a:p>
            <a:pPr lvl="1"/>
            <a:r>
              <a:rPr lang="ko-KR" altLang="en-US" dirty="0"/>
              <a:t>그들의 모임</a:t>
            </a:r>
            <a:r>
              <a:rPr lang="en-US" altLang="ko-KR" dirty="0"/>
              <a:t>: Frequent Patterns (FP)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{bread, butter, milk}</a:t>
            </a:r>
          </a:p>
          <a:p>
            <a:pPr lvl="2"/>
            <a:r>
              <a:rPr lang="en-US" altLang="ko-KR" dirty="0"/>
              <a:t>support: 2/7</a:t>
            </a:r>
          </a:p>
          <a:p>
            <a:pPr lvl="2"/>
            <a:r>
              <a:rPr lang="ko-KR" altLang="en-US" dirty="0"/>
              <a:t>최소지지가 </a:t>
            </a:r>
            <a:r>
              <a:rPr lang="en-US" altLang="ko-KR" dirty="0"/>
              <a:t>0.2</a:t>
            </a:r>
            <a:r>
              <a:rPr lang="ko-KR" altLang="en-US" dirty="0"/>
              <a:t>라면 </a:t>
            </a:r>
            <a:r>
              <a:rPr lang="en-US" altLang="ko-KR" dirty="0"/>
              <a:t>FP</a:t>
            </a:r>
            <a:r>
              <a:rPr lang="ko-KR" altLang="en-US" dirty="0"/>
              <a:t>에 포함됨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591DB-A786-4496-BF66-3F135806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2597F-C659-4A22-9A7B-6E1ED6EF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CF312-7CFC-403D-B684-A61D7EF0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1C508F-33CD-4507-9478-4F05C188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951692"/>
            <a:ext cx="9124950" cy="666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DFF85C-2F48-444C-9E92-7160E0D0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323951"/>
            <a:ext cx="63246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6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98E1-EC88-4008-BF1F-23267137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Rule-Based CF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04381-F936-4AFB-AF3F-B5C224FE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신뢰도</a:t>
            </a:r>
            <a:r>
              <a:rPr lang="en-US" altLang="ko-KR" dirty="0"/>
              <a:t>: confidence</a:t>
            </a:r>
          </a:p>
          <a:p>
            <a:pPr lvl="1"/>
            <a:r>
              <a:rPr lang="en-US" altLang="ko-KR" dirty="0"/>
              <a:t>X ∪ Y: </a:t>
            </a:r>
            <a:r>
              <a:rPr lang="ko-KR" altLang="en-US" dirty="0"/>
              <a:t>교집합으로 생각해야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항상 </a:t>
            </a:r>
            <a:r>
              <a:rPr lang="en-US" altLang="ko-KR" dirty="0"/>
              <a:t>[0, 1] </a:t>
            </a:r>
            <a:r>
              <a:rPr lang="ko-KR" altLang="en-US" dirty="0"/>
              <a:t>사이의 값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{butter, milk}</a:t>
            </a:r>
          </a:p>
          <a:p>
            <a:pPr lvl="2"/>
            <a:r>
              <a:rPr lang="en-US" altLang="ko-KR" dirty="0"/>
              <a:t>support: 3/7</a:t>
            </a:r>
          </a:p>
          <a:p>
            <a:pPr lvl="1"/>
            <a:r>
              <a:rPr lang="en-US" altLang="ko-KR" dirty="0"/>
              <a:t>{bread, butter, milk}</a:t>
            </a:r>
          </a:p>
          <a:p>
            <a:pPr lvl="2"/>
            <a:r>
              <a:rPr lang="en-US" altLang="ko-KR" dirty="0" err="1"/>
              <a:t>suport</a:t>
            </a:r>
            <a:r>
              <a:rPr lang="en-US" altLang="ko-KR" dirty="0"/>
              <a:t>: 2/7</a:t>
            </a:r>
          </a:p>
          <a:p>
            <a:pPr lvl="1"/>
            <a:r>
              <a:rPr lang="en-US" altLang="ko-KR" dirty="0"/>
              <a:t>{butter, milk} ⇒ {bread}</a:t>
            </a:r>
          </a:p>
          <a:p>
            <a:pPr lvl="2"/>
            <a:r>
              <a:rPr lang="en-US" altLang="ko-KR" dirty="0"/>
              <a:t>Confidence: 2/3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591DB-A786-4496-BF66-3F135806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2597F-C659-4A22-9A7B-6E1ED6EF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CF312-7CFC-403D-B684-A61D7EF0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A84529-37AF-485F-A08D-2B99D46D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17" y="2050502"/>
            <a:ext cx="9182100" cy="933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933E09-5086-408B-9C5D-74D65D53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323951"/>
            <a:ext cx="63246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3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EB5E29C-33D0-4C1B-8A19-63433D94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28" y="1666875"/>
            <a:ext cx="9210675" cy="2152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2A98E1-EC88-4008-BF1F-23267137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Rule-Based CF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04381-F936-4AFB-AF3F-B5C224FE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</a:t>
            </a:r>
            <a:r>
              <a:rPr lang="en-US" altLang="ko-KR" dirty="0"/>
              <a:t>: association rules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CF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모든 연관 규칙 생성 </a:t>
            </a:r>
            <a:r>
              <a:rPr lang="en-US" altLang="ko-KR" dirty="0"/>
              <a:t>(</a:t>
            </a:r>
            <a:r>
              <a:rPr lang="ko-KR" altLang="en-US" dirty="0"/>
              <a:t>모델에 해당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추천 예측 </a:t>
            </a:r>
            <a:endParaRPr lang="en-US" altLang="ko-KR" dirty="0"/>
          </a:p>
          <a:p>
            <a:pPr lvl="2"/>
            <a:r>
              <a:rPr lang="ko-KR" altLang="en-US" dirty="0"/>
              <a:t>사용자 </a:t>
            </a:r>
            <a:r>
              <a:rPr lang="en-US" altLang="ko-KR" dirty="0"/>
              <a:t>A</a:t>
            </a:r>
            <a:r>
              <a:rPr lang="ko-KR" altLang="en-US" dirty="0"/>
              <a:t>가 선호한 아이템이 연관 규칙의 </a:t>
            </a:r>
            <a:r>
              <a:rPr lang="en-US" altLang="ko-KR" dirty="0"/>
              <a:t>X (antecedent)</a:t>
            </a:r>
            <a:r>
              <a:rPr lang="ko-KR" altLang="en-US" dirty="0"/>
              <a:t>에 속하면 규칙을 취합</a:t>
            </a:r>
            <a:endParaRPr lang="en-US" altLang="ko-KR" dirty="0"/>
          </a:p>
          <a:p>
            <a:pPr lvl="2"/>
            <a:r>
              <a:rPr lang="en-US" altLang="ko-KR" dirty="0"/>
              <a:t>Confidence </a:t>
            </a:r>
            <a:r>
              <a:rPr lang="ko-KR" altLang="en-US" dirty="0"/>
              <a:t>상위 </a:t>
            </a:r>
            <a:r>
              <a:rPr lang="en-US" altLang="ko-KR" dirty="0"/>
              <a:t>Top-k</a:t>
            </a:r>
            <a:r>
              <a:rPr lang="ko-KR" altLang="en-US" dirty="0"/>
              <a:t> 개의 </a:t>
            </a:r>
            <a:r>
              <a:rPr lang="en-US" altLang="ko-KR" dirty="0"/>
              <a:t>Y (consequent)</a:t>
            </a:r>
            <a:r>
              <a:rPr lang="ko-KR" altLang="en-US" dirty="0"/>
              <a:t>를 모아서 예측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591DB-A786-4496-BF66-3F135806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2597F-C659-4A22-9A7B-6E1ED6EF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CF312-7CFC-403D-B684-A61D7EF0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94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45</Pages>
  <Paragraphs>526</Paragraphs>
  <Words>2326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오 장민</dc:creator>
  <cp:lastModifiedBy>오장민</cp:lastModifiedBy>
  <dc:title>PowerPoint 프레젠테이션</dc:title>
  <dcterms:modified xsi:type="dcterms:W3CDTF">2023-03-20T14:02:19Z</dcterms:modified>
</cp:coreProperties>
</file>