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59" r:id="rId7"/>
    <p:sldId id="308" r:id="rId8"/>
    <p:sldId id="262" r:id="rId9"/>
    <p:sldId id="30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7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79A5F-7244-4BB3-BE23-04A5C8E1D27F}" type="datetimeFigureOut">
              <a:rPr lang="ko-KR" altLang="en-US" smtClean="0"/>
              <a:t>2023. 5. 9.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CD257-8134-4CD8-859E-58B37D24B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20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682D7-EC62-4A20-9B3F-A55993660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2753BD-7290-43EC-A1F3-C3BBBD123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CABDB-1D20-44E6-A3EA-AAFBC225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740A7005-4C3F-4FEC-8E85-1F5FA182A431}" type="datetime1">
              <a:rPr lang="ko-KR" altLang="en-US" smtClean="0"/>
              <a:t>2023. 5. 9.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66C26-3BC7-4446-B7B9-F6A73449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F223A-A25E-43C1-9F73-BDE1F25D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D3A777A-69A6-4D0B-A7AE-CC65891960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612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BFE77-9D22-4667-8BE0-A6989E53E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F6772B-995E-4CEB-9DFD-D3BC1CB76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EEEB47-15EB-4BFE-9734-B56A547F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22203-D1CC-4C8B-987A-5B497F473BB5}" type="datetime1">
              <a:rPr lang="ko-KR" altLang="en-US" smtClean="0"/>
              <a:t>2023. 5. 9.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063E5-FD92-48E3-AE98-CF6BF1B9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612AE-1FAD-4E28-B993-DF5CC741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BEF3B7-1418-4E10-8AC1-8EB83C167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D281E0-149E-432D-A3ED-F61D0933C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847DB-EF88-4003-95D3-20AACB07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B5C8-6DE1-458A-8EB8-0CF4FE482C55}" type="datetime1">
              <a:rPr lang="ko-KR" altLang="en-US" smtClean="0"/>
              <a:t>2023. 5. 9.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273D9-B41A-4C5F-A3F0-59596C43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FDBAE1-76DA-43D9-B3F7-E2D7ABC8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45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BFCE4-FBC9-4151-97FF-689BC2A5D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280"/>
            <a:ext cx="10515600" cy="941387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0DDAE-957A-4342-B244-D894F4EED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338"/>
            <a:ext cx="10515600" cy="49636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D7156-DE35-462A-9A5A-5AD52E27A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F2FDF72-EB34-4DA0-A523-44A8F3A4A0A1}" type="datetime1">
              <a:rPr lang="ko-KR" altLang="en-US" smtClean="0"/>
              <a:t>2023. 5. 9.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DAEAD-DF86-4B4E-9657-9DDFA7DD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DC90B-90D1-4FF4-B487-68ED219C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D3A777A-69A6-4D0B-A7AE-CC65891960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58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36931-1583-47D1-AA8B-0A63E7A7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C8AF7F-7760-45F6-82EF-8F7014139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8D43D-365B-4BF6-B626-25794E32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7393-C2B0-459B-B672-7FF234D358F9}" type="datetime1">
              <a:rPr lang="ko-KR" altLang="en-US" smtClean="0"/>
              <a:t>2023. 5. 9.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617E6-2631-4E28-B9E4-C5AF7732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F8B09-FED5-4091-9A95-D780173A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3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FB271-1C17-4EA7-8DAA-9EE313C1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800180-58C6-4496-9F18-46B508958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EF342A-790D-4E01-B067-660C32E45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EA1FFA-9B6F-49A7-A0FF-C4842E96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5CF2-A6B8-45C7-919E-2C1242D9C412}" type="datetime1">
              <a:rPr lang="ko-KR" altLang="en-US" smtClean="0"/>
              <a:t>2023. 5. 9.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5153DF-B5FA-4857-831C-4D9D3B5D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E74A4D-652C-4C88-B076-CB93B8AC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51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0F437-EEE7-4A98-B5E9-145B3362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3D55BA-4CAD-4B05-8DB2-1D7A618D0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E7B80D-1A43-45E4-B06A-5CFA021BE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E66B78-BCCC-4B21-8D75-9BC42BF49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5CD84F-BF50-4938-8580-77F4AD91F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D0BE31-1372-4A51-B70B-AFCE06C4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270C-8487-42D6-8881-CACA4473D239}" type="datetime1">
              <a:rPr lang="ko-KR" altLang="en-US" smtClean="0"/>
              <a:t>2023. 5. 9.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5B5EB7-A7DD-477D-8494-DD74956C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22BC6A-74D0-4247-B0A1-743CFEE3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040D5-C7F5-4B74-AEA1-29DFEE26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B8313A-D206-42F1-AC40-8BB7993B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6B71-6058-4831-A26B-AB6D400AFD0D}" type="datetime1">
              <a:rPr lang="ko-KR" altLang="en-US" smtClean="0"/>
              <a:t>2023. 5. 9.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1BE022-9915-4D5A-B391-C085B266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4545BD-11B5-4620-8F64-B1050B75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26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9BF300-4073-45CE-A806-7DBC5E43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6171-657C-427A-90ED-E247D47004BA}" type="datetime1">
              <a:rPr lang="ko-KR" altLang="en-US" smtClean="0"/>
              <a:t>2023. 5. 9.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D63526-9370-4436-9348-51DE0218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83FCFA-59C5-41DC-ADA6-3FD1B55F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1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8E31A-0669-44D3-B6E4-BCF830FF0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26D859-33DE-4070-84CF-92E98A258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02D73-0CD1-4935-A2A2-4E80B3C44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9DAC15-F87B-46C2-A083-45DA60E3B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75C7-BCF9-429E-A173-11C7F6053013}" type="datetime1">
              <a:rPr lang="ko-KR" altLang="en-US" smtClean="0"/>
              <a:t>2023. 5. 9.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259F4A-DBCB-467E-A0C7-C4BC4773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836D65-0D1D-4B29-AF40-F68FA235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78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F4D1C-42FB-4C07-BD06-870F63327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EB73AE-BCC5-4293-B860-739271016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E256A6-4EB8-4DA4-8A74-F67D62F7B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201DA9-5673-43E4-9292-E8E265A4E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0835-43D0-4D48-B1BC-7C0A96483998}" type="datetime1">
              <a:rPr lang="ko-KR" altLang="en-US" smtClean="0"/>
              <a:t>2023. 5. 9.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7D0F1C-6C75-44CD-9FC8-E02FDBAC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2DC40A-3AAF-4373-8984-1312DEA5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15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08DD93-AC45-4E2D-BF43-783B9D2A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4A68E8-E59F-412B-989E-8A16C7AF6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E9B37-21A1-4417-BFC8-1A8F27E75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10B1F-159C-4C8B-A65A-542E72B7CDC2}" type="datetime1">
              <a:rPr lang="ko-KR" altLang="en-US" smtClean="0"/>
              <a:t>2023. 5. 9.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30B983-A3D8-47A8-B9A4-C48C67E00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3E88B-9900-45C8-8394-D47B4A480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A777A-69A6-4D0B-A7AE-CC6589196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9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Matrix_calculus#Numerator-layout_no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trix_calculus#Numerator-layout_notatio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n.wikipedia.org/wiki/Matrix_calculus#Numerator-layout_no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py.org/doc/stable/reference/generated/numpy.linalg.solv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B78CC-42F7-4C71-A6CA-ABA2C787ED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ALS </a:t>
            </a:r>
            <a:r>
              <a:rPr lang="ko-KR" altLang="en-US" dirty="0"/>
              <a:t>구현 이해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3DAEBC-C64F-4279-97F1-596D7851F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추천시스템 </a:t>
            </a:r>
            <a:r>
              <a:rPr lang="en-US" altLang="ko-KR" dirty="0"/>
              <a:t>10</a:t>
            </a:r>
            <a:r>
              <a:rPr lang="ko-KR" altLang="en-US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22181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35427-C1D9-84D1-C5CC-4D1C5AB4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Class </a:t>
            </a:r>
            <a:r>
              <a:rPr kumimoji="1" lang="en-US" altLang="ko-Kore-KR" dirty="0" err="1"/>
              <a:t>ALSRecommender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76717-3BBC-9279-0FE1-FDB493467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fit() </a:t>
            </a:r>
            <a:r>
              <a:rPr kumimoji="1" lang="ko-KR" altLang="en-US" dirty="0"/>
              <a:t>함수</a:t>
            </a:r>
            <a:r>
              <a:rPr kumimoji="1" lang="en-US" altLang="ko-KR" dirty="0"/>
              <a:t> </a:t>
            </a:r>
            <a:r>
              <a:rPr kumimoji="1" lang="ko-KR" altLang="en-US" dirty="0"/>
              <a:t>내부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V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고정하고 </a:t>
            </a:r>
            <a:r>
              <a:rPr kumimoji="1" lang="en-US" altLang="ko-KR" dirty="0"/>
              <a:t>U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업데이트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U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고정하고 </a:t>
            </a:r>
            <a:r>
              <a:rPr kumimoji="1" lang="en-US" altLang="ko-KR" dirty="0"/>
              <a:t>V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업데이트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417E7-8491-7521-9241-90A627CFB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2023. 5. 9.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03CBA2-C20C-58ED-F4CC-5C3D7A09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4A279-0CEF-A97C-8AEE-8DFC51FB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00E723-07AD-CF33-230C-87E94F895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64" y="2279833"/>
            <a:ext cx="7174682" cy="296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61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35427-C1D9-84D1-C5CC-4D1C5AB4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Class </a:t>
            </a:r>
            <a:r>
              <a:rPr kumimoji="1" lang="en-US" altLang="ko-Kore-KR" dirty="0" err="1"/>
              <a:t>ALSRecommender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76717-3BBC-9279-0FE1-FDB493467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417E7-8491-7521-9241-90A627CFB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2023. 5. 9.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03CBA2-C20C-58ED-F4CC-5C3D7A09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4A279-0CEF-A97C-8AEE-8DFC51FB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00E723-07AD-CF33-230C-87E94F895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81" y="2359346"/>
            <a:ext cx="5171396" cy="21393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F3D584-4ABF-61AE-7052-F0CFFD529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809" y="1875632"/>
            <a:ext cx="6251310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1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35427-C1D9-84D1-C5CC-4D1C5AB4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Class </a:t>
            </a:r>
            <a:r>
              <a:rPr kumimoji="1" lang="en-US" altLang="ko-Kore-KR" dirty="0" err="1"/>
              <a:t>ALSRecommender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76717-3BBC-9279-0FE1-FDB493467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fit() </a:t>
            </a:r>
            <a:r>
              <a:rPr kumimoji="1" lang="ko-KR" altLang="en-US" dirty="0"/>
              <a:t>함수</a:t>
            </a:r>
            <a:r>
              <a:rPr kumimoji="1" lang="en-US" altLang="ko-KR" dirty="0"/>
              <a:t> </a:t>
            </a:r>
            <a:r>
              <a:rPr kumimoji="1" lang="ko-KR" altLang="en-US" dirty="0"/>
              <a:t>내부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V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고정하고 </a:t>
            </a:r>
            <a:r>
              <a:rPr kumimoji="1" lang="en-US" altLang="ko-KR" dirty="0"/>
              <a:t>U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업데이트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417E7-8491-7521-9241-90A627CFB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2023. 5. 9.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03CBA2-C20C-58ED-F4CC-5C3D7A09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4A279-0CEF-A97C-8AEE-8DFC51FB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00E723-07AD-CF33-230C-87E94F895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891" y="948866"/>
            <a:ext cx="5202422" cy="21521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0ADC735-254D-8A31-8932-23C4D4A30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413" y="2125868"/>
            <a:ext cx="3225248" cy="14855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72476C5-667B-BE37-1626-C24D8419C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412" y="3812766"/>
            <a:ext cx="4945463" cy="202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5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35427-C1D9-84D1-C5CC-4D1C5AB4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Class </a:t>
            </a:r>
            <a:r>
              <a:rPr kumimoji="1" lang="en-US" altLang="ko-Kore-KR" dirty="0" err="1"/>
              <a:t>ALSRecommender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76717-3BBC-9279-0FE1-FDB493467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fit() </a:t>
            </a:r>
            <a:r>
              <a:rPr kumimoji="1" lang="ko-KR" altLang="en-US" dirty="0"/>
              <a:t>함수</a:t>
            </a:r>
            <a:r>
              <a:rPr kumimoji="1" lang="en-US" altLang="ko-KR" dirty="0"/>
              <a:t> </a:t>
            </a:r>
            <a:r>
              <a:rPr kumimoji="1" lang="ko-KR" altLang="en-US" dirty="0"/>
              <a:t>내부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V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고정하고 </a:t>
            </a:r>
            <a:r>
              <a:rPr kumimoji="1" lang="en-US" altLang="ko-KR" dirty="0"/>
              <a:t>U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업데이트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417E7-8491-7521-9241-90A627CFB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2023. 5. 9.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03CBA2-C20C-58ED-F4CC-5C3D7A09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4A279-0CEF-A97C-8AEE-8DFC51FB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00E723-07AD-CF33-230C-87E94F895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891" y="948866"/>
            <a:ext cx="5202422" cy="21521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0ADC735-254D-8A31-8932-23C4D4A30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413" y="2125868"/>
            <a:ext cx="3225248" cy="14855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5BFB9C-49C1-340F-8648-F7BE77627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047" y="4329936"/>
            <a:ext cx="4787900" cy="11557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C24E845-8ABF-71DC-8FEE-C973EAAAA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5413" y="3675116"/>
            <a:ext cx="4950478" cy="19695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7360EF2-B72C-5EE8-E507-37E6765EE9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9890" y="3160772"/>
            <a:ext cx="3569923" cy="83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3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35427-C1D9-84D1-C5CC-4D1C5AB4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Class </a:t>
            </a:r>
            <a:r>
              <a:rPr kumimoji="1" lang="en-US" altLang="ko-Kore-KR" dirty="0" err="1"/>
              <a:t>ALSRecommender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76717-3BBC-9279-0FE1-FDB493467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417E7-8491-7521-9241-90A627CFB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2023. 5. 9.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03CBA2-C20C-58ED-F4CC-5C3D7A09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4A279-0CEF-A97C-8AEE-8DFC51FB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862C75E-55EB-4D5C-22AE-F2CE05269309}"/>
              </a:ext>
            </a:extLst>
          </p:cNvPr>
          <p:cNvSpPr txBox="1">
            <a:spLocks/>
          </p:cNvSpPr>
          <p:nvPr/>
        </p:nvSpPr>
        <p:spPr>
          <a:xfrm>
            <a:off x="990600" y="1365738"/>
            <a:ext cx="10515600" cy="496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dirty="0"/>
              <a:t>fit() </a:t>
            </a:r>
            <a:r>
              <a:rPr kumimoji="1" lang="ko-KR" altLang="en-US" dirty="0"/>
              <a:t>함수</a:t>
            </a:r>
            <a:r>
              <a:rPr kumimoji="1" lang="en-US" altLang="ko-KR" dirty="0"/>
              <a:t> </a:t>
            </a:r>
            <a:r>
              <a:rPr kumimoji="1" lang="ko-KR" altLang="en-US" dirty="0"/>
              <a:t>내부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목적함수 미분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6D1396-F9FF-671E-1753-68F5E1767146}"/>
              </a:ext>
            </a:extLst>
          </p:cNvPr>
          <p:cNvSpPr txBox="1"/>
          <p:nvPr/>
        </p:nvSpPr>
        <p:spPr>
          <a:xfrm>
            <a:off x="5658494" y="264798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/>
              <a:t>(</a:t>
            </a:r>
            <a:r>
              <a:rPr kumimoji="1" lang="ko-KR" altLang="en-US" dirty="0"/>
              <a:t>위키피디아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>
                <a:hlinkClick r:id="rId2"/>
              </a:rPr>
              <a:t>Matrix Calculus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D491E4-9D5E-AC0D-4D3A-FF6930F7B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25436"/>
            <a:ext cx="3770083" cy="36515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E17D2C-34E7-9F65-9ACC-7E45B023A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1746" y="1338751"/>
            <a:ext cx="4115305" cy="96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3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033E7F2-9B49-190C-D262-B668B2307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3" y="1661339"/>
            <a:ext cx="6650523" cy="226084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FD94B41-A5A6-353A-79FF-4F3D4189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참고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1F4CB-6755-6FEA-83DB-C8C9206AA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(</a:t>
            </a:r>
            <a:r>
              <a:rPr kumimoji="1" lang="ko-KR" altLang="en-US" dirty="0"/>
              <a:t>위키피디아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>
                <a:hlinkClick r:id="rId3"/>
              </a:rPr>
              <a:t>Matrix Calculus</a:t>
            </a:r>
            <a:r>
              <a:rPr kumimoji="1" lang="en-US" altLang="ko-KR" dirty="0"/>
              <a:t>)</a:t>
            </a:r>
          </a:p>
          <a:p>
            <a:pPr lvl="7"/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pPr lvl="3"/>
            <a:endParaRPr kumimoji="1" lang="en-US" altLang="ko-Kore-KR" dirty="0"/>
          </a:p>
          <a:p>
            <a:r>
              <a:rPr kumimoji="1" lang="en-US" altLang="ko-Kore-KR" dirty="0"/>
              <a:t>Numerator-layout notation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357FA6-F4F7-7AE4-5656-E17774EA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DFF4E1-ECB0-FDFA-DB3E-A7167C7E5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1600" y="1066046"/>
            <a:ext cx="3732200" cy="1547850"/>
          </a:xfrm>
          <a:prstGeom prst="rect">
            <a:avLst/>
          </a:prstGeom>
        </p:spPr>
      </p:pic>
      <p:sp>
        <p:nvSpPr>
          <p:cNvPr id="7" name="AutoShape 2" descr="{\displaystyle {\begin{aligned}{\frac {\partial y}{\partial \mathbf {x} }}&amp;={\begin{bmatrix}{\frac {\partial y}{\partial x_{1}}}&amp;{\frac {\partial y}{\partial x_{2}}}&amp;\cdots &amp;{\frac {\partial y}{\partial x_{n}}}\end{bmatrix}}.\\{\frac {\partial \mathbf {y} }{\partial x}}&amp;={\begin{bmatrix}{\frac {\partial y_{1}}{\partial x}}\\{\frac {\partial y_{2}}{\partial x}}\\\vdots \\{\frac {\partial y_{m}}{\partial x}}\\\end{bmatrix}}.\\{\frac {\partial \mathbf {y} }{\partial \mathbf {x} }}&amp;={\begin{bmatrix}{\frac {\partial y_{1}}{\partial x_{1}}}&amp;{\frac {\partial y_{1}}{\partial x_{2}}}&amp;\cdots &amp;{\frac {\partial y_{1}}{\partial x_{n}}}\\{\frac {\partial y_{2}}{\partial x_{1}}}&amp;{\frac {\partial y_{2}}{\partial x_{2}}}&amp;\cdots &amp;{\frac {\partial y_{2}}{\partial x_{n}}}\\\vdots &amp;\vdots &amp;\ddots &amp;\vdots \\{\frac {\partial y_{m}}{\partial x_{1}}}&amp;{\frac {\partial y_{m}}{\partial x_{2}}}&amp;\cdots &amp;{\frac {\partial y_{m}}{\partial x_{n}}}\\\end{bmatrix}}.\\{\frac {\partial y}{\partial \mathbf {X} }}&amp;={\begin{bmatrix}{\frac {\partial y}{\partial x_{11}}}&amp;{\frac {\partial y}{\partial x_{21}}}&amp;\cdots &amp;{\frac {\partial y}{\partial x_{p1}}}\\{\frac {\partial y}{\partial x_{12}}}&amp;{\frac {\partial y}{\partial x_{22}}}&amp;\cdots &amp;{\frac {\partial y}{\partial x_{p2}}}\\\vdots &amp;\vdots &amp;\ddots &amp;\vdots \\{\frac {\partial y}{\partial x_{1q}}}&amp;{\frac {\partial y}{\partial x_{2q}}}&amp;\cdots &amp;{\frac {\partial y}{\partial x_{pq}}}\\\end{bmatrix}}.\end{aligned}}}">
            <a:extLst>
              <a:ext uri="{FF2B5EF4-FFF2-40B4-BE49-F238E27FC236}">
                <a16:creationId xmlns:a16="http://schemas.microsoft.com/office/drawing/2014/main" id="{28E51B69-3700-BFFA-B369-7DB4AC6A4F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92E60A-EA1C-4A96-7B94-F310BCF06C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452859"/>
            <a:ext cx="3405809" cy="23414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1A0893-6DC7-43A6-7200-4E0E000964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7220" y="4496047"/>
            <a:ext cx="3893379" cy="224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0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35427-C1D9-84D1-C5CC-4D1C5AB4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Class </a:t>
            </a:r>
            <a:r>
              <a:rPr kumimoji="1" lang="en-US" altLang="ko-Kore-KR" dirty="0" err="1"/>
              <a:t>ALSRecommender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76717-3BBC-9279-0FE1-FDB493467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417E7-8491-7521-9241-90A627CFB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2023. 5. 9.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03CBA2-C20C-58ED-F4CC-5C3D7A09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4A279-0CEF-A97C-8AEE-8DFC51FB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862C75E-55EB-4D5C-22AE-F2CE05269309}"/>
              </a:ext>
            </a:extLst>
          </p:cNvPr>
          <p:cNvSpPr txBox="1">
            <a:spLocks/>
          </p:cNvSpPr>
          <p:nvPr/>
        </p:nvSpPr>
        <p:spPr>
          <a:xfrm>
            <a:off x="990600" y="1365738"/>
            <a:ext cx="10515600" cy="496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dirty="0"/>
              <a:t>fit() </a:t>
            </a:r>
            <a:r>
              <a:rPr kumimoji="1" lang="ko-KR" altLang="en-US" dirty="0"/>
              <a:t>함수</a:t>
            </a:r>
            <a:r>
              <a:rPr kumimoji="1" lang="en-US" altLang="ko-KR" dirty="0"/>
              <a:t> </a:t>
            </a:r>
            <a:r>
              <a:rPr kumimoji="1" lang="ko-KR" altLang="en-US" dirty="0"/>
              <a:t>내부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목적함수 미분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6D1396-F9FF-671E-1753-68F5E1767146}"/>
              </a:ext>
            </a:extLst>
          </p:cNvPr>
          <p:cNvSpPr txBox="1"/>
          <p:nvPr/>
        </p:nvSpPr>
        <p:spPr>
          <a:xfrm>
            <a:off x="5658494" y="264798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/>
              <a:t>(</a:t>
            </a:r>
            <a:r>
              <a:rPr kumimoji="1" lang="ko-KR" altLang="en-US" dirty="0"/>
              <a:t>위키피디아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>
                <a:hlinkClick r:id="rId2"/>
              </a:rPr>
              <a:t>Matrix Calculus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0C91CF-63D0-E956-B3B9-1905A6A7C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416" y="3136349"/>
            <a:ext cx="6082103" cy="10778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647AC2E-F62E-9DA1-C0CF-EDB442AA2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416" y="4449260"/>
            <a:ext cx="5244068" cy="6992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73DE984-33F9-77C7-DFC3-483C42F11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1746" y="1338751"/>
            <a:ext cx="4115305" cy="9622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94E95F3-7020-717E-BED1-83D42BD85C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2388426"/>
            <a:ext cx="3770083" cy="365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72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35427-C1D9-84D1-C5CC-4D1C5AB4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Class </a:t>
            </a:r>
            <a:r>
              <a:rPr kumimoji="1" lang="en-US" altLang="ko-Kore-KR" dirty="0" err="1"/>
              <a:t>ALSRecommender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76717-3BBC-9279-0FE1-FDB493467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417E7-8491-7521-9241-90A627CFB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DF72-EB34-4DA0-A523-44A8F3A4A0A1}" type="datetime1">
              <a:rPr lang="ko-KR" altLang="en-US" smtClean="0"/>
              <a:t>2023. 5. 9.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03CBA2-C20C-58ED-F4CC-5C3D7A09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융합학부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4A279-0CEF-A97C-8AEE-8DFC51FB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A777A-69A6-4D0B-A7AE-CC65891960C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862C75E-55EB-4D5C-22AE-F2CE05269309}"/>
              </a:ext>
            </a:extLst>
          </p:cNvPr>
          <p:cNvSpPr txBox="1">
            <a:spLocks/>
          </p:cNvSpPr>
          <p:nvPr/>
        </p:nvSpPr>
        <p:spPr>
          <a:xfrm>
            <a:off x="990600" y="1365738"/>
            <a:ext cx="10515600" cy="496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dirty="0"/>
              <a:t>fit() </a:t>
            </a:r>
            <a:r>
              <a:rPr kumimoji="1" lang="ko-KR" altLang="en-US" dirty="0"/>
              <a:t>함수</a:t>
            </a:r>
            <a:r>
              <a:rPr kumimoji="1" lang="en-US" altLang="ko-KR" dirty="0"/>
              <a:t> </a:t>
            </a:r>
            <a:r>
              <a:rPr kumimoji="1" lang="ko-KR" altLang="en-US" dirty="0"/>
              <a:t>내부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선형 방정식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 err="1">
                <a:hlinkClick r:id="rId2"/>
              </a:rPr>
              <a:t>numpy.linalg.solve</a:t>
            </a:r>
            <a:r>
              <a:rPr kumimoji="1" lang="en-US" altLang="ko-KR" dirty="0">
                <a:hlinkClick r:id="rId2"/>
              </a:rPr>
              <a:t>()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26807E4-71E9-7FF2-7FA0-67693E2F4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178" y="1283067"/>
            <a:ext cx="5202422" cy="215214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AFA50CB-CAEF-42E5-485F-8732D35DC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4456906"/>
            <a:ext cx="5257800" cy="14394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E1CDAF-C98A-798F-AC10-8F47CF7CBF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747" y="2218236"/>
            <a:ext cx="4115305" cy="9622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3354ED-DC2F-8D12-A545-927E165067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3747" y="3207508"/>
            <a:ext cx="40259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53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130</Words>
  <Application>Microsoft Macintosh PowerPoint</Application>
  <PresentationFormat>와이드스크린</PresentationFormat>
  <Paragraphs>70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나눔고딕</vt:lpstr>
      <vt:lpstr>Arial</vt:lpstr>
      <vt:lpstr>Office 테마</vt:lpstr>
      <vt:lpstr>ALS 구현 이해</vt:lpstr>
      <vt:lpstr>Class ALSRecommender</vt:lpstr>
      <vt:lpstr>Class ALSRecommender</vt:lpstr>
      <vt:lpstr>Class ALSRecommender</vt:lpstr>
      <vt:lpstr>Class ALSRecommender</vt:lpstr>
      <vt:lpstr>Class ALSRecommender</vt:lpstr>
      <vt:lpstr>참고</vt:lpstr>
      <vt:lpstr>Class ALSRecommender</vt:lpstr>
      <vt:lpstr>Class ALSRecommender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 장민</dc:creator>
  <cp:lastModifiedBy>오장민</cp:lastModifiedBy>
  <cp:revision>78</cp:revision>
  <dcterms:created xsi:type="dcterms:W3CDTF">2022-03-03T07:02:43Z</dcterms:created>
  <dcterms:modified xsi:type="dcterms:W3CDTF">2023-05-09T08:57:42Z</dcterms:modified>
</cp:coreProperties>
</file>