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9A5F-7244-4BB3-BE23-04A5C8E1D27F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D257-8134-4CD8-859E-58B37D24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2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82D7-EC62-4A20-9B3F-A5599366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753BD-7290-43EC-A1F3-C3BBBD12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CABDB-1D20-44E6-A3EA-AAFBC225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40A7005-4C3F-4FEC-8E85-1F5FA182A431}" type="datetime1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66C26-3BC7-4446-B7B9-F6A73449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F223A-A25E-43C1-9F73-BDE1F25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2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FE77-9D22-4667-8BE0-A6989E5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6772B-995E-4CEB-9DFD-D3BC1CB7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EEB47-15EB-4BFE-9734-B56A547F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2203-D1CC-4C8B-987A-5B497F473BB5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63E5-FD92-48E3-AE98-CF6BF1B9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612AE-1FAD-4E28-B993-DF5CC74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BEF3B7-1418-4E10-8AC1-8EB83C167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281E0-149E-432D-A3ED-F61D0933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47DB-EF88-4003-95D3-20AACB07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5C8-6DE1-458A-8EB8-0CF4FE482C55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273D9-B41A-4C5F-A3F0-59596C4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DBAE1-76DA-43D9-B3F7-E2D7ABC8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FCE4-FBC9-4151-97FF-689BC2A5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941387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DDAE-957A-4342-B244-D894F4EE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D7156-DE35-462A-9A5A-5AD52E27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2FDF72-EB34-4DA0-A523-44A8F3A4A0A1}" type="datetime1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DAEAD-DF86-4B4E-9657-9DDFA7D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DC90B-90D1-4FF4-B487-68ED219C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36931-1583-47D1-AA8B-0A63E7A7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8AF7F-7760-45F6-82EF-8F701413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8D43D-365B-4BF6-B626-25794E32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393-C2B0-459B-B672-7FF234D358F9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617E6-2631-4E28-B9E4-C5AF7732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8B09-FED5-4091-9A95-D780173A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B271-1C17-4EA7-8DAA-9EE313C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00180-58C6-4496-9F18-46B508958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F342A-790D-4E01-B067-660C32E4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A1FFA-9B6F-49A7-A0FF-C4842E96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CF2-A6B8-45C7-919E-2C1242D9C412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153DF-B5FA-4857-831C-4D9D3B5D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74A4D-652C-4C88-B076-CB93B8A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0F437-EEE7-4A98-B5E9-145B3362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D55BA-4CAD-4B05-8DB2-1D7A618D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7B80D-1A43-45E4-B06A-5CFA021B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66B78-BCCC-4B21-8D75-9BC42BF49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5CD84F-BF50-4938-8580-77F4AD91F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D0BE31-1372-4A51-B70B-AFCE06C4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270C-8487-42D6-8881-CACA4473D239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B5EB7-A7DD-477D-8494-DD74956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22BC6A-74D0-4247-B0A1-743CFEE3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40D5-C7F5-4B74-AEA1-29DFEE26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8313A-D206-42F1-AC40-8BB7993B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6B71-6058-4831-A26B-AB6D400AFD0D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BE022-9915-4D5A-B391-C085B26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545BD-11B5-4620-8F64-B1050B75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BF300-4073-45CE-A806-7DBC5E4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171-657C-427A-90ED-E247D47004BA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63526-9370-4436-9348-51DE021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3FCFA-59C5-41DC-ADA6-3FD1B55F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E31A-0669-44D3-B6E4-BCF830FF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6D859-33DE-4070-84CF-92E98A25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02D73-0CD1-4935-A2A2-4E80B3C44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AC15-F87B-46C2-A083-45DA60E3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75C7-BCF9-429E-A173-11C7F6053013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59F4A-DBCB-467E-A0C7-C4BC4773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36D65-0D1D-4B29-AF40-F68FA23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4D1C-42FB-4C07-BD06-870F6332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EB73AE-BCC5-4293-B860-73927101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E256A6-4EB8-4DA4-8A74-F67D62F7B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01DA9-5673-43E4-9292-E8E265A4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0835-43D0-4D48-B1BC-7C0A96483998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D0F1C-6C75-44CD-9FC8-E02FDBA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DC40A-3AAF-4373-8984-1312DEA5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5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8DD93-AC45-4E2D-BF43-783B9D2A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A68E8-E59F-412B-989E-8A16C7AF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E9B37-21A1-4417-BFC8-1A8F27E75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0B1F-159C-4C8B-A65A-542E72B7CDC2}" type="datetime1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0B983-A3D8-47A8-B9A4-C48C67E0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3E88B-9900-45C8-8394-D47B4A480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B78CC-42F7-4C71-A6CA-ABA2C787E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MovieLens</a:t>
            </a:r>
            <a:r>
              <a:rPr lang="ko-KR" altLang="en-US" dirty="0"/>
              <a:t> </a:t>
            </a:r>
            <a:r>
              <a:rPr lang="en-US" altLang="ko-KR" dirty="0"/>
              <a:t>100K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AEBC-C64F-4279-97F1-596D7851F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추천시스템 </a:t>
            </a:r>
            <a:r>
              <a:rPr lang="en-US" altLang="ko-KR" dirty="0"/>
              <a:t>9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2218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9C36B-320D-361F-8547-E15FD883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MovieLens</a:t>
            </a:r>
            <a:r>
              <a:rPr kumimoji="1" lang="en-US" altLang="ko-Kore-KR" dirty="0"/>
              <a:t> 100K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29B32-9467-101E-88F5-D18E3511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GroupLens</a:t>
            </a:r>
            <a:r>
              <a:rPr kumimoji="1" lang="en-US" altLang="ko-Kore-KR" dirty="0"/>
              <a:t> Research Project (Minnesota </a:t>
            </a:r>
            <a:r>
              <a:rPr kumimoji="1" lang="ko-KR" altLang="en-US" dirty="0"/>
              <a:t>대학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수집기간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1998-09-19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1998-04-22</a:t>
            </a:r>
            <a:r>
              <a:rPr kumimoji="1" lang="ko-KR" altLang="en-US" dirty="0"/>
              <a:t> </a:t>
            </a:r>
            <a:r>
              <a:rPr kumimoji="1" lang="en-US" altLang="ko-KR" dirty="0"/>
              <a:t>(7</a:t>
            </a:r>
            <a:r>
              <a:rPr kumimoji="1" lang="ko-KR" altLang="en-US" dirty="0"/>
              <a:t>개월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(</a:t>
            </a:r>
            <a:r>
              <a:rPr kumimoji="1" lang="en-US" altLang="ko-KR" dirty="0" err="1"/>
              <a:t>moviewlens.umn.edu</a:t>
            </a:r>
            <a:r>
              <a:rPr kumimoji="1" lang="en-US" altLang="ko-KR" dirty="0"/>
              <a:t>)</a:t>
            </a:r>
          </a:p>
          <a:p>
            <a:pPr lvl="2"/>
            <a:r>
              <a:rPr lang="en" altLang="ko-Kore-KR" b="0" dirty="0">
                <a:effectLst/>
                <a:latin typeface="Menlo" panose="020B0609030804020204" pitchFamily="49" charset="0"/>
              </a:rPr>
              <a:t>http://</a:t>
            </a:r>
            <a:r>
              <a:rPr lang="en" altLang="ko-Kore-KR" b="0" dirty="0" err="1">
                <a:effectLst/>
                <a:latin typeface="Menlo" panose="020B0609030804020204" pitchFamily="49" charset="0"/>
              </a:rPr>
              <a:t>www.movielens.org</a:t>
            </a:r>
            <a:r>
              <a:rPr lang="en" altLang="ko-Kore-KR" b="0" dirty="0">
                <a:effectLst/>
                <a:latin typeface="Menlo" panose="020B0609030804020204" pitchFamily="49" charset="0"/>
              </a:rPr>
              <a:t>/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20</a:t>
            </a:r>
            <a:r>
              <a:rPr kumimoji="1" lang="ko-KR" altLang="en-US" dirty="0"/>
              <a:t> 건 이상 평점 매긴 사용자만 수집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D7E74-FAD6-4CA8-6DD2-C630B118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D756E-E6BD-F00C-378E-22C6D5AD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9238C-A30D-1994-C8AA-8FDABC6B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3E16C-C961-07A3-E19B-1BD91546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u.data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592F1-CDC4-7525-0EC2-7815D858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평점 데이터</a:t>
            </a:r>
            <a:endParaRPr kumimoji="1" lang="en-US" altLang="ko-KR" dirty="0"/>
          </a:p>
          <a:p>
            <a:r>
              <a:rPr kumimoji="1" lang="ko-KR" altLang="en-US" dirty="0"/>
              <a:t>총 </a:t>
            </a:r>
            <a:r>
              <a:rPr kumimoji="1" lang="en-US" altLang="ko-KR" dirty="0"/>
              <a:t>100K </a:t>
            </a:r>
            <a:r>
              <a:rPr kumimoji="1" lang="ko-KR" altLang="en-US" dirty="0"/>
              <a:t>건</a:t>
            </a:r>
            <a:endParaRPr kumimoji="1" lang="en-US" altLang="ko-KR" dirty="0"/>
          </a:p>
          <a:p>
            <a:r>
              <a:rPr kumimoji="1" lang="ko-KR" altLang="en-US" dirty="0"/>
              <a:t>탭으로 분리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사용자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아이템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평점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타임스탬프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유닉스 타임스탬프 </a:t>
            </a:r>
            <a:r>
              <a:rPr kumimoji="1" lang="en-US" altLang="ko-KR" dirty="0"/>
              <a:t>1/1/1970 UTC)</a:t>
            </a:r>
          </a:p>
          <a:p>
            <a:pPr lvl="1"/>
            <a:r>
              <a:rPr kumimoji="1" lang="ko-KR" altLang="en-US" dirty="0"/>
              <a:t>사용자 </a:t>
            </a:r>
            <a:r>
              <a:rPr kumimoji="1" lang="en-US" altLang="ko-KR" dirty="0"/>
              <a:t>943</a:t>
            </a:r>
            <a:r>
              <a:rPr kumimoji="1" lang="ko-KR" altLang="en-US" dirty="0"/>
              <a:t>명 </a:t>
            </a:r>
            <a:r>
              <a:rPr kumimoji="1" lang="en-US" altLang="ko-KR" dirty="0"/>
              <a:t>(1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아이템 </a:t>
            </a:r>
            <a:r>
              <a:rPr kumimoji="1" lang="en-US" altLang="ko-KR" dirty="0"/>
              <a:t>1682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(1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8AFED-0833-35CB-0A0C-7C4B9C71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08CED-CDD8-9436-E89A-2EBA2024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36565-D846-D560-07A9-E34C0DFE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701795-8432-DEBB-A5A7-B54899A0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36" y="3995531"/>
            <a:ext cx="4265267" cy="20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3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7242-AEF7-8E2E-99FA-860BE9E5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u.item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0B77E-14B0-CE98-DCA5-0D0FD8F1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영화</a:t>
            </a:r>
            <a:r>
              <a:rPr kumimoji="1" lang="ko-KR" altLang="en-US" dirty="0"/>
              <a:t> 정보</a:t>
            </a:r>
            <a:endParaRPr kumimoji="1" lang="en-US" altLang="ko-KR" dirty="0"/>
          </a:p>
          <a:p>
            <a:r>
              <a:rPr kumimoji="1" lang="ko-Kore-KR" altLang="en-US" dirty="0"/>
              <a:t>필드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마지막</a:t>
            </a:r>
            <a:r>
              <a:rPr kumimoji="1" lang="ko-KR" altLang="en-US" dirty="0"/>
              <a:t> </a:t>
            </a:r>
            <a:r>
              <a:rPr kumimoji="1" lang="en-US" altLang="ko-KR" dirty="0"/>
              <a:t>19</a:t>
            </a:r>
            <a:r>
              <a:rPr kumimoji="1" lang="ko-KR" altLang="en-US" dirty="0"/>
              <a:t>개 필드는 장르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/>
              <a:t>이면 해당 장르에 속함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C7CE3-D9A6-067C-04DC-C6DB5C5C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BC837-E79C-5F07-557A-F1845AB3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B3B02-AA94-DD72-797F-3DC25300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FF05B-7BC5-73AD-2A76-477DEBB1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0470"/>
            <a:ext cx="10904330" cy="1308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E3A5A9-D30E-B654-46DE-A2EA582B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72" y="2219739"/>
            <a:ext cx="5447472" cy="10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C287-E8C9-D445-3A84-AE1663A6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u.genre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5C198-D4EC-D665-1943-779C6909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61E9D-61CD-9B01-7396-D241AE59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210F-0777-783E-91BB-4DDC51E6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A0821-8D3C-A94B-CF44-ED76C74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2FBBCC-50C1-6CB3-5FC3-302D8218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81099"/>
            <a:ext cx="1616765" cy="50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7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3FF5C-1AFD-ACDC-F9DD-D0F247D0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u.user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596D9-BCBE-F48E-7D17-931AFFD2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사용자 </a:t>
            </a:r>
            <a:r>
              <a:rPr kumimoji="1" lang="ko-KR" altLang="en-US" dirty="0" err="1"/>
              <a:t>데모그래피</a:t>
            </a:r>
            <a:r>
              <a:rPr kumimoji="1" lang="ko-KR" altLang="en-US" dirty="0"/>
              <a:t> 정보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D1EF-BBD2-010D-1809-EA718574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23959-B27E-5CD7-2531-EF0B83FC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0416B-342C-6D1D-2A73-D1DAB9CF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7879B0-223D-AB07-6ACD-BBF4E7BE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75" y="1927914"/>
            <a:ext cx="5696807" cy="358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BEB945-5F2E-1A17-A172-DE788340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74" y="2683830"/>
            <a:ext cx="4838425" cy="23814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9CEFC4-0914-A1DB-2808-9D9CB045E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548" y="659973"/>
            <a:ext cx="2172252" cy="56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D4CEA-9B90-BB98-2E99-75D008B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8A404-E75E-1A17-21AA-E375BDB1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ore-KR" dirty="0"/>
              <a:t>9</a:t>
            </a:r>
            <a:r>
              <a:rPr kumimoji="1" lang="ko-KR" altLang="en-US" dirty="0"/>
              <a:t>주차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MovileLens</a:t>
            </a:r>
            <a:r>
              <a:rPr kumimoji="1" lang="en-US" altLang="ko-KR" dirty="0"/>
              <a:t> 100K </a:t>
            </a:r>
            <a:r>
              <a:rPr kumimoji="1" lang="ko-KR" altLang="en-US" dirty="0"/>
              <a:t>데이터 탐색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기본 베이스라인 추천 방법</a:t>
            </a:r>
            <a:endParaRPr kumimoji="1" lang="en-US" altLang="ko-KR" dirty="0"/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주차</a:t>
            </a:r>
            <a:endParaRPr kumimoji="1" lang="en-US" altLang="ko-KR" dirty="0"/>
          </a:p>
          <a:p>
            <a:pPr lvl="1"/>
            <a:r>
              <a:rPr kumimoji="1" lang="ko-KR" altLang="en-US" strike="sngStrike" dirty="0"/>
              <a:t>유사도 기반 협업 필터링</a:t>
            </a:r>
            <a:endParaRPr kumimoji="1" lang="en-US" altLang="ko-KR" strike="sngStrike" dirty="0"/>
          </a:p>
          <a:p>
            <a:pPr lvl="1"/>
            <a:r>
              <a:rPr kumimoji="1" lang="en-US" altLang="ko-KR" dirty="0"/>
              <a:t>ALS </a:t>
            </a:r>
            <a:r>
              <a:rPr kumimoji="1" lang="ko-KR" altLang="en-US" dirty="0"/>
              <a:t>알고리즘 구현</a:t>
            </a:r>
            <a:endParaRPr kumimoji="1" lang="en-US" altLang="ko-KR" dirty="0"/>
          </a:p>
          <a:p>
            <a:r>
              <a:rPr kumimoji="1" lang="en-US" altLang="ko-KR" dirty="0"/>
              <a:t>11</a:t>
            </a:r>
            <a:r>
              <a:rPr kumimoji="1" lang="ko-KR" altLang="en-US" dirty="0"/>
              <a:t>주차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ALS </a:t>
            </a:r>
            <a:r>
              <a:rPr kumimoji="1" lang="ko-KR" altLang="en-US" dirty="0"/>
              <a:t>알고리즘 구현</a:t>
            </a:r>
            <a:endParaRPr kumimoji="1" lang="en-US" altLang="ko-KR" dirty="0"/>
          </a:p>
          <a:p>
            <a:r>
              <a:rPr kumimoji="1" lang="en-US" altLang="ko-KR" dirty="0"/>
              <a:t>12</a:t>
            </a:r>
            <a:r>
              <a:rPr kumimoji="1" lang="ko-KR" altLang="en-US" dirty="0"/>
              <a:t>주차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Neural Collaborative Filtering</a:t>
            </a:r>
          </a:p>
          <a:p>
            <a:r>
              <a:rPr kumimoji="1" lang="en-US" altLang="ko-KR" dirty="0"/>
              <a:t>13</a:t>
            </a:r>
            <a:r>
              <a:rPr kumimoji="1" lang="ko-KR" altLang="en-US" dirty="0"/>
              <a:t>주차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Transformer </a:t>
            </a:r>
            <a:r>
              <a:rPr kumimoji="1" lang="ko-KR" altLang="en-US" dirty="0"/>
              <a:t>기반 언어 모형 활용한 추천 모델</a:t>
            </a:r>
            <a:endParaRPr kumimoji="1" lang="en-US" altLang="ko-KR" dirty="0"/>
          </a:p>
          <a:p>
            <a:r>
              <a:rPr kumimoji="1" lang="en-US" altLang="ko-KR" dirty="0"/>
              <a:t>14</a:t>
            </a:r>
            <a:r>
              <a:rPr kumimoji="1" lang="ko-KR" altLang="en-US" dirty="0"/>
              <a:t>주차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실제 추천 시스템 사례 및 마무리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7D854-6028-3019-635D-894F23E8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D8068-4649-667E-B9A3-E7B818ED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DCC0E-2CAC-D94A-36FC-475B86DF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19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181</Words>
  <Application>Microsoft Macintosh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나눔고딕</vt:lpstr>
      <vt:lpstr>Arial</vt:lpstr>
      <vt:lpstr>Menlo</vt:lpstr>
      <vt:lpstr>Office 테마</vt:lpstr>
      <vt:lpstr>MovieLens 100K Dataset</vt:lpstr>
      <vt:lpstr>MovieLens 100K</vt:lpstr>
      <vt:lpstr>u.data</vt:lpstr>
      <vt:lpstr>u.item</vt:lpstr>
      <vt:lpstr>u.genre</vt:lpstr>
      <vt:lpstr>u.user</vt:lpstr>
      <vt:lpstr>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장민</dc:creator>
  <cp:lastModifiedBy>오장민</cp:lastModifiedBy>
  <cp:revision>73</cp:revision>
  <dcterms:created xsi:type="dcterms:W3CDTF">2022-03-03T07:02:43Z</dcterms:created>
  <dcterms:modified xsi:type="dcterms:W3CDTF">2023-05-02T03:00:20Z</dcterms:modified>
</cp:coreProperties>
</file>