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672B0-D409-48B2-B516-623572C557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29F30-A1DD-47EE-BFAD-F73D626C55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 dirty="0"/>
            <a:t>캐릭터들은 각자의 코트 내에서 움직이면서 공을 쳐냄</a:t>
          </a:r>
          <a:endParaRPr lang="en-US" dirty="0"/>
        </a:p>
      </dgm:t>
    </dgm:pt>
    <dgm:pt modelId="{D5FDFD53-D100-49E3-B315-4244A4270BBC}" type="parTrans" cxnId="{1C03E6E1-6B88-4DE7-ADFE-10A3E700CD0A}">
      <dgm:prSet/>
      <dgm:spPr/>
      <dgm:t>
        <a:bodyPr/>
        <a:lstStyle/>
        <a:p>
          <a:endParaRPr lang="en-US"/>
        </a:p>
      </dgm:t>
    </dgm:pt>
    <dgm:pt modelId="{86BD978E-B5D5-43B3-B5DE-FE352B828BEA}" type="sibTrans" cxnId="{1C03E6E1-6B88-4DE7-ADFE-10A3E700CD0A}">
      <dgm:prSet/>
      <dgm:spPr/>
      <dgm:t>
        <a:bodyPr/>
        <a:lstStyle/>
        <a:p>
          <a:endParaRPr lang="en-US"/>
        </a:p>
      </dgm:t>
    </dgm:pt>
    <dgm:pt modelId="{33C464ED-5453-472D-910C-DB49F1BBD6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ko-KR"/>
            <a:t>상대방이 공을 쳐내지 못하거나 공이 영역밖을 벗어나면 점수 획득</a:t>
          </a:r>
          <a:endParaRPr lang="en-US"/>
        </a:p>
      </dgm:t>
    </dgm:pt>
    <dgm:pt modelId="{7F6A4A88-F387-4AB4-A27D-68E78AB0415A}" type="parTrans" cxnId="{AD3D113A-6046-4993-86F3-DFCCD55CE362}">
      <dgm:prSet/>
      <dgm:spPr/>
      <dgm:t>
        <a:bodyPr/>
        <a:lstStyle/>
        <a:p>
          <a:endParaRPr lang="en-US"/>
        </a:p>
      </dgm:t>
    </dgm:pt>
    <dgm:pt modelId="{A646CD54-7228-4B06-B236-BA417AF74BD0}" type="sibTrans" cxnId="{AD3D113A-6046-4993-86F3-DFCCD55CE362}">
      <dgm:prSet/>
      <dgm:spPr/>
      <dgm:t>
        <a:bodyPr/>
        <a:lstStyle/>
        <a:p>
          <a:endParaRPr lang="en-US"/>
        </a:p>
      </dgm:t>
    </dgm:pt>
    <dgm:pt modelId="{063C17B1-2A3A-47BD-A514-0C89FC0D1EFC}" type="pres">
      <dgm:prSet presAssocID="{60B672B0-D409-48B2-B516-623572C557A6}" presName="root" presStyleCnt="0">
        <dgm:presLayoutVars>
          <dgm:dir/>
          <dgm:resizeHandles val="exact"/>
        </dgm:presLayoutVars>
      </dgm:prSet>
      <dgm:spPr/>
    </dgm:pt>
    <dgm:pt modelId="{70E873F5-58FD-4848-9662-FDE8E7C4783D}" type="pres">
      <dgm:prSet presAssocID="{C5329F30-A1DD-47EE-BFAD-F73D626C55CE}" presName="compNode" presStyleCnt="0"/>
      <dgm:spPr/>
    </dgm:pt>
    <dgm:pt modelId="{0A92DE26-97CC-4BC6-B9DE-4ABB91E6FE46}" type="pres">
      <dgm:prSet presAssocID="{C5329F30-A1DD-47EE-BFAD-F73D626C55CE}" presName="iconBgRect" presStyleLbl="bgShp" presStyleIdx="0" presStyleCnt="2"/>
      <dgm:spPr/>
    </dgm:pt>
    <dgm:pt modelId="{86813BAF-BE43-40F5-9E62-C8068B4ABFDF}" type="pres">
      <dgm:prSet presAssocID="{C5329F30-A1DD-47EE-BFAD-F73D626C55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C21091FD-C8D9-4F9F-8636-1875C6E03D0B}" type="pres">
      <dgm:prSet presAssocID="{C5329F30-A1DD-47EE-BFAD-F73D626C55CE}" presName="spaceRect" presStyleCnt="0"/>
      <dgm:spPr/>
    </dgm:pt>
    <dgm:pt modelId="{5CD46147-78AF-462F-8319-9BF9B8DB7A16}" type="pres">
      <dgm:prSet presAssocID="{C5329F30-A1DD-47EE-BFAD-F73D626C55CE}" presName="textRect" presStyleLbl="revTx" presStyleIdx="0" presStyleCnt="2">
        <dgm:presLayoutVars>
          <dgm:chMax val="1"/>
          <dgm:chPref val="1"/>
        </dgm:presLayoutVars>
      </dgm:prSet>
      <dgm:spPr/>
    </dgm:pt>
    <dgm:pt modelId="{E507C3C2-E607-43C0-B7D2-124306CFCAF2}" type="pres">
      <dgm:prSet presAssocID="{86BD978E-B5D5-43B3-B5DE-FE352B828BEA}" presName="sibTrans" presStyleCnt="0"/>
      <dgm:spPr/>
    </dgm:pt>
    <dgm:pt modelId="{F1D58A1A-8E6D-49F2-9997-1AE164E7B7E3}" type="pres">
      <dgm:prSet presAssocID="{33C464ED-5453-472D-910C-DB49F1BBD657}" presName="compNode" presStyleCnt="0"/>
      <dgm:spPr/>
    </dgm:pt>
    <dgm:pt modelId="{DB15017E-D1FC-4F8A-B57F-207D28BB1A05}" type="pres">
      <dgm:prSet presAssocID="{33C464ED-5453-472D-910C-DB49F1BBD657}" presName="iconBgRect" presStyleLbl="bgShp" presStyleIdx="1" presStyleCnt="2"/>
      <dgm:spPr/>
    </dgm:pt>
    <dgm:pt modelId="{0935B39B-7523-4F42-A028-1B44F210867D}" type="pres">
      <dgm:prSet presAssocID="{33C464ED-5453-472D-910C-DB49F1BBD6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야구"/>
        </a:ext>
      </dgm:extLst>
    </dgm:pt>
    <dgm:pt modelId="{7AB7879E-A776-4BD7-82C6-C655C68E4317}" type="pres">
      <dgm:prSet presAssocID="{33C464ED-5453-472D-910C-DB49F1BBD657}" presName="spaceRect" presStyleCnt="0"/>
      <dgm:spPr/>
    </dgm:pt>
    <dgm:pt modelId="{5C90B6B7-56DA-4589-B9C2-12BE0F697717}" type="pres">
      <dgm:prSet presAssocID="{33C464ED-5453-472D-910C-DB49F1BBD6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547720B-52FF-472D-B263-E37674BA9A4C}" type="presOf" srcId="{C5329F30-A1DD-47EE-BFAD-F73D626C55CE}" destId="{5CD46147-78AF-462F-8319-9BF9B8DB7A16}" srcOrd="0" destOrd="0" presId="urn:microsoft.com/office/officeart/2018/5/layout/IconCircleLabelList"/>
    <dgm:cxn modelId="{AD3D113A-6046-4993-86F3-DFCCD55CE362}" srcId="{60B672B0-D409-48B2-B516-623572C557A6}" destId="{33C464ED-5453-472D-910C-DB49F1BBD657}" srcOrd="1" destOrd="0" parTransId="{7F6A4A88-F387-4AB4-A27D-68E78AB0415A}" sibTransId="{A646CD54-7228-4B06-B236-BA417AF74BD0}"/>
    <dgm:cxn modelId="{04D1DC6E-F345-4EE4-9628-30B573BD652C}" type="presOf" srcId="{60B672B0-D409-48B2-B516-623572C557A6}" destId="{063C17B1-2A3A-47BD-A514-0C89FC0D1EFC}" srcOrd="0" destOrd="0" presId="urn:microsoft.com/office/officeart/2018/5/layout/IconCircleLabelList"/>
    <dgm:cxn modelId="{A658316F-0B36-47DC-879C-EC6E0390509A}" type="presOf" srcId="{33C464ED-5453-472D-910C-DB49F1BBD657}" destId="{5C90B6B7-56DA-4589-B9C2-12BE0F697717}" srcOrd="0" destOrd="0" presId="urn:microsoft.com/office/officeart/2018/5/layout/IconCircleLabelList"/>
    <dgm:cxn modelId="{1C03E6E1-6B88-4DE7-ADFE-10A3E700CD0A}" srcId="{60B672B0-D409-48B2-B516-623572C557A6}" destId="{C5329F30-A1DD-47EE-BFAD-F73D626C55CE}" srcOrd="0" destOrd="0" parTransId="{D5FDFD53-D100-49E3-B315-4244A4270BBC}" sibTransId="{86BD978E-B5D5-43B3-B5DE-FE352B828BEA}"/>
    <dgm:cxn modelId="{3294823E-6124-49C5-A967-E914902E83C9}" type="presParOf" srcId="{063C17B1-2A3A-47BD-A514-0C89FC0D1EFC}" destId="{70E873F5-58FD-4848-9662-FDE8E7C4783D}" srcOrd="0" destOrd="0" presId="urn:microsoft.com/office/officeart/2018/5/layout/IconCircleLabelList"/>
    <dgm:cxn modelId="{839EAC87-8471-4A35-806B-7C3DE74C60EF}" type="presParOf" srcId="{70E873F5-58FD-4848-9662-FDE8E7C4783D}" destId="{0A92DE26-97CC-4BC6-B9DE-4ABB91E6FE46}" srcOrd="0" destOrd="0" presId="urn:microsoft.com/office/officeart/2018/5/layout/IconCircleLabelList"/>
    <dgm:cxn modelId="{59A9BBD8-B319-4FB8-A60E-D070C9F48DDA}" type="presParOf" srcId="{70E873F5-58FD-4848-9662-FDE8E7C4783D}" destId="{86813BAF-BE43-40F5-9E62-C8068B4ABFDF}" srcOrd="1" destOrd="0" presId="urn:microsoft.com/office/officeart/2018/5/layout/IconCircleLabelList"/>
    <dgm:cxn modelId="{610D8143-1442-4DED-A3B8-AB81C38514CC}" type="presParOf" srcId="{70E873F5-58FD-4848-9662-FDE8E7C4783D}" destId="{C21091FD-C8D9-4F9F-8636-1875C6E03D0B}" srcOrd="2" destOrd="0" presId="urn:microsoft.com/office/officeart/2018/5/layout/IconCircleLabelList"/>
    <dgm:cxn modelId="{AE88D518-898C-4D2B-9E39-F6C4E52E2D61}" type="presParOf" srcId="{70E873F5-58FD-4848-9662-FDE8E7C4783D}" destId="{5CD46147-78AF-462F-8319-9BF9B8DB7A16}" srcOrd="3" destOrd="0" presId="urn:microsoft.com/office/officeart/2018/5/layout/IconCircleLabelList"/>
    <dgm:cxn modelId="{A3E2E7B6-538A-4402-B55B-6E06B77E0C07}" type="presParOf" srcId="{063C17B1-2A3A-47BD-A514-0C89FC0D1EFC}" destId="{E507C3C2-E607-43C0-B7D2-124306CFCAF2}" srcOrd="1" destOrd="0" presId="urn:microsoft.com/office/officeart/2018/5/layout/IconCircleLabelList"/>
    <dgm:cxn modelId="{5901B81B-5CCA-456C-AB77-C6630E2F89B4}" type="presParOf" srcId="{063C17B1-2A3A-47BD-A514-0C89FC0D1EFC}" destId="{F1D58A1A-8E6D-49F2-9997-1AE164E7B7E3}" srcOrd="2" destOrd="0" presId="urn:microsoft.com/office/officeart/2018/5/layout/IconCircleLabelList"/>
    <dgm:cxn modelId="{C641C1F5-D277-4A84-A2B7-57F9AFD9E2BB}" type="presParOf" srcId="{F1D58A1A-8E6D-49F2-9997-1AE164E7B7E3}" destId="{DB15017E-D1FC-4F8A-B57F-207D28BB1A05}" srcOrd="0" destOrd="0" presId="urn:microsoft.com/office/officeart/2018/5/layout/IconCircleLabelList"/>
    <dgm:cxn modelId="{47661D8F-352C-4AFC-AB86-948EEBF72A32}" type="presParOf" srcId="{F1D58A1A-8E6D-49F2-9997-1AE164E7B7E3}" destId="{0935B39B-7523-4F42-A028-1B44F210867D}" srcOrd="1" destOrd="0" presId="urn:microsoft.com/office/officeart/2018/5/layout/IconCircleLabelList"/>
    <dgm:cxn modelId="{81A219C5-7B9E-4696-9D66-F10A49B4D434}" type="presParOf" srcId="{F1D58A1A-8E6D-49F2-9997-1AE164E7B7E3}" destId="{7AB7879E-A776-4BD7-82C6-C655C68E4317}" srcOrd="2" destOrd="0" presId="urn:microsoft.com/office/officeart/2018/5/layout/IconCircleLabelList"/>
    <dgm:cxn modelId="{E593CD52-379D-4D04-8CF8-EAF0DBE3142B}" type="presParOf" srcId="{F1D58A1A-8E6D-49F2-9997-1AE164E7B7E3}" destId="{5C90B6B7-56DA-4589-B9C2-12BE0F6977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CAC63-B1E0-40C4-B858-C8A46DF291C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C81E2-2B49-43D5-8787-FA257B38B5C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리소스 수집 및</a:t>
          </a:r>
          <a:endParaRPr lang="en-US" altLang="ko-KR" dirty="0"/>
        </a:p>
        <a:p>
          <a:r>
            <a:rPr lang="ko-KR" altLang="en-US" dirty="0"/>
            <a:t>캐릭터 애니메이션</a:t>
          </a:r>
          <a:endParaRPr lang="en-US" dirty="0"/>
        </a:p>
      </dgm:t>
    </dgm:pt>
    <dgm:pt modelId="{B8900F0D-15EF-4208-B708-A1D3A6B799CA}" type="parTrans" cxnId="{DDC7D834-828C-4A82-B0BE-F4B8F2CFF5F5}">
      <dgm:prSet/>
      <dgm:spPr/>
      <dgm:t>
        <a:bodyPr/>
        <a:lstStyle/>
        <a:p>
          <a:endParaRPr lang="en-US"/>
        </a:p>
      </dgm:t>
    </dgm:pt>
    <dgm:pt modelId="{4016A984-953B-4672-AC27-112CD81D6086}" type="sibTrans" cxnId="{DDC7D834-828C-4A82-B0BE-F4B8F2CFF5F5}">
      <dgm:prSet/>
      <dgm:spPr/>
      <dgm:t>
        <a:bodyPr/>
        <a:lstStyle/>
        <a:p>
          <a:endParaRPr lang="en-US"/>
        </a:p>
      </dgm:t>
    </dgm:pt>
    <dgm:pt modelId="{0AD0F84C-EE32-4D94-8FE1-FA0E23387B3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캐릭터 기본적인 조작 구현</a:t>
          </a:r>
          <a:endParaRPr lang="en-US" dirty="0"/>
        </a:p>
      </dgm:t>
    </dgm:pt>
    <dgm:pt modelId="{235446B2-B9BE-47AC-9628-A7E80FB00D6B}" type="parTrans" cxnId="{3EABF1B8-E887-4042-BDD0-43B3925BC4F7}">
      <dgm:prSet/>
      <dgm:spPr/>
      <dgm:t>
        <a:bodyPr/>
        <a:lstStyle/>
        <a:p>
          <a:endParaRPr lang="en-US"/>
        </a:p>
      </dgm:t>
    </dgm:pt>
    <dgm:pt modelId="{5135DC43-4A9F-4D5E-8473-35638AF365D2}" type="sibTrans" cxnId="{3EABF1B8-E887-4042-BDD0-43B3925BC4F7}">
      <dgm:prSet/>
      <dgm:spPr/>
      <dgm:t>
        <a:bodyPr/>
        <a:lstStyle/>
        <a:p>
          <a:endParaRPr lang="en-US"/>
        </a:p>
      </dgm:t>
    </dgm:pt>
    <dgm:pt modelId="{B439AD2B-29E3-43BB-802E-EAF262FDF91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상호작용 구현</a:t>
          </a:r>
          <a:endParaRPr lang="en-US" dirty="0"/>
        </a:p>
      </dgm:t>
    </dgm:pt>
    <dgm:pt modelId="{F8975517-2624-4A71-AECA-21DDE485E8BC}" type="parTrans" cxnId="{7F2A04B7-2BE1-4279-B17A-E0561D938FDF}">
      <dgm:prSet/>
      <dgm:spPr/>
      <dgm:t>
        <a:bodyPr/>
        <a:lstStyle/>
        <a:p>
          <a:endParaRPr lang="en-US"/>
        </a:p>
      </dgm:t>
    </dgm:pt>
    <dgm:pt modelId="{699DBD17-3049-4AF0-A2AA-5B82A5D22087}" type="sibTrans" cxnId="{7F2A04B7-2BE1-4279-B17A-E0561D938FDF}">
      <dgm:prSet/>
      <dgm:spPr/>
      <dgm:t>
        <a:bodyPr/>
        <a:lstStyle/>
        <a:p>
          <a:endParaRPr lang="en-US"/>
        </a:p>
      </dgm:t>
    </dgm:pt>
    <dgm:pt modelId="{00010998-4BFB-460D-BB61-C8C7EF17C6E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4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거리</a:t>
          </a:r>
          <a:r>
            <a:rPr lang="en-US" altLang="ko-KR" dirty="0"/>
            <a:t>, </a:t>
          </a:r>
          <a:r>
            <a:rPr lang="ko-KR" altLang="en-US" dirty="0"/>
            <a:t>공의 높이 등에 따른 힘 구현</a:t>
          </a:r>
          <a:r>
            <a:rPr lang="en-US" dirty="0"/>
            <a:t> </a:t>
          </a:r>
        </a:p>
      </dgm:t>
    </dgm:pt>
    <dgm:pt modelId="{49451A0D-C62D-433D-A445-3457B53BA148}" type="parTrans" cxnId="{FA23D105-DB53-4F23-B931-E25BB12BCEB6}">
      <dgm:prSet/>
      <dgm:spPr/>
      <dgm:t>
        <a:bodyPr/>
        <a:lstStyle/>
        <a:p>
          <a:endParaRPr lang="en-US"/>
        </a:p>
      </dgm:t>
    </dgm:pt>
    <dgm:pt modelId="{7A4987E2-90D8-48A1-ADBF-CC921E3BF548}" type="sibTrans" cxnId="{FA23D105-DB53-4F23-B931-E25BB12BCEB6}">
      <dgm:prSet/>
      <dgm:spPr/>
      <dgm:t>
        <a:bodyPr/>
        <a:lstStyle/>
        <a:p>
          <a:endParaRPr lang="en-US"/>
        </a:p>
      </dgm:t>
    </dgm:pt>
    <dgm:pt modelId="{B390E1E1-C4AD-46D2-9A8D-0C24CDF47D3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5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게임 규칙 설정</a:t>
          </a:r>
          <a:endParaRPr lang="en-US" dirty="0"/>
        </a:p>
      </dgm:t>
    </dgm:pt>
    <dgm:pt modelId="{C65F60EC-C43E-4BC3-8260-8F2A99256553}" type="parTrans" cxnId="{1243B8A7-9316-4D3A-970D-8E369A8D4840}">
      <dgm:prSet/>
      <dgm:spPr/>
      <dgm:t>
        <a:bodyPr/>
        <a:lstStyle/>
        <a:p>
          <a:endParaRPr lang="en-US"/>
        </a:p>
      </dgm:t>
    </dgm:pt>
    <dgm:pt modelId="{87CABFBA-07F0-4DCC-87A4-0E4F347153A4}" type="sibTrans" cxnId="{1243B8A7-9316-4D3A-970D-8E369A8D4840}">
      <dgm:prSet/>
      <dgm:spPr/>
      <dgm:t>
        <a:bodyPr/>
        <a:lstStyle/>
        <a:p>
          <a:endParaRPr lang="en-US"/>
        </a:p>
      </dgm:t>
    </dgm:pt>
    <dgm:pt modelId="{E562157B-050C-41B4-9143-9435C4BABC0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6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상대방 캐릭터 </a:t>
          </a:r>
          <a:r>
            <a:rPr lang="en-US" altLang="ko-KR" dirty="0"/>
            <a:t>AI</a:t>
          </a:r>
          <a:r>
            <a:rPr lang="ko-KR" altLang="en-US" dirty="0"/>
            <a:t>구현</a:t>
          </a:r>
          <a:endParaRPr lang="en-US" dirty="0"/>
        </a:p>
      </dgm:t>
    </dgm:pt>
    <dgm:pt modelId="{1CCCF5CC-6A21-4A82-BBF1-09B73AD20EDB}" type="parTrans" cxnId="{B53293ED-C178-4160-AD05-A370B2957B16}">
      <dgm:prSet/>
      <dgm:spPr/>
      <dgm:t>
        <a:bodyPr/>
        <a:lstStyle/>
        <a:p>
          <a:endParaRPr lang="en-US"/>
        </a:p>
      </dgm:t>
    </dgm:pt>
    <dgm:pt modelId="{D5FE2E53-9E83-4568-8AD4-92E109C0767B}" type="sibTrans" cxnId="{B53293ED-C178-4160-AD05-A370B2957B16}">
      <dgm:prSet/>
      <dgm:spPr/>
      <dgm:t>
        <a:bodyPr/>
        <a:lstStyle/>
        <a:p>
          <a:endParaRPr lang="en-US"/>
        </a:p>
      </dgm:t>
    </dgm:pt>
    <dgm:pt modelId="{38593A17-8AB6-458A-B65D-9A3BDD0D2C3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7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사운드 및 이펙트</a:t>
          </a:r>
          <a:endParaRPr lang="en-US" dirty="0"/>
        </a:p>
      </dgm:t>
    </dgm:pt>
    <dgm:pt modelId="{F2F519DF-EEBA-468C-A183-B966676E3A0C}" type="parTrans" cxnId="{09D61644-A6EE-4B8E-94B3-7EE5D693D73F}">
      <dgm:prSet/>
      <dgm:spPr/>
      <dgm:t>
        <a:bodyPr/>
        <a:lstStyle/>
        <a:p>
          <a:endParaRPr lang="en-US"/>
        </a:p>
      </dgm:t>
    </dgm:pt>
    <dgm:pt modelId="{882B16DF-5AFA-4A18-B6C5-3EAE547DF2BC}" type="sibTrans" cxnId="{09D61644-A6EE-4B8E-94B3-7EE5D693D73F}">
      <dgm:prSet/>
      <dgm:spPr/>
      <dgm:t>
        <a:bodyPr/>
        <a:lstStyle/>
        <a:p>
          <a:endParaRPr lang="en-US"/>
        </a:p>
      </dgm:t>
    </dgm:pt>
    <dgm:pt modelId="{83714A6C-81C5-4BBF-B093-59D2888AFCB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8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최종 점검 및 기타 추가요소 구현</a:t>
          </a:r>
          <a:endParaRPr lang="en-US" dirty="0"/>
        </a:p>
      </dgm:t>
    </dgm:pt>
    <dgm:pt modelId="{45D8AE33-99ED-4544-9875-8BA368404835}" type="parTrans" cxnId="{98516037-BEE6-4A61-9E0B-4FF7DA3B9F01}">
      <dgm:prSet/>
      <dgm:spPr/>
      <dgm:t>
        <a:bodyPr/>
        <a:lstStyle/>
        <a:p>
          <a:endParaRPr lang="en-US"/>
        </a:p>
      </dgm:t>
    </dgm:pt>
    <dgm:pt modelId="{82445883-F8F5-4C33-8FD0-BF394CA874D4}" type="sibTrans" cxnId="{98516037-BEE6-4A61-9E0B-4FF7DA3B9F01}">
      <dgm:prSet/>
      <dgm:spPr/>
      <dgm:t>
        <a:bodyPr/>
        <a:lstStyle/>
        <a:p>
          <a:endParaRPr lang="en-US"/>
        </a:p>
      </dgm:t>
    </dgm:pt>
    <dgm:pt modelId="{619D8E37-14A6-4B19-A8AE-815BD58EF67B}" type="pres">
      <dgm:prSet presAssocID="{C5ACAC63-B1E0-40C4-B858-C8A46DF291CA}" presName="diagram" presStyleCnt="0">
        <dgm:presLayoutVars>
          <dgm:dir/>
          <dgm:resizeHandles val="exact"/>
        </dgm:presLayoutVars>
      </dgm:prSet>
      <dgm:spPr/>
    </dgm:pt>
    <dgm:pt modelId="{1F822BB3-3AF2-481B-AD03-0B0EB8EEA05C}" type="pres">
      <dgm:prSet presAssocID="{858C81E2-2B49-43D5-8787-FA257B38B5CE}" presName="node" presStyleLbl="node1" presStyleIdx="0" presStyleCnt="8">
        <dgm:presLayoutVars>
          <dgm:bulletEnabled val="1"/>
        </dgm:presLayoutVars>
      </dgm:prSet>
      <dgm:spPr/>
    </dgm:pt>
    <dgm:pt modelId="{56B55A89-0404-43D9-AF13-6EAF8FD383CD}" type="pres">
      <dgm:prSet presAssocID="{4016A984-953B-4672-AC27-112CD81D6086}" presName="sibTrans" presStyleLbl="sibTrans2D1" presStyleIdx="0" presStyleCnt="7"/>
      <dgm:spPr/>
    </dgm:pt>
    <dgm:pt modelId="{99F1267B-57D8-4539-8285-BC7D7C47922D}" type="pres">
      <dgm:prSet presAssocID="{4016A984-953B-4672-AC27-112CD81D6086}" presName="connectorText" presStyleLbl="sibTrans2D1" presStyleIdx="0" presStyleCnt="7"/>
      <dgm:spPr/>
    </dgm:pt>
    <dgm:pt modelId="{CBDC475A-11B0-410B-871C-031CF8BB09C8}" type="pres">
      <dgm:prSet presAssocID="{0AD0F84C-EE32-4D94-8FE1-FA0E23387B39}" presName="node" presStyleLbl="node1" presStyleIdx="1" presStyleCnt="8">
        <dgm:presLayoutVars>
          <dgm:bulletEnabled val="1"/>
        </dgm:presLayoutVars>
      </dgm:prSet>
      <dgm:spPr/>
    </dgm:pt>
    <dgm:pt modelId="{2777FCAE-BF36-4C67-9F95-CB2BD437E48F}" type="pres">
      <dgm:prSet presAssocID="{5135DC43-4A9F-4D5E-8473-35638AF365D2}" presName="sibTrans" presStyleLbl="sibTrans2D1" presStyleIdx="1" presStyleCnt="7"/>
      <dgm:spPr/>
    </dgm:pt>
    <dgm:pt modelId="{84AF44D7-99B9-44F7-9055-DD7A68B07B4F}" type="pres">
      <dgm:prSet presAssocID="{5135DC43-4A9F-4D5E-8473-35638AF365D2}" presName="connectorText" presStyleLbl="sibTrans2D1" presStyleIdx="1" presStyleCnt="7"/>
      <dgm:spPr/>
    </dgm:pt>
    <dgm:pt modelId="{843C4E64-4096-43BC-B2DD-AB5721D06CD5}" type="pres">
      <dgm:prSet presAssocID="{B439AD2B-29E3-43BB-802E-EAF262FDF91F}" presName="node" presStyleLbl="node1" presStyleIdx="2" presStyleCnt="8">
        <dgm:presLayoutVars>
          <dgm:bulletEnabled val="1"/>
        </dgm:presLayoutVars>
      </dgm:prSet>
      <dgm:spPr/>
    </dgm:pt>
    <dgm:pt modelId="{18447E30-BC11-445A-9AFE-C1D4922193C4}" type="pres">
      <dgm:prSet presAssocID="{699DBD17-3049-4AF0-A2AA-5B82A5D22087}" presName="sibTrans" presStyleLbl="sibTrans2D1" presStyleIdx="2" presStyleCnt="7"/>
      <dgm:spPr/>
    </dgm:pt>
    <dgm:pt modelId="{0E8126E7-8050-432A-B0ED-0F15B5CAB4C2}" type="pres">
      <dgm:prSet presAssocID="{699DBD17-3049-4AF0-A2AA-5B82A5D22087}" presName="connectorText" presStyleLbl="sibTrans2D1" presStyleIdx="2" presStyleCnt="7"/>
      <dgm:spPr/>
    </dgm:pt>
    <dgm:pt modelId="{127D6873-81F2-4E96-9AF4-62B3271B78A6}" type="pres">
      <dgm:prSet presAssocID="{00010998-4BFB-460D-BB61-C8C7EF17C6E8}" presName="node" presStyleLbl="node1" presStyleIdx="3" presStyleCnt="8">
        <dgm:presLayoutVars>
          <dgm:bulletEnabled val="1"/>
        </dgm:presLayoutVars>
      </dgm:prSet>
      <dgm:spPr/>
    </dgm:pt>
    <dgm:pt modelId="{9FA75038-DBE4-4D61-AEC1-CE5B38248D44}" type="pres">
      <dgm:prSet presAssocID="{7A4987E2-90D8-48A1-ADBF-CC921E3BF548}" presName="sibTrans" presStyleLbl="sibTrans2D1" presStyleIdx="3" presStyleCnt="7"/>
      <dgm:spPr/>
    </dgm:pt>
    <dgm:pt modelId="{181A9F10-A75B-4ECB-B655-052876DE9C62}" type="pres">
      <dgm:prSet presAssocID="{7A4987E2-90D8-48A1-ADBF-CC921E3BF548}" presName="connectorText" presStyleLbl="sibTrans2D1" presStyleIdx="3" presStyleCnt="7"/>
      <dgm:spPr/>
    </dgm:pt>
    <dgm:pt modelId="{085AACD7-349F-4E2E-8B2F-5AE4B4740480}" type="pres">
      <dgm:prSet presAssocID="{B390E1E1-C4AD-46D2-9A8D-0C24CDF47D3E}" presName="node" presStyleLbl="node1" presStyleIdx="4" presStyleCnt="8">
        <dgm:presLayoutVars>
          <dgm:bulletEnabled val="1"/>
        </dgm:presLayoutVars>
      </dgm:prSet>
      <dgm:spPr/>
    </dgm:pt>
    <dgm:pt modelId="{256AAEC0-269E-4802-94E5-F56BC507F34E}" type="pres">
      <dgm:prSet presAssocID="{87CABFBA-07F0-4DCC-87A4-0E4F347153A4}" presName="sibTrans" presStyleLbl="sibTrans2D1" presStyleIdx="4" presStyleCnt="7"/>
      <dgm:spPr/>
    </dgm:pt>
    <dgm:pt modelId="{9CE9BD28-C2C4-44AD-AB4B-E38D9FCBCFFC}" type="pres">
      <dgm:prSet presAssocID="{87CABFBA-07F0-4DCC-87A4-0E4F347153A4}" presName="connectorText" presStyleLbl="sibTrans2D1" presStyleIdx="4" presStyleCnt="7"/>
      <dgm:spPr/>
    </dgm:pt>
    <dgm:pt modelId="{567A4939-1BB1-4CB5-AE8E-A8B9F667C60F}" type="pres">
      <dgm:prSet presAssocID="{E562157B-050C-41B4-9143-9435C4BABC0F}" presName="node" presStyleLbl="node1" presStyleIdx="5" presStyleCnt="8">
        <dgm:presLayoutVars>
          <dgm:bulletEnabled val="1"/>
        </dgm:presLayoutVars>
      </dgm:prSet>
      <dgm:spPr/>
    </dgm:pt>
    <dgm:pt modelId="{CDAA989F-AEF2-48BC-8992-380E476BBC54}" type="pres">
      <dgm:prSet presAssocID="{D5FE2E53-9E83-4568-8AD4-92E109C0767B}" presName="sibTrans" presStyleLbl="sibTrans2D1" presStyleIdx="5" presStyleCnt="7"/>
      <dgm:spPr/>
    </dgm:pt>
    <dgm:pt modelId="{6825C6C3-A099-4BB4-9B49-8F418BFC953D}" type="pres">
      <dgm:prSet presAssocID="{D5FE2E53-9E83-4568-8AD4-92E109C0767B}" presName="connectorText" presStyleLbl="sibTrans2D1" presStyleIdx="5" presStyleCnt="7"/>
      <dgm:spPr/>
    </dgm:pt>
    <dgm:pt modelId="{6A136C42-F22D-400A-B27B-3C651CE1D27B}" type="pres">
      <dgm:prSet presAssocID="{38593A17-8AB6-458A-B65D-9A3BDD0D2C34}" presName="node" presStyleLbl="node1" presStyleIdx="6" presStyleCnt="8">
        <dgm:presLayoutVars>
          <dgm:bulletEnabled val="1"/>
        </dgm:presLayoutVars>
      </dgm:prSet>
      <dgm:spPr/>
    </dgm:pt>
    <dgm:pt modelId="{4D317B5A-5498-449F-B413-26CFB3A9D807}" type="pres">
      <dgm:prSet presAssocID="{882B16DF-5AFA-4A18-B6C5-3EAE547DF2BC}" presName="sibTrans" presStyleLbl="sibTrans2D1" presStyleIdx="6" presStyleCnt="7"/>
      <dgm:spPr/>
    </dgm:pt>
    <dgm:pt modelId="{A6552731-40D7-41BD-819A-8FB896E3E6FA}" type="pres">
      <dgm:prSet presAssocID="{882B16DF-5AFA-4A18-B6C5-3EAE547DF2BC}" presName="connectorText" presStyleLbl="sibTrans2D1" presStyleIdx="6" presStyleCnt="7"/>
      <dgm:spPr/>
    </dgm:pt>
    <dgm:pt modelId="{8170AA26-3C2F-443A-99D9-CD7E9192D654}" type="pres">
      <dgm:prSet presAssocID="{83714A6C-81C5-4BBF-B093-59D2888AFCBD}" presName="node" presStyleLbl="node1" presStyleIdx="7" presStyleCnt="8">
        <dgm:presLayoutVars>
          <dgm:bulletEnabled val="1"/>
        </dgm:presLayoutVars>
      </dgm:prSet>
      <dgm:spPr/>
    </dgm:pt>
  </dgm:ptLst>
  <dgm:cxnLst>
    <dgm:cxn modelId="{FA23D105-DB53-4F23-B931-E25BB12BCEB6}" srcId="{C5ACAC63-B1E0-40C4-B858-C8A46DF291CA}" destId="{00010998-4BFB-460D-BB61-C8C7EF17C6E8}" srcOrd="3" destOrd="0" parTransId="{49451A0D-C62D-433D-A445-3457B53BA148}" sibTransId="{7A4987E2-90D8-48A1-ADBF-CC921E3BF548}"/>
    <dgm:cxn modelId="{C7FE7608-3076-406C-A724-032A7D9E0BA8}" type="presOf" srcId="{C5ACAC63-B1E0-40C4-B858-C8A46DF291CA}" destId="{619D8E37-14A6-4B19-A8AE-815BD58EF67B}" srcOrd="0" destOrd="0" presId="urn:microsoft.com/office/officeart/2005/8/layout/process5"/>
    <dgm:cxn modelId="{AA81110E-7FBC-431B-9C81-B55312D87798}" type="presOf" srcId="{E562157B-050C-41B4-9143-9435C4BABC0F}" destId="{567A4939-1BB1-4CB5-AE8E-A8B9F667C60F}" srcOrd="0" destOrd="0" presId="urn:microsoft.com/office/officeart/2005/8/layout/process5"/>
    <dgm:cxn modelId="{3697D20F-8DEE-4B9F-9264-AAE59C0570F4}" type="presOf" srcId="{699DBD17-3049-4AF0-A2AA-5B82A5D22087}" destId="{0E8126E7-8050-432A-B0ED-0F15B5CAB4C2}" srcOrd="1" destOrd="0" presId="urn:microsoft.com/office/officeart/2005/8/layout/process5"/>
    <dgm:cxn modelId="{F8BF3317-B8E8-43F9-B726-CC90E680AF83}" type="presOf" srcId="{B390E1E1-C4AD-46D2-9A8D-0C24CDF47D3E}" destId="{085AACD7-349F-4E2E-8B2F-5AE4B4740480}" srcOrd="0" destOrd="0" presId="urn:microsoft.com/office/officeart/2005/8/layout/process5"/>
    <dgm:cxn modelId="{C39E6718-0112-4F72-8630-FE3672AB9706}" type="presOf" srcId="{83714A6C-81C5-4BBF-B093-59D2888AFCBD}" destId="{8170AA26-3C2F-443A-99D9-CD7E9192D654}" srcOrd="0" destOrd="0" presId="urn:microsoft.com/office/officeart/2005/8/layout/process5"/>
    <dgm:cxn modelId="{DDC7D834-828C-4A82-B0BE-F4B8F2CFF5F5}" srcId="{C5ACAC63-B1E0-40C4-B858-C8A46DF291CA}" destId="{858C81E2-2B49-43D5-8787-FA257B38B5CE}" srcOrd="0" destOrd="0" parTransId="{B8900F0D-15EF-4208-B708-A1D3A6B799CA}" sibTransId="{4016A984-953B-4672-AC27-112CD81D6086}"/>
    <dgm:cxn modelId="{98516037-BEE6-4A61-9E0B-4FF7DA3B9F01}" srcId="{C5ACAC63-B1E0-40C4-B858-C8A46DF291CA}" destId="{83714A6C-81C5-4BBF-B093-59D2888AFCBD}" srcOrd="7" destOrd="0" parTransId="{45D8AE33-99ED-4544-9875-8BA368404835}" sibTransId="{82445883-F8F5-4C33-8FD0-BF394CA874D4}"/>
    <dgm:cxn modelId="{606A3040-4489-4394-AD4A-9C1BA699D29F}" type="presOf" srcId="{882B16DF-5AFA-4A18-B6C5-3EAE547DF2BC}" destId="{A6552731-40D7-41BD-819A-8FB896E3E6FA}" srcOrd="1" destOrd="0" presId="urn:microsoft.com/office/officeart/2005/8/layout/process5"/>
    <dgm:cxn modelId="{FABDBD40-5C9D-460D-BD88-EFADBF6B33D1}" type="presOf" srcId="{38593A17-8AB6-458A-B65D-9A3BDD0D2C34}" destId="{6A136C42-F22D-400A-B27B-3C651CE1D27B}" srcOrd="0" destOrd="0" presId="urn:microsoft.com/office/officeart/2005/8/layout/process5"/>
    <dgm:cxn modelId="{A6065B60-6C0C-416B-A463-B5D4F1697B5E}" type="presOf" srcId="{5135DC43-4A9F-4D5E-8473-35638AF365D2}" destId="{2777FCAE-BF36-4C67-9F95-CB2BD437E48F}" srcOrd="0" destOrd="0" presId="urn:microsoft.com/office/officeart/2005/8/layout/process5"/>
    <dgm:cxn modelId="{09D61644-A6EE-4B8E-94B3-7EE5D693D73F}" srcId="{C5ACAC63-B1E0-40C4-B858-C8A46DF291CA}" destId="{38593A17-8AB6-458A-B65D-9A3BDD0D2C34}" srcOrd="6" destOrd="0" parTransId="{F2F519DF-EEBA-468C-A183-B966676E3A0C}" sibTransId="{882B16DF-5AFA-4A18-B6C5-3EAE547DF2BC}"/>
    <dgm:cxn modelId="{EA3FD445-30E9-4AD1-B1D3-29095E9BA2AC}" type="presOf" srcId="{D5FE2E53-9E83-4568-8AD4-92E109C0767B}" destId="{CDAA989F-AEF2-48BC-8992-380E476BBC54}" srcOrd="0" destOrd="0" presId="urn:microsoft.com/office/officeart/2005/8/layout/process5"/>
    <dgm:cxn modelId="{59FDAF6C-CED5-4D01-BCB3-ABA42B045521}" type="presOf" srcId="{0AD0F84C-EE32-4D94-8FE1-FA0E23387B39}" destId="{CBDC475A-11B0-410B-871C-031CF8BB09C8}" srcOrd="0" destOrd="0" presId="urn:microsoft.com/office/officeart/2005/8/layout/process5"/>
    <dgm:cxn modelId="{7035E857-D8BF-4E3F-9968-39922098929B}" type="presOf" srcId="{4016A984-953B-4672-AC27-112CD81D6086}" destId="{99F1267B-57D8-4539-8285-BC7D7C47922D}" srcOrd="1" destOrd="0" presId="urn:microsoft.com/office/officeart/2005/8/layout/process5"/>
    <dgm:cxn modelId="{46E62F7B-D34D-4636-8864-B5BE78B8DD42}" type="presOf" srcId="{B439AD2B-29E3-43BB-802E-EAF262FDF91F}" destId="{843C4E64-4096-43BC-B2DD-AB5721D06CD5}" srcOrd="0" destOrd="0" presId="urn:microsoft.com/office/officeart/2005/8/layout/process5"/>
    <dgm:cxn modelId="{F00F2294-2CC9-4EF0-9AC0-7CD3E8135C06}" type="presOf" srcId="{882B16DF-5AFA-4A18-B6C5-3EAE547DF2BC}" destId="{4D317B5A-5498-449F-B413-26CFB3A9D807}" srcOrd="0" destOrd="0" presId="urn:microsoft.com/office/officeart/2005/8/layout/process5"/>
    <dgm:cxn modelId="{DF1BB5A1-81F6-414C-A20B-6D92A6B1DDBC}" type="presOf" srcId="{7A4987E2-90D8-48A1-ADBF-CC921E3BF548}" destId="{9FA75038-DBE4-4D61-AEC1-CE5B38248D44}" srcOrd="0" destOrd="0" presId="urn:microsoft.com/office/officeart/2005/8/layout/process5"/>
    <dgm:cxn modelId="{1243B8A7-9316-4D3A-970D-8E369A8D4840}" srcId="{C5ACAC63-B1E0-40C4-B858-C8A46DF291CA}" destId="{B390E1E1-C4AD-46D2-9A8D-0C24CDF47D3E}" srcOrd="4" destOrd="0" parTransId="{C65F60EC-C43E-4BC3-8260-8F2A99256553}" sibTransId="{87CABFBA-07F0-4DCC-87A4-0E4F347153A4}"/>
    <dgm:cxn modelId="{7F2A04B7-2BE1-4279-B17A-E0561D938FDF}" srcId="{C5ACAC63-B1E0-40C4-B858-C8A46DF291CA}" destId="{B439AD2B-29E3-43BB-802E-EAF262FDF91F}" srcOrd="2" destOrd="0" parTransId="{F8975517-2624-4A71-AECA-21DDE485E8BC}" sibTransId="{699DBD17-3049-4AF0-A2AA-5B82A5D22087}"/>
    <dgm:cxn modelId="{3EABF1B8-E887-4042-BDD0-43B3925BC4F7}" srcId="{C5ACAC63-B1E0-40C4-B858-C8A46DF291CA}" destId="{0AD0F84C-EE32-4D94-8FE1-FA0E23387B39}" srcOrd="1" destOrd="0" parTransId="{235446B2-B9BE-47AC-9628-A7E80FB00D6B}" sibTransId="{5135DC43-4A9F-4D5E-8473-35638AF365D2}"/>
    <dgm:cxn modelId="{710367BB-7820-4335-94C9-069ABE0B6E7C}" type="presOf" srcId="{5135DC43-4A9F-4D5E-8473-35638AF365D2}" destId="{84AF44D7-99B9-44F7-9055-DD7A68B07B4F}" srcOrd="1" destOrd="0" presId="urn:microsoft.com/office/officeart/2005/8/layout/process5"/>
    <dgm:cxn modelId="{74A2A6BB-21F1-4550-A1DA-958CFEECE0A0}" type="presOf" srcId="{00010998-4BFB-460D-BB61-C8C7EF17C6E8}" destId="{127D6873-81F2-4E96-9AF4-62B3271B78A6}" srcOrd="0" destOrd="0" presId="urn:microsoft.com/office/officeart/2005/8/layout/process5"/>
    <dgm:cxn modelId="{C2EB43CE-26A0-4213-9988-664D05FC9A4F}" type="presOf" srcId="{87CABFBA-07F0-4DCC-87A4-0E4F347153A4}" destId="{9CE9BD28-C2C4-44AD-AB4B-E38D9FCBCFFC}" srcOrd="1" destOrd="0" presId="urn:microsoft.com/office/officeart/2005/8/layout/process5"/>
    <dgm:cxn modelId="{94561AD0-AA0A-4A8B-A6CE-F6A3FD39A15C}" type="presOf" srcId="{699DBD17-3049-4AF0-A2AA-5B82A5D22087}" destId="{18447E30-BC11-445A-9AFE-C1D4922193C4}" srcOrd="0" destOrd="0" presId="urn:microsoft.com/office/officeart/2005/8/layout/process5"/>
    <dgm:cxn modelId="{A66DB0D9-1D72-4388-9CB0-566EB0FD6085}" type="presOf" srcId="{4016A984-953B-4672-AC27-112CD81D6086}" destId="{56B55A89-0404-43D9-AF13-6EAF8FD383CD}" srcOrd="0" destOrd="0" presId="urn:microsoft.com/office/officeart/2005/8/layout/process5"/>
    <dgm:cxn modelId="{C37ED2E2-DA75-40C6-ABF0-9979065350D1}" type="presOf" srcId="{7A4987E2-90D8-48A1-ADBF-CC921E3BF548}" destId="{181A9F10-A75B-4ECB-B655-052876DE9C62}" srcOrd="1" destOrd="0" presId="urn:microsoft.com/office/officeart/2005/8/layout/process5"/>
    <dgm:cxn modelId="{16F33AE5-8902-4059-954A-A0972240A5FF}" type="presOf" srcId="{D5FE2E53-9E83-4568-8AD4-92E109C0767B}" destId="{6825C6C3-A099-4BB4-9B49-8F418BFC953D}" srcOrd="1" destOrd="0" presId="urn:microsoft.com/office/officeart/2005/8/layout/process5"/>
    <dgm:cxn modelId="{B53293ED-C178-4160-AD05-A370B2957B16}" srcId="{C5ACAC63-B1E0-40C4-B858-C8A46DF291CA}" destId="{E562157B-050C-41B4-9143-9435C4BABC0F}" srcOrd="5" destOrd="0" parTransId="{1CCCF5CC-6A21-4A82-BBF1-09B73AD20EDB}" sibTransId="{D5FE2E53-9E83-4568-8AD4-92E109C0767B}"/>
    <dgm:cxn modelId="{1EBEBEEE-BA2A-4772-8CF9-E0A8674D40B7}" type="presOf" srcId="{858C81E2-2B49-43D5-8787-FA257B38B5CE}" destId="{1F822BB3-3AF2-481B-AD03-0B0EB8EEA05C}" srcOrd="0" destOrd="0" presId="urn:microsoft.com/office/officeart/2005/8/layout/process5"/>
    <dgm:cxn modelId="{CECC96F2-225E-46CC-A09F-FFD0190E0F62}" type="presOf" srcId="{87CABFBA-07F0-4DCC-87A4-0E4F347153A4}" destId="{256AAEC0-269E-4802-94E5-F56BC507F34E}" srcOrd="0" destOrd="0" presId="urn:microsoft.com/office/officeart/2005/8/layout/process5"/>
    <dgm:cxn modelId="{36CCFD22-A346-407A-9083-B2B1D4E501DB}" type="presParOf" srcId="{619D8E37-14A6-4B19-A8AE-815BD58EF67B}" destId="{1F822BB3-3AF2-481B-AD03-0B0EB8EEA05C}" srcOrd="0" destOrd="0" presId="urn:microsoft.com/office/officeart/2005/8/layout/process5"/>
    <dgm:cxn modelId="{1ACAB3EC-48A3-4945-965B-B944598F4694}" type="presParOf" srcId="{619D8E37-14A6-4B19-A8AE-815BD58EF67B}" destId="{56B55A89-0404-43D9-AF13-6EAF8FD383CD}" srcOrd="1" destOrd="0" presId="urn:microsoft.com/office/officeart/2005/8/layout/process5"/>
    <dgm:cxn modelId="{2B02D543-6DA4-42F2-8BA1-D7A227C47D64}" type="presParOf" srcId="{56B55A89-0404-43D9-AF13-6EAF8FD383CD}" destId="{99F1267B-57D8-4539-8285-BC7D7C47922D}" srcOrd="0" destOrd="0" presId="urn:microsoft.com/office/officeart/2005/8/layout/process5"/>
    <dgm:cxn modelId="{3D7F4A5C-A142-49BE-93A7-FD8717B3F035}" type="presParOf" srcId="{619D8E37-14A6-4B19-A8AE-815BD58EF67B}" destId="{CBDC475A-11B0-410B-871C-031CF8BB09C8}" srcOrd="2" destOrd="0" presId="urn:microsoft.com/office/officeart/2005/8/layout/process5"/>
    <dgm:cxn modelId="{EFDD47FE-FC93-4D05-8C4F-386EFF7EE618}" type="presParOf" srcId="{619D8E37-14A6-4B19-A8AE-815BD58EF67B}" destId="{2777FCAE-BF36-4C67-9F95-CB2BD437E48F}" srcOrd="3" destOrd="0" presId="urn:microsoft.com/office/officeart/2005/8/layout/process5"/>
    <dgm:cxn modelId="{29F549E9-653B-4250-BC43-2F4BF160404C}" type="presParOf" srcId="{2777FCAE-BF36-4C67-9F95-CB2BD437E48F}" destId="{84AF44D7-99B9-44F7-9055-DD7A68B07B4F}" srcOrd="0" destOrd="0" presId="urn:microsoft.com/office/officeart/2005/8/layout/process5"/>
    <dgm:cxn modelId="{FEA23A7C-69D0-4B9C-9F68-27FF08B821EC}" type="presParOf" srcId="{619D8E37-14A6-4B19-A8AE-815BD58EF67B}" destId="{843C4E64-4096-43BC-B2DD-AB5721D06CD5}" srcOrd="4" destOrd="0" presId="urn:microsoft.com/office/officeart/2005/8/layout/process5"/>
    <dgm:cxn modelId="{05A68EE9-ED67-4FD5-A89D-007679B1C2B1}" type="presParOf" srcId="{619D8E37-14A6-4B19-A8AE-815BD58EF67B}" destId="{18447E30-BC11-445A-9AFE-C1D4922193C4}" srcOrd="5" destOrd="0" presId="urn:microsoft.com/office/officeart/2005/8/layout/process5"/>
    <dgm:cxn modelId="{FB1766E2-FC73-455D-8056-E93DADA99F04}" type="presParOf" srcId="{18447E30-BC11-445A-9AFE-C1D4922193C4}" destId="{0E8126E7-8050-432A-B0ED-0F15B5CAB4C2}" srcOrd="0" destOrd="0" presId="urn:microsoft.com/office/officeart/2005/8/layout/process5"/>
    <dgm:cxn modelId="{7BEA7827-2866-4D6F-8666-7602C46CC12B}" type="presParOf" srcId="{619D8E37-14A6-4B19-A8AE-815BD58EF67B}" destId="{127D6873-81F2-4E96-9AF4-62B3271B78A6}" srcOrd="6" destOrd="0" presId="urn:microsoft.com/office/officeart/2005/8/layout/process5"/>
    <dgm:cxn modelId="{09874D5C-A56A-4F30-82A7-77C7268ACBCE}" type="presParOf" srcId="{619D8E37-14A6-4B19-A8AE-815BD58EF67B}" destId="{9FA75038-DBE4-4D61-AEC1-CE5B38248D44}" srcOrd="7" destOrd="0" presId="urn:microsoft.com/office/officeart/2005/8/layout/process5"/>
    <dgm:cxn modelId="{98158C3A-D25E-484B-A664-743CD07EB65A}" type="presParOf" srcId="{9FA75038-DBE4-4D61-AEC1-CE5B38248D44}" destId="{181A9F10-A75B-4ECB-B655-052876DE9C62}" srcOrd="0" destOrd="0" presId="urn:microsoft.com/office/officeart/2005/8/layout/process5"/>
    <dgm:cxn modelId="{8B4BABFA-FC60-4621-A4F5-23C9D945BB0F}" type="presParOf" srcId="{619D8E37-14A6-4B19-A8AE-815BD58EF67B}" destId="{085AACD7-349F-4E2E-8B2F-5AE4B4740480}" srcOrd="8" destOrd="0" presId="urn:microsoft.com/office/officeart/2005/8/layout/process5"/>
    <dgm:cxn modelId="{E08A4356-1319-4E12-B282-28C4D5A46A68}" type="presParOf" srcId="{619D8E37-14A6-4B19-A8AE-815BD58EF67B}" destId="{256AAEC0-269E-4802-94E5-F56BC507F34E}" srcOrd="9" destOrd="0" presId="urn:microsoft.com/office/officeart/2005/8/layout/process5"/>
    <dgm:cxn modelId="{7DE4A042-1775-4E5A-A9D5-4024EF963E94}" type="presParOf" srcId="{256AAEC0-269E-4802-94E5-F56BC507F34E}" destId="{9CE9BD28-C2C4-44AD-AB4B-E38D9FCBCFFC}" srcOrd="0" destOrd="0" presId="urn:microsoft.com/office/officeart/2005/8/layout/process5"/>
    <dgm:cxn modelId="{A7FA8C7E-52B5-49FE-9D6A-13082D2F9095}" type="presParOf" srcId="{619D8E37-14A6-4B19-A8AE-815BD58EF67B}" destId="{567A4939-1BB1-4CB5-AE8E-A8B9F667C60F}" srcOrd="10" destOrd="0" presId="urn:microsoft.com/office/officeart/2005/8/layout/process5"/>
    <dgm:cxn modelId="{7C07677E-6561-4692-8C57-EB35B9AC256E}" type="presParOf" srcId="{619D8E37-14A6-4B19-A8AE-815BD58EF67B}" destId="{CDAA989F-AEF2-48BC-8992-380E476BBC54}" srcOrd="11" destOrd="0" presId="urn:microsoft.com/office/officeart/2005/8/layout/process5"/>
    <dgm:cxn modelId="{FD192CCD-CEA7-4AC5-A905-EF956B7A66CD}" type="presParOf" srcId="{CDAA989F-AEF2-48BC-8992-380E476BBC54}" destId="{6825C6C3-A099-4BB4-9B49-8F418BFC953D}" srcOrd="0" destOrd="0" presId="urn:microsoft.com/office/officeart/2005/8/layout/process5"/>
    <dgm:cxn modelId="{5AB102F6-2F4D-46B5-9ED0-E8EC4CD99F5D}" type="presParOf" srcId="{619D8E37-14A6-4B19-A8AE-815BD58EF67B}" destId="{6A136C42-F22D-400A-B27B-3C651CE1D27B}" srcOrd="12" destOrd="0" presId="urn:microsoft.com/office/officeart/2005/8/layout/process5"/>
    <dgm:cxn modelId="{F53AE3B2-D019-4D37-ADCC-69BD190BE28F}" type="presParOf" srcId="{619D8E37-14A6-4B19-A8AE-815BD58EF67B}" destId="{4D317B5A-5498-449F-B413-26CFB3A9D807}" srcOrd="13" destOrd="0" presId="urn:microsoft.com/office/officeart/2005/8/layout/process5"/>
    <dgm:cxn modelId="{FD39F469-0E47-4BEC-BD13-047410357D7F}" type="presParOf" srcId="{4D317B5A-5498-449F-B413-26CFB3A9D807}" destId="{A6552731-40D7-41BD-819A-8FB896E3E6FA}" srcOrd="0" destOrd="0" presId="urn:microsoft.com/office/officeart/2005/8/layout/process5"/>
    <dgm:cxn modelId="{D04B2F58-A841-431C-B95E-D72601BBE9B4}" type="presParOf" srcId="{619D8E37-14A6-4B19-A8AE-815BD58EF67B}" destId="{8170AA26-3C2F-443A-99D9-CD7E9192D65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2DE26-97CC-4BC6-B9DE-4ABB91E6FE46}">
      <dsp:nvSpPr>
        <dsp:cNvPr id="0" name=""/>
        <dsp:cNvSpPr/>
      </dsp:nvSpPr>
      <dsp:spPr>
        <a:xfrm>
          <a:off x="487689" y="57856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3BAF-BE43-40F5-9E62-C8068B4ABFDF}">
      <dsp:nvSpPr>
        <dsp:cNvPr id="0" name=""/>
        <dsp:cNvSpPr/>
      </dsp:nvSpPr>
      <dsp:spPr>
        <a:xfrm>
          <a:off x="780189" y="87106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46147-78AF-462F-8319-9BF9B8DB7A16}">
      <dsp:nvSpPr>
        <dsp:cNvPr id="0" name=""/>
        <dsp:cNvSpPr/>
      </dsp:nvSpPr>
      <dsp:spPr>
        <a:xfrm>
          <a:off x="48939" y="237856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 dirty="0"/>
            <a:t>캐릭터들은 각자의 코트 내에서 움직이면서 공을 쳐냄</a:t>
          </a:r>
          <a:endParaRPr lang="en-US" sz="1100" kern="1200" dirty="0"/>
        </a:p>
      </dsp:txBody>
      <dsp:txXfrm>
        <a:off x="48939" y="2378561"/>
        <a:ext cx="2250000" cy="720000"/>
      </dsp:txXfrm>
    </dsp:sp>
    <dsp:sp modelId="{DB15017E-D1FC-4F8A-B57F-207D28BB1A05}">
      <dsp:nvSpPr>
        <dsp:cNvPr id="0" name=""/>
        <dsp:cNvSpPr/>
      </dsp:nvSpPr>
      <dsp:spPr>
        <a:xfrm>
          <a:off x="3131439" y="578561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5B39B-7523-4F42-A028-1B44F210867D}">
      <dsp:nvSpPr>
        <dsp:cNvPr id="0" name=""/>
        <dsp:cNvSpPr/>
      </dsp:nvSpPr>
      <dsp:spPr>
        <a:xfrm>
          <a:off x="3423939" y="87106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B6B7-56DA-4589-B9C2-12BE0F697717}">
      <dsp:nvSpPr>
        <dsp:cNvPr id="0" name=""/>
        <dsp:cNvSpPr/>
      </dsp:nvSpPr>
      <dsp:spPr>
        <a:xfrm>
          <a:off x="2692689" y="237856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100" kern="1200"/>
            <a:t>상대방이 공을 쳐내지 못하거나 공이 영역밖을 벗어나면 점수 획득</a:t>
          </a:r>
          <a:endParaRPr lang="en-US" sz="1100" kern="1200"/>
        </a:p>
      </dsp:txBody>
      <dsp:txXfrm>
        <a:off x="2692689" y="2378561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2BB3-3AF2-481B-AD03-0B0EB8EEA05C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리소스 수집 및</a:t>
          </a:r>
          <a:endParaRPr lang="en-US" altLang="ko-KR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애니메이션</a:t>
          </a:r>
          <a:endParaRPr lang="en-US" sz="1300" kern="1200" dirty="0"/>
        </a:p>
      </dsp:txBody>
      <dsp:txXfrm>
        <a:off x="40127" y="594812"/>
        <a:ext cx="1949441" cy="1141260"/>
      </dsp:txXfrm>
    </dsp:sp>
    <dsp:sp modelId="{56B55A89-0404-43D9-AF13-6EAF8FD383CD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2874" y="1015120"/>
        <a:ext cx="299835" cy="300644"/>
      </dsp:txXfrm>
    </dsp:sp>
    <dsp:sp modelId="{CBDC475A-11B0-410B-871C-031CF8BB09C8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기본적인 조작 구현</a:t>
          </a:r>
          <a:endParaRPr lang="en-US" sz="1300" kern="1200" dirty="0"/>
        </a:p>
      </dsp:txBody>
      <dsp:txXfrm>
        <a:off x="2868761" y="594812"/>
        <a:ext cx="1949441" cy="1141260"/>
      </dsp:txXfrm>
    </dsp:sp>
    <dsp:sp modelId="{2777FCAE-BF36-4C67-9F95-CB2BD437E48F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31509" y="1015120"/>
        <a:ext cx="299835" cy="300644"/>
      </dsp:txXfrm>
    </dsp:sp>
    <dsp:sp modelId="{843C4E64-4096-43BC-B2DD-AB5721D06CD5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상호작용 구현</a:t>
          </a:r>
          <a:endParaRPr lang="en-US" sz="1300" kern="1200" dirty="0"/>
        </a:p>
      </dsp:txBody>
      <dsp:txXfrm>
        <a:off x="5697396" y="594812"/>
        <a:ext cx="1949441" cy="1141260"/>
      </dsp:txXfrm>
    </dsp:sp>
    <dsp:sp modelId="{18447E30-BC11-445A-9AFE-C1D4922193C4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860144" y="1015120"/>
        <a:ext cx="299835" cy="300644"/>
      </dsp:txXfrm>
    </dsp:sp>
    <dsp:sp modelId="{127D6873-81F2-4E96-9AF4-62B3271B78A6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거리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공의 높이 등에 따른 힘 구현</a:t>
          </a:r>
          <a:r>
            <a:rPr lang="en-US" sz="1300" kern="1200" dirty="0"/>
            <a:t> </a:t>
          </a:r>
        </a:p>
      </dsp:txBody>
      <dsp:txXfrm>
        <a:off x="8526031" y="594812"/>
        <a:ext cx="1949441" cy="1141260"/>
      </dsp:txXfrm>
    </dsp:sp>
    <dsp:sp modelId="{9FA75038-DBE4-4D61-AEC1-CE5B38248D44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350431" y="1949378"/>
        <a:ext cx="300644" cy="299835"/>
      </dsp:txXfrm>
    </dsp:sp>
    <dsp:sp modelId="{085AACD7-349F-4E2E-8B2F-5AE4B4740480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게임 규칙 설정</a:t>
          </a:r>
          <a:endParaRPr lang="en-US" sz="1300" kern="1200" dirty="0"/>
        </a:p>
      </dsp:txBody>
      <dsp:txXfrm>
        <a:off x="8526031" y="2615265"/>
        <a:ext cx="1949441" cy="1141260"/>
      </dsp:txXfrm>
    </dsp:sp>
    <dsp:sp modelId="{256AAEC0-269E-4802-94E5-F56BC507F34E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012890" y="3035573"/>
        <a:ext cx="299835" cy="300644"/>
      </dsp:txXfrm>
    </dsp:sp>
    <dsp:sp modelId="{567A4939-1BB1-4CB5-AE8E-A8B9F667C60F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상대방 캐릭터 </a:t>
          </a:r>
          <a:r>
            <a:rPr lang="en-US" altLang="ko-KR" sz="1300" kern="1200" dirty="0"/>
            <a:t>AI</a:t>
          </a:r>
          <a:r>
            <a:rPr lang="ko-KR" altLang="en-US" sz="1300" kern="1200" dirty="0"/>
            <a:t>구현</a:t>
          </a:r>
          <a:endParaRPr lang="en-US" sz="1300" kern="1200" dirty="0"/>
        </a:p>
      </dsp:txBody>
      <dsp:txXfrm>
        <a:off x="5697396" y="2615265"/>
        <a:ext cx="1949441" cy="1141260"/>
      </dsp:txXfrm>
    </dsp:sp>
    <dsp:sp modelId="{CDAA989F-AEF2-48BC-8992-380E476BBC54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184255" y="3035573"/>
        <a:ext cx="299835" cy="300644"/>
      </dsp:txXfrm>
    </dsp:sp>
    <dsp:sp modelId="{6A136C42-F22D-400A-B27B-3C651CE1D27B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사운드 및 이펙트</a:t>
          </a:r>
          <a:endParaRPr lang="en-US" sz="1300" kern="1200" dirty="0"/>
        </a:p>
      </dsp:txBody>
      <dsp:txXfrm>
        <a:off x="2868761" y="2615265"/>
        <a:ext cx="1949441" cy="1141260"/>
      </dsp:txXfrm>
    </dsp:sp>
    <dsp:sp modelId="{4D317B5A-5498-449F-B413-26CFB3A9D807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55620" y="3035573"/>
        <a:ext cx="299835" cy="300644"/>
      </dsp:txXfrm>
    </dsp:sp>
    <dsp:sp modelId="{8170AA26-3C2F-443A-99D9-CD7E9192D654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최종 점검 및 기타 추가요소 구현</a:t>
          </a:r>
          <a:endParaRPr lang="en-US" sz="1300" kern="1200" dirty="0"/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0A54-CAAD-6773-4E31-5FE3A1D0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987C-E8E3-DF62-376A-66C218B9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A37D-E2DB-B8A5-CE74-280F9DF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A2AE8-9A9E-02D9-581C-EE5AF0A9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0706A-DD92-7311-7B3B-6DCCBB7D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93004-2CB3-54B4-B7C2-87162DA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23D-F53E-76A8-80E9-02138EA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2EF-1335-4716-ACA8-C9CE3C8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DA1D-76BB-7E3B-860F-86DCF39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6948-D478-BDC8-03FD-DC2BD268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54D20-EFFD-94BF-82C3-61177612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AF818-320C-B16E-2D60-52AD56A6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F82E5-A8A8-BBCF-34AE-AAAC0F28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F5F9-DB20-E61B-1DE2-02E47265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7F6F9-E59F-EDB9-91E0-54FE226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C88A-E9BF-E6ED-6E46-31A6398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16B1D-4ACD-0307-EE5B-D9C218E5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C5309-FE54-1F41-5A38-478EB97E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B70C-6655-CA5D-86A2-8D456F8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FEFF-8636-0DE5-65F4-8351F95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879-ACC6-00FE-CC31-AC5B756B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25CE-3687-DED8-4D55-E6BED02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D16D-C4C2-B54F-C72F-FED4B6C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40C7C-2B1E-668E-FB89-463E886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8C2E3-80D1-FBBC-1881-8D99C4C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3286-A6A3-778B-5FE0-8364FA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08811-AD00-4FB7-5204-394727CF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7EBCE-9EDE-C01F-6007-FD57804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C95E4-1389-B7C4-E449-3FEB979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5ADDB-DF7C-2D35-8344-BB51648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CA226-AD3B-205E-9A90-A5F97C6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E520-DADA-49F0-F1F4-4312F1A7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B57E1-DF5A-C139-EE3F-86D32A63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4DF02-7434-CDE2-9C42-211D97C3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16683-9591-923D-B756-E9A5E3217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3B7F2-162F-49D0-36DE-ABFD3277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AC26-D420-91FD-930C-4A426E7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C50354-87D2-96D3-2E66-16B18D5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9F8C1-415C-62F5-B178-5E0C654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C924-5AEE-FCB5-5312-6AEE068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643AF-5A14-9595-AF7C-E1A7EC95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B950F-4809-FB28-7C6D-200BD1A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C5ECC-0843-9287-BFE6-89270A0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E27BF-BBD9-7CA3-EDAF-37C65E29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580167-917F-C720-FE5E-81BCFA6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B0043-10F2-D1AE-C971-E74C88F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E6E84-0FEC-546E-02C4-B2A66384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85480-1ED3-B4D5-9452-774EC345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881AE-E0E4-43A6-C554-3115580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48A0F-4A89-B7A8-1C5A-51BED21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0CEA0-2B0B-7A6E-8807-74A19613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8D7F4-371E-B196-A9D4-9586E139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4E33-3D5F-A54C-82CC-1B7072A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DD7ED-C8DF-0382-300A-583A0376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93BFD-E114-6918-5EEC-29F9C431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B776F-A166-BC2A-C026-7EBF66E4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04ECB-EC80-195B-BBF5-867CB8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5B92-D3C2-7E0D-2F4D-7F51FCF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2E865-4479-6264-5E1D-91608887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180A-7846-619C-7843-0EA50688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0E80-79EC-B175-8B8E-7BBE063E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06B-5C8D-472B-A22F-547E81791184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5D3A-CED1-9BD3-D65A-B385B268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1F0CF-5B97-DBC2-11C5-B7D70F65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3CDA38-02DF-5D01-4F29-FDA864DC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2D </a:t>
            </a:r>
            <a:r>
              <a:rPr lang="ko-KR" altLang="en-US" sz="7200" dirty="0"/>
              <a:t>게임프로그래밍 </a:t>
            </a:r>
            <a:br>
              <a:rPr lang="en-US" altLang="ko-KR" sz="7200" dirty="0"/>
            </a:br>
            <a:r>
              <a:rPr lang="en-US" altLang="ko-KR" sz="7200" dirty="0"/>
              <a:t>1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A491C-8A83-7B7D-43C6-24EA2B79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ko-KR"/>
              <a:t>2020180006 </a:t>
            </a:r>
            <a:r>
              <a:rPr lang="ko-KR" altLang="en-US"/>
              <a:t>김성준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ACF5CC-C55F-D4E3-FC14-DF9DB336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게임 컨셉</a:t>
            </a:r>
          </a:p>
        </p:txBody>
      </p:sp>
      <p:grpSp>
        <p:nvGrpSpPr>
          <p:cNvPr id="54" name="Group 4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1818F316-737F-373A-3995-AB5D2549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altLang="ko-KR" sz="1900"/>
          </a:p>
          <a:p>
            <a:r>
              <a:rPr lang="ko-KR" altLang="en-US" sz="1900"/>
              <a:t>장르</a:t>
            </a:r>
            <a:r>
              <a:rPr lang="en-US" altLang="ko-KR" sz="1900"/>
              <a:t>: </a:t>
            </a:r>
            <a:br>
              <a:rPr lang="en-US" altLang="ko-KR" sz="1900"/>
            </a:br>
            <a:r>
              <a:rPr lang="ko-KR" altLang="en-US" sz="1900"/>
              <a:t>테니스 게임</a:t>
            </a:r>
            <a:br>
              <a:rPr lang="en-US" altLang="ko-KR" sz="1900"/>
            </a:br>
            <a:r>
              <a:rPr lang="ko-KR" altLang="en-US" sz="1900"/>
              <a:t>플레이어는 공의 궤적을 예측 하고 상대방이 받아 낼 수 없을 만한 공간으로 공을 쳐내야 하는 게임</a:t>
            </a:r>
            <a:endParaRPr lang="en-US" altLang="ko-KR" sz="1900"/>
          </a:p>
          <a:p>
            <a:endParaRPr lang="en-US" altLang="ko-KR" sz="1900"/>
          </a:p>
          <a:p>
            <a:r>
              <a:rPr lang="ko-KR" altLang="en-US" sz="1900"/>
              <a:t>재미요소</a:t>
            </a:r>
            <a:r>
              <a:rPr lang="en-US" altLang="ko-KR" sz="1900"/>
              <a:t>: </a:t>
            </a:r>
            <a:br>
              <a:rPr lang="en-US" altLang="ko-KR" sz="1900"/>
            </a:br>
            <a:r>
              <a:rPr lang="en-US" altLang="ko-KR" sz="1900"/>
              <a:t>1 vs 1 </a:t>
            </a:r>
            <a:r>
              <a:rPr lang="ko-KR" altLang="en-US" sz="1900"/>
              <a:t>스포츠 게임</a:t>
            </a:r>
            <a:br>
              <a:rPr lang="en-US" altLang="ko-KR" sz="1900"/>
            </a:br>
            <a:r>
              <a:rPr lang="ko-KR" altLang="en-US" sz="1900"/>
              <a:t>상대방 과의 랠리</a:t>
            </a:r>
            <a:br>
              <a:rPr lang="en-US" altLang="ko-KR" sz="1900"/>
            </a:br>
            <a:r>
              <a:rPr lang="ko-KR" altLang="en-US" sz="1900"/>
              <a:t>공의 궤적을 예측하고 움직이는 재미</a:t>
            </a:r>
            <a:br>
              <a:rPr lang="en-US" altLang="ko-KR" sz="1900"/>
            </a:br>
            <a:endParaRPr lang="en-US" altLang="ko-KR" sz="1900"/>
          </a:p>
          <a:p>
            <a:endParaRPr lang="en-US" altLang="ko-KR" sz="19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운동 경기, 테니스, 스포츠, 구기 경기이(가) 표시된 사진&#10;&#10;자동 생성된 설명">
            <a:extLst>
              <a:ext uri="{FF2B5EF4-FFF2-40B4-BE49-F238E27FC236}">
                <a16:creationId xmlns:a16="http://schemas.microsoft.com/office/drawing/2014/main" id="{B45DCC1F-EA1D-EB7B-60C8-9873E12791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E1F05D-9D98-928F-F108-FCEEDD8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예상 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9D6D7-A039-FC17-AB70-5DE5DD08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각 게임마다 플레이어나 상대방은 서브</a:t>
            </a:r>
            <a:endParaRPr lang="en-US" altLang="ko-KR" sz="1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운동 경기, 구기 경기, 인공 잔디, 스포츠 경기장이(가) 표시된 사진&#10;&#10;자동 생성된 설명">
            <a:extLst>
              <a:ext uri="{FF2B5EF4-FFF2-40B4-BE49-F238E27FC236}">
                <a16:creationId xmlns:a16="http://schemas.microsoft.com/office/drawing/2014/main" id="{ED608391-8E90-7D71-8643-EF6678AE8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" r="4" b="3"/>
          <a:stretch/>
        </p:blipFill>
        <p:spPr>
          <a:xfrm>
            <a:off x="7798844" y="841905"/>
            <a:ext cx="2390349" cy="231717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운동 경기, 테니스, 인공 잔디, 구기 경기이(가) 표시된 사진&#10;&#10;자동 생성된 설명">
            <a:extLst>
              <a:ext uri="{FF2B5EF4-FFF2-40B4-BE49-F238E27FC236}">
                <a16:creationId xmlns:a16="http://schemas.microsoft.com/office/drawing/2014/main" id="{42404E2F-2936-951B-D329-AB6995317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97" y="3703659"/>
            <a:ext cx="2388843" cy="231717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6E7EE0-3D6A-5D5F-7AF3-9E1A2AA9778D}"/>
              </a:ext>
            </a:extLst>
          </p:cNvPr>
          <p:cNvSpPr txBox="1"/>
          <p:nvPr/>
        </p:nvSpPr>
        <p:spPr>
          <a:xfrm>
            <a:off x="1006288" y="2682029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83021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D238F3-04E1-6FFA-3DE2-C068DF9E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예상 게임 진행 흐름</a:t>
            </a:r>
          </a:p>
        </p:txBody>
      </p:sp>
      <p:graphicFrame>
        <p:nvGraphicFramePr>
          <p:cNvPr id="56" name="내용 개체 틀 2">
            <a:extLst>
              <a:ext uri="{FF2B5EF4-FFF2-40B4-BE49-F238E27FC236}">
                <a16:creationId xmlns:a16="http://schemas.microsoft.com/office/drawing/2014/main" id="{487A647B-FB7A-C32B-E3D7-67A4645FB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801521"/>
              </p:ext>
            </p:extLst>
          </p:nvPr>
        </p:nvGraphicFramePr>
        <p:xfrm>
          <a:off x="1045029" y="2524721"/>
          <a:ext cx="4991629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인공 잔디, 플레이어, 경기이(가) 표시된 사진&#10;&#10;자동 생성된 설명">
            <a:extLst>
              <a:ext uri="{FF2B5EF4-FFF2-40B4-BE49-F238E27FC236}">
                <a16:creationId xmlns:a16="http://schemas.microsoft.com/office/drawing/2014/main" id="{AC0610D2-D595-CFBC-2C1B-2A2D125D7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08" y="3703659"/>
            <a:ext cx="2401220" cy="231717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9B33FF-5212-A706-F695-17A599285FA6}"/>
              </a:ext>
            </a:extLst>
          </p:cNvPr>
          <p:cNvSpPr txBox="1"/>
          <p:nvPr/>
        </p:nvSpPr>
        <p:spPr>
          <a:xfrm>
            <a:off x="952656" y="2530539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플레이</a:t>
            </a:r>
          </a:p>
        </p:txBody>
      </p:sp>
      <p:pic>
        <p:nvPicPr>
          <p:cNvPr id="9" name="그림 8" descr="운동 경기, 테니스, 인공 잔디, 구기 경기이(가) 표시된 사진&#10;&#10;자동 생성된 설명">
            <a:extLst>
              <a:ext uri="{FF2B5EF4-FFF2-40B4-BE49-F238E27FC236}">
                <a16:creationId xmlns:a16="http://schemas.microsoft.com/office/drawing/2014/main" id="{62ADC1B1-C691-6FD9-4518-156E0BB20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96" y="795036"/>
            <a:ext cx="2388843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79F02E-2D1C-635E-032F-061312D2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000" dirty="0"/>
              <a:t>예상 게임 진행 흐름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FDFBD-E022-5079-C059-3A628D5F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652968"/>
            <a:ext cx="4282984" cy="28900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각각의 세트가 있고</a:t>
            </a:r>
            <a:br>
              <a:rPr lang="en-US" altLang="ko-KR" sz="1800" dirty="0"/>
            </a:br>
            <a:r>
              <a:rPr lang="en-US" altLang="ko-KR" sz="1800" dirty="0"/>
              <a:t>3</a:t>
            </a:r>
            <a:r>
              <a:rPr lang="ko-KR" altLang="en-US" sz="1800" dirty="0"/>
              <a:t>세트를  먼저 따내면 게임 승리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인공 잔디, 게임이(가) 표시된 사진&#10;&#10;자동 생성된 설명">
            <a:extLst>
              <a:ext uri="{FF2B5EF4-FFF2-40B4-BE49-F238E27FC236}">
                <a16:creationId xmlns:a16="http://schemas.microsoft.com/office/drawing/2014/main" id="{05C05949-5418-A06F-3553-0BDCB7D7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787" y="650494"/>
            <a:ext cx="5377920" cy="5324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FDDD5-3E6F-3135-EC64-4209A2CCAE6E}"/>
              </a:ext>
            </a:extLst>
          </p:cNvPr>
          <p:cNvSpPr txBox="1"/>
          <p:nvPr/>
        </p:nvSpPr>
        <p:spPr>
          <a:xfrm>
            <a:off x="645064" y="3028398"/>
            <a:ext cx="496563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dirty="0"/>
              <a:t>게임 승리</a:t>
            </a:r>
          </a:p>
        </p:txBody>
      </p:sp>
    </p:spTree>
    <p:extLst>
      <p:ext uri="{BB962C8B-B14F-4D97-AF65-F5344CB8AC3E}">
        <p14:creationId xmlns:p14="http://schemas.microsoft.com/office/powerpoint/2010/main" val="144268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B3F84-4B92-7655-E0F2-0A1D3490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124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주차 까지의 개발일정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8CDFE76-6F7C-82FB-1F62-DB29929CA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189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99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164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2D 게임프로그래밍  1차발표</vt:lpstr>
      <vt:lpstr>게임 컨셉</vt:lpstr>
      <vt:lpstr>예상 게임 진행 흐름</vt:lpstr>
      <vt:lpstr>예상 게임 진행 흐름</vt:lpstr>
      <vt:lpstr>예상 게임 진행 흐름</vt:lpstr>
      <vt:lpstr>8주차 까지의 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</dc:title>
  <dc:creator>성준 김</dc:creator>
  <cp:lastModifiedBy>성준 김</cp:lastModifiedBy>
  <cp:revision>9</cp:revision>
  <dcterms:created xsi:type="dcterms:W3CDTF">2023-10-14T09:26:31Z</dcterms:created>
  <dcterms:modified xsi:type="dcterms:W3CDTF">2023-10-15T04:00:34Z</dcterms:modified>
</cp:coreProperties>
</file>