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54" autoAdjust="0"/>
  </p:normalViewPr>
  <p:slideViewPr>
    <p:cSldViewPr snapToGrid="0">
      <p:cViewPr varScale="1">
        <p:scale>
          <a:sx n="80" d="100"/>
          <a:sy n="80" d="100"/>
        </p:scale>
        <p:origin x="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A0A54-CAAD-6773-4E31-5FE3A1D0B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04987C-E8E3-DF62-376A-66C218B9B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32A37D-E2DB-B8A5-CE74-280F9DFC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06B-5C8D-472B-A22F-547E81791184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AA2AE8-9A9E-02D9-581C-EE5AF0A9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F0706A-DD92-7311-7B3B-6DCCBB7D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26E7-6534-4F71-A702-AB323AF63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30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93004-2CB3-54B4-B7C2-87162DA20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3E23D-F53E-76A8-80E9-02138EA11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152EF-1335-4716-ACA8-C9CE3C85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06B-5C8D-472B-A22F-547E81791184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C8DA1D-76BB-7E3B-860F-86DCF396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C6948-D478-BDC8-03FD-DC2BD268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26E7-6534-4F71-A702-AB323AF63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734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454D20-EFFD-94BF-82C3-61177612F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9AF818-320C-B16E-2D60-52AD56A6A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EF82E5-A8A8-BBCF-34AE-AAAC0F28B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06B-5C8D-472B-A22F-547E81791184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FF5F9-DB20-E61B-1DE2-02E472658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37F6F9-E59F-EDB9-91E0-54FE2261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26E7-6534-4F71-A702-AB323AF63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182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0C88A-E9BF-E6ED-6E46-31A6398BE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816B1D-4ACD-0307-EE5B-D9C218E54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9C5309-FE54-1F41-5A38-478EB97E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06B-5C8D-472B-A22F-547E81791184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BBB70C-6655-CA5D-86A2-8D456F805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E9FEFF-8636-0DE5-65F4-8351F954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26E7-6534-4F71-A702-AB323AF63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C7879-ACC6-00FE-CC31-AC5B756B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7625CE-3687-DED8-4D55-E6BED026A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EED16D-C4C2-B54F-C72F-FED4B6CD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06B-5C8D-472B-A22F-547E81791184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E40C7C-2B1E-668E-FB89-463E8861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28C2E3-80D1-FBBC-1881-8D99C4C3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26E7-6534-4F71-A702-AB323AF63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82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53286-A6A3-778B-5FE0-8364FA0C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808811-AD00-4FB7-5204-394727CFD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7EBCE-9EDE-C01F-6007-FD578046E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C95E4-1389-B7C4-E449-3FEB9798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06B-5C8D-472B-A22F-547E81791184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D5ADDB-DF7C-2D35-8344-BB516481D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3CA226-AD3B-205E-9A90-A5F97C6A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26E7-6534-4F71-A702-AB323AF63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908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BE520-DADA-49F0-F1F4-4312F1A7D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CB57E1-DF5A-C139-EE3F-86D32A632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64DF02-7434-CDE2-9C42-211D97C35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F16683-9591-923D-B756-E9A5E3217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B3B7F2-162F-49D0-36DE-ABFD32770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CBAC26-D420-91FD-930C-4A426E7C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06B-5C8D-472B-A22F-547E81791184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C50354-87D2-96D3-2E66-16B18D553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19F8C1-415C-62F5-B178-5E0C654A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26E7-6534-4F71-A702-AB323AF63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8C924-5AEE-FCB5-5312-6AEE06847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5643AF-5A14-9595-AF7C-E1A7EC957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06B-5C8D-472B-A22F-547E81791184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AB950F-4809-FB28-7C6D-200BD1AA2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1C5ECC-0843-9287-BFE6-89270A0F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26E7-6534-4F71-A702-AB323AF63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16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6E27BF-BBD9-7CA3-EDAF-37C65E292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06B-5C8D-472B-A22F-547E81791184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580167-917F-C720-FE5E-81BCFA65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8B0043-10F2-D1AE-C971-E74C88FD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26E7-6534-4F71-A702-AB323AF63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15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E6E84-0FEC-546E-02C4-B2A663845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685480-1ED3-B4D5-9452-774EC3453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9881AE-E0E4-43A6-C554-3115580DF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948A0F-4A89-B7A8-1C5A-51BED217C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06B-5C8D-472B-A22F-547E81791184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60CEA0-2B0B-7A6E-8807-74A196134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28D7F4-371E-B196-A9D4-9586E1395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26E7-6534-4F71-A702-AB323AF63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09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84E33-3D5F-A54C-82CC-1B7072A5F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FDD7ED-C8DF-0382-300A-583A0376C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593BFD-E114-6918-5EEC-29F9C4313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DB776F-A166-BC2A-C026-7EBF66E41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06B-5C8D-472B-A22F-547E81791184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F04ECB-EC80-195B-BBF5-867CB8014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1C5B92-D3C2-7E0D-2F4D-7F51FCF5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26E7-6534-4F71-A702-AB323AF63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2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C2E865-4479-6264-5E1D-91608887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52180A-7846-619C-7843-0EA50688F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2E0E80-79EC-B175-8B8E-7BBE063EC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7606B-5C8D-472B-A22F-547E81791184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385D3A-CED1-9BD3-D65A-B385B2687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1F0CF-5B97-DBC2-11C5-B7D70F655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926E7-6534-4F71-A702-AB323AF63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55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3CDA38-02DF-5D01-4F29-FDA864DC2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altLang="ko-KR" sz="7200" dirty="0"/>
              <a:t>2D </a:t>
            </a:r>
            <a:r>
              <a:rPr lang="ko-KR" altLang="en-US" sz="7200" dirty="0"/>
              <a:t>게임프로그래밍 </a:t>
            </a:r>
            <a:br>
              <a:rPr lang="en-US" altLang="ko-KR" sz="7200" dirty="0"/>
            </a:br>
            <a:r>
              <a:rPr lang="ko-KR" altLang="en-US" sz="7200"/>
              <a:t>３차발표</a:t>
            </a:r>
            <a:endParaRPr lang="ko-KR" altLang="en-US" sz="7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3A491C-8A83-7B7D-43C6-24EA2B79D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US" altLang="ko-KR"/>
              <a:t>2020180006 </a:t>
            </a:r>
            <a:r>
              <a:rPr lang="ko-KR" altLang="en-US"/>
              <a:t>김성준</a:t>
            </a:r>
            <a:endParaRPr lang="ko-KR" alt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63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46"/>
    </mc:Choice>
    <mc:Fallback>
      <p:transition spd="slow" advTm="26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753150E-AF38-8414-8611-9EE439DAF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개발 진척도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695C437-3BE8-8E3E-9003-6EF264CBB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864653"/>
              </p:ext>
            </p:extLst>
          </p:nvPr>
        </p:nvGraphicFramePr>
        <p:xfrm>
          <a:off x="643464" y="1715804"/>
          <a:ext cx="11026186" cy="4579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528">
                  <a:extLst>
                    <a:ext uri="{9D8B030D-6E8A-4147-A177-3AD203B41FA5}">
                      <a16:colId xmlns:a16="http://schemas.microsoft.com/office/drawing/2014/main" val="983980570"/>
                    </a:ext>
                  </a:extLst>
                </a:gridCol>
                <a:gridCol w="3867912">
                  <a:extLst>
                    <a:ext uri="{9D8B030D-6E8A-4147-A177-3AD203B41FA5}">
                      <a16:colId xmlns:a16="http://schemas.microsoft.com/office/drawing/2014/main" val="3631343262"/>
                    </a:ext>
                  </a:extLst>
                </a:gridCol>
                <a:gridCol w="4133088">
                  <a:extLst>
                    <a:ext uri="{9D8B030D-6E8A-4147-A177-3AD203B41FA5}">
                      <a16:colId xmlns:a16="http://schemas.microsoft.com/office/drawing/2014/main" val="3010274405"/>
                    </a:ext>
                  </a:extLst>
                </a:gridCol>
                <a:gridCol w="1446658">
                  <a:extLst>
                    <a:ext uri="{9D8B030D-6E8A-4147-A177-3AD203B41FA5}">
                      <a16:colId xmlns:a16="http://schemas.microsoft.com/office/drawing/2014/main" val="2891985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내용</a:t>
                      </a:r>
                    </a:p>
                  </a:txBody>
                  <a:tcPr marL="101812" marR="101812" marT="50906" marB="509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/>
                        <a:t>목표범위</a:t>
                      </a:r>
                      <a:endParaRPr lang="ko-KR" altLang="en-US" sz="2000" dirty="0"/>
                    </a:p>
                  </a:txBody>
                  <a:tcPr marL="101812" marR="101812" marT="50906" marB="509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실제 개발완료 범위</a:t>
                      </a:r>
                    </a:p>
                  </a:txBody>
                  <a:tcPr marL="101812" marR="101812" marT="50906" marB="509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진행도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644416"/>
                  </a:ext>
                </a:extLst>
              </a:tr>
              <a:tr h="5471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캐릭터 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방향 이동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공 타격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서브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방향 이동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공 타격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서브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243205"/>
                  </a:ext>
                </a:extLst>
              </a:tr>
              <a:tr h="54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공과 </a:t>
                      </a:r>
                      <a:r>
                        <a:rPr lang="ko-KR" altLang="en-US" sz="1400" dirty="0" err="1"/>
                        <a:t>캐릭터간의</a:t>
                      </a:r>
                      <a:r>
                        <a:rPr lang="ko-KR" altLang="en-US" sz="1400" dirty="0"/>
                        <a:t> 충돌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키 입력에 따른 공의 방향 설정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게임 플레이가 가능할 정도의 </a:t>
                      </a:r>
                      <a:r>
                        <a:rPr lang="en-US" altLang="ko-KR" sz="1400" dirty="0"/>
                        <a:t>AI</a:t>
                      </a:r>
                    </a:p>
                    <a:p>
                      <a:pPr latinLnBrk="1"/>
                      <a:r>
                        <a:rPr lang="ko-KR" altLang="en-US" sz="1400" dirty="0"/>
                        <a:t>공에 임의의 </a:t>
                      </a:r>
                      <a:r>
                        <a:rPr lang="en-US" altLang="ko-KR" sz="1400" dirty="0"/>
                        <a:t>z</a:t>
                      </a:r>
                      <a:r>
                        <a:rPr lang="ko-KR" altLang="en-US" sz="1400" dirty="0"/>
                        <a:t>값을 넣어 현실감 있게 구현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공과 네트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테니스 코트 안에 안착하는지 검사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공과 캐릭터 간의 충돌</a:t>
                      </a:r>
                      <a:endParaRPr lang="en-US" altLang="ko-KR" sz="1400" dirty="0"/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AI </a:t>
                      </a:r>
                      <a:r>
                        <a:rPr lang="ko-KR" altLang="en-US" sz="1400" dirty="0"/>
                        <a:t>구현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공의 움직임 현실적으로 구현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공이 네트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테니스 코트 안에 안착하는지 검사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688877"/>
                  </a:ext>
                </a:extLst>
              </a:tr>
              <a:tr h="5471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캐릭터가 걸어가는 소리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공의 타격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튕기는 소리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공의 타격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튕기는 소리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612868"/>
                  </a:ext>
                </a:extLst>
              </a:tr>
              <a:tr h="5471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모델링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상대 캐릭터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플레이어 캐릭터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 캐릭터만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780099"/>
                  </a:ext>
                </a:extLst>
              </a:tr>
              <a:tr h="5471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이상 구현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달리기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걷기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패배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승리등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종이상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68027"/>
                  </a:ext>
                </a:extLst>
              </a:tr>
              <a:tr h="54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특수효과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스킬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공의 특수한 움직임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구현 못함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224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380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22"/>
    </mc:Choice>
    <mc:Fallback>
      <p:transition spd="slow" advTm="112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3EB8D7B-2351-61F7-A3A7-A94F7A0ED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15066"/>
              </p:ext>
            </p:extLst>
          </p:nvPr>
        </p:nvGraphicFramePr>
        <p:xfrm>
          <a:off x="8377803" y="239973"/>
          <a:ext cx="3718560" cy="4853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179">
                  <a:extLst>
                    <a:ext uri="{9D8B030D-6E8A-4147-A177-3AD203B41FA5}">
                      <a16:colId xmlns:a16="http://schemas.microsoft.com/office/drawing/2014/main" val="1043581078"/>
                    </a:ext>
                  </a:extLst>
                </a:gridCol>
                <a:gridCol w="1857381">
                  <a:extLst>
                    <a:ext uri="{9D8B030D-6E8A-4147-A177-3AD203B41FA5}">
                      <a16:colId xmlns:a16="http://schemas.microsoft.com/office/drawing/2014/main" val="825053173"/>
                    </a:ext>
                  </a:extLst>
                </a:gridCol>
              </a:tblGrid>
              <a:tr h="5392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커밋횟수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009013"/>
                  </a:ext>
                </a:extLst>
              </a:tr>
              <a:tr h="539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Week of Oct 15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684248"/>
                  </a:ext>
                </a:extLst>
              </a:tr>
              <a:tr h="5392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/>
                        <a:t>Week of Oct 22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343435"/>
                  </a:ext>
                </a:extLst>
              </a:tr>
              <a:tr h="5392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/>
                        <a:t>Week of Oct 29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760662"/>
                  </a:ext>
                </a:extLst>
              </a:tr>
              <a:tr h="5392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/>
                        <a:t>Week of Nov 5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202798"/>
                  </a:ext>
                </a:extLst>
              </a:tr>
              <a:tr h="539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Week of Nov 12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030943"/>
                  </a:ext>
                </a:extLst>
              </a:tr>
              <a:tr h="539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Week of Nov 19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595227"/>
                  </a:ext>
                </a:extLst>
              </a:tr>
              <a:tr h="539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Week of Nov 26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712142"/>
                  </a:ext>
                </a:extLst>
              </a:tr>
              <a:tr h="539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Week of Dec 3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996096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F4D272F6-F9C7-3B26-5077-DB2193C61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37" y="239972"/>
            <a:ext cx="8186529" cy="485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90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73"/>
    </mc:Choice>
    <mc:Fallback>
      <p:transition spd="slow" advTm="1973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187</Words>
  <Application>Microsoft Office PowerPoint</Application>
  <PresentationFormat>와이드스크린</PresentationFormat>
  <Paragraphs>60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2D 게임프로그래밍  ３차발표</vt:lpstr>
      <vt:lpstr>개발 진척도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Project</dc:title>
  <dc:creator>성준 김</dc:creator>
  <cp:lastModifiedBy>김 성준</cp:lastModifiedBy>
  <cp:revision>24</cp:revision>
  <dcterms:created xsi:type="dcterms:W3CDTF">2023-10-14T09:26:31Z</dcterms:created>
  <dcterms:modified xsi:type="dcterms:W3CDTF">2023-12-05T07:52:45Z</dcterms:modified>
</cp:coreProperties>
</file>