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4" autoAdjust="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63A53-4E9B-4F3F-9413-3E90D0708039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16C1E9B-1A33-444F-AC41-48CBF3D31C88}">
      <dgm:prSet/>
      <dgm:spPr/>
      <dgm:t>
        <a:bodyPr/>
        <a:lstStyle/>
        <a:p>
          <a:r>
            <a:rPr lang="en-US" dirty="0"/>
            <a:t>1. </a:t>
          </a:r>
          <a:r>
            <a:rPr lang="ko-KR" dirty="0"/>
            <a:t>변경된 개발일정</a:t>
          </a:r>
          <a:endParaRPr lang="en-US" dirty="0"/>
        </a:p>
      </dgm:t>
    </dgm:pt>
    <dgm:pt modelId="{73DBD1CF-95DF-4529-BC33-53D0B5CEEF20}" type="parTrans" cxnId="{2C003438-F105-4A5D-8EA7-B91216CBAE16}">
      <dgm:prSet/>
      <dgm:spPr/>
      <dgm:t>
        <a:bodyPr/>
        <a:lstStyle/>
        <a:p>
          <a:endParaRPr lang="en-US"/>
        </a:p>
      </dgm:t>
    </dgm:pt>
    <dgm:pt modelId="{7221AB44-8FEC-45FA-8F72-6503923CE1B8}" type="sibTrans" cxnId="{2C003438-F105-4A5D-8EA7-B91216CBAE16}">
      <dgm:prSet/>
      <dgm:spPr/>
      <dgm:t>
        <a:bodyPr/>
        <a:lstStyle/>
        <a:p>
          <a:endParaRPr lang="en-US"/>
        </a:p>
      </dgm:t>
    </dgm:pt>
    <dgm:pt modelId="{497A6D5A-C167-4558-8F25-C7A873F1F499}">
      <dgm:prSet/>
      <dgm:spPr/>
      <dgm:t>
        <a:bodyPr/>
        <a:lstStyle/>
        <a:p>
          <a:r>
            <a:rPr lang="en-US"/>
            <a:t>2. Git</a:t>
          </a:r>
          <a:r>
            <a:rPr lang="ko-KR"/>
            <a:t> </a:t>
          </a:r>
          <a:r>
            <a:rPr lang="en-US"/>
            <a:t>Commit,</a:t>
          </a:r>
          <a:r>
            <a:rPr lang="ko-KR"/>
            <a:t> </a:t>
          </a:r>
          <a:r>
            <a:rPr lang="en-US"/>
            <a:t>4</a:t>
          </a:r>
          <a:r>
            <a:rPr lang="ko-KR"/>
            <a:t>주차 까지의 개발 진행도</a:t>
          </a:r>
          <a:endParaRPr lang="en-US"/>
        </a:p>
      </dgm:t>
    </dgm:pt>
    <dgm:pt modelId="{A0AA81E8-3912-495B-B905-3F476B42DF88}" type="parTrans" cxnId="{3AD32CB2-FEFF-4EC4-8AF8-C4C7F7CC341B}">
      <dgm:prSet/>
      <dgm:spPr/>
      <dgm:t>
        <a:bodyPr/>
        <a:lstStyle/>
        <a:p>
          <a:endParaRPr lang="en-US"/>
        </a:p>
      </dgm:t>
    </dgm:pt>
    <dgm:pt modelId="{793D9676-5F50-466B-89FF-8495136C076E}" type="sibTrans" cxnId="{3AD32CB2-FEFF-4EC4-8AF8-C4C7F7CC341B}">
      <dgm:prSet/>
      <dgm:spPr/>
      <dgm:t>
        <a:bodyPr/>
        <a:lstStyle/>
        <a:p>
          <a:endParaRPr lang="en-US"/>
        </a:p>
      </dgm:t>
    </dgm:pt>
    <dgm:pt modelId="{B0BB27C9-DD43-4D90-BEE0-0D5AA714D6A3}">
      <dgm:prSet/>
      <dgm:spPr/>
      <dgm:t>
        <a:bodyPr/>
        <a:lstStyle/>
        <a:p>
          <a:r>
            <a:rPr lang="en-US"/>
            <a:t>3. </a:t>
          </a:r>
          <a:r>
            <a:rPr lang="ko-KR"/>
            <a:t>데모 게임 시연</a:t>
          </a:r>
          <a:endParaRPr lang="en-US"/>
        </a:p>
      </dgm:t>
    </dgm:pt>
    <dgm:pt modelId="{683BE0DB-51DD-47A6-AD37-691632968495}" type="parTrans" cxnId="{59E8137B-4CA8-484F-9B3B-2A8537388CC0}">
      <dgm:prSet/>
      <dgm:spPr/>
      <dgm:t>
        <a:bodyPr/>
        <a:lstStyle/>
        <a:p>
          <a:endParaRPr lang="en-US"/>
        </a:p>
      </dgm:t>
    </dgm:pt>
    <dgm:pt modelId="{04A61BCB-D141-4A65-B9C0-EAECBE432A83}" type="sibTrans" cxnId="{59E8137B-4CA8-484F-9B3B-2A8537388CC0}">
      <dgm:prSet/>
      <dgm:spPr/>
      <dgm:t>
        <a:bodyPr/>
        <a:lstStyle/>
        <a:p>
          <a:endParaRPr lang="en-US"/>
        </a:p>
      </dgm:t>
    </dgm:pt>
    <dgm:pt modelId="{47454965-2872-4D90-AC3E-316A51F1FAE4}" type="pres">
      <dgm:prSet presAssocID="{AFF63A53-4E9B-4F3F-9413-3E90D0708039}" presName="Name0" presStyleCnt="0">
        <dgm:presLayoutVars>
          <dgm:chMax/>
          <dgm:chPref/>
          <dgm:dir/>
        </dgm:presLayoutVars>
      </dgm:prSet>
      <dgm:spPr/>
    </dgm:pt>
    <dgm:pt modelId="{4B0C875D-E575-427B-BABB-3A4CDFC60601}" type="pres">
      <dgm:prSet presAssocID="{116C1E9B-1A33-444F-AC41-48CBF3D31C88}" presName="parenttextcomposite" presStyleCnt="0"/>
      <dgm:spPr/>
    </dgm:pt>
    <dgm:pt modelId="{4D6F4405-B34A-42E7-9F05-6A39A428E799}" type="pres">
      <dgm:prSet presAssocID="{116C1E9B-1A33-444F-AC41-48CBF3D31C88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4E5DF36-462A-44E1-B1C0-D86E06047EFB}" type="pres">
      <dgm:prSet presAssocID="{116C1E9B-1A33-444F-AC41-48CBF3D31C88}" presName="parallelogramComposite" presStyleCnt="0"/>
      <dgm:spPr/>
    </dgm:pt>
    <dgm:pt modelId="{576DFB44-03CE-42B3-A94A-E614030AA64B}" type="pres">
      <dgm:prSet presAssocID="{116C1E9B-1A33-444F-AC41-48CBF3D31C88}" presName="parallelogram1" presStyleLbl="alignNode1" presStyleIdx="0" presStyleCnt="21"/>
      <dgm:spPr/>
    </dgm:pt>
    <dgm:pt modelId="{27E5AF48-EF68-442C-B48E-D29363DB796B}" type="pres">
      <dgm:prSet presAssocID="{116C1E9B-1A33-444F-AC41-48CBF3D31C88}" presName="parallelogram2" presStyleLbl="alignNode1" presStyleIdx="1" presStyleCnt="21"/>
      <dgm:spPr/>
    </dgm:pt>
    <dgm:pt modelId="{DE2DACBA-D269-492B-815B-2E440A514522}" type="pres">
      <dgm:prSet presAssocID="{116C1E9B-1A33-444F-AC41-48CBF3D31C88}" presName="parallelogram3" presStyleLbl="alignNode1" presStyleIdx="2" presStyleCnt="21"/>
      <dgm:spPr/>
    </dgm:pt>
    <dgm:pt modelId="{BF0F9DEC-5377-43AB-95CA-32772BC9C66E}" type="pres">
      <dgm:prSet presAssocID="{116C1E9B-1A33-444F-AC41-48CBF3D31C88}" presName="parallelogram4" presStyleLbl="alignNode1" presStyleIdx="3" presStyleCnt="21"/>
      <dgm:spPr/>
    </dgm:pt>
    <dgm:pt modelId="{33E688E6-2147-40EE-802A-0AA20387A30B}" type="pres">
      <dgm:prSet presAssocID="{116C1E9B-1A33-444F-AC41-48CBF3D31C88}" presName="parallelogram5" presStyleLbl="alignNode1" presStyleIdx="4" presStyleCnt="21"/>
      <dgm:spPr/>
    </dgm:pt>
    <dgm:pt modelId="{1089E521-37D0-4E48-82DF-BC1B906A3D69}" type="pres">
      <dgm:prSet presAssocID="{116C1E9B-1A33-444F-AC41-48CBF3D31C88}" presName="parallelogram6" presStyleLbl="alignNode1" presStyleIdx="5" presStyleCnt="21"/>
      <dgm:spPr/>
    </dgm:pt>
    <dgm:pt modelId="{14F16197-8F0C-49E7-B452-71D87D20BA42}" type="pres">
      <dgm:prSet presAssocID="{116C1E9B-1A33-444F-AC41-48CBF3D31C88}" presName="parallelogram7" presStyleLbl="alignNode1" presStyleIdx="6" presStyleCnt="21"/>
      <dgm:spPr/>
    </dgm:pt>
    <dgm:pt modelId="{49C4F870-4344-47FB-8083-DB5AB2C5C30E}" type="pres">
      <dgm:prSet presAssocID="{7221AB44-8FEC-45FA-8F72-6503923CE1B8}" presName="sibTrans" presStyleCnt="0"/>
      <dgm:spPr/>
    </dgm:pt>
    <dgm:pt modelId="{F1D348B1-E6AF-4AE4-86A0-F70A7456D66A}" type="pres">
      <dgm:prSet presAssocID="{497A6D5A-C167-4558-8F25-C7A873F1F499}" presName="parenttextcomposite" presStyleCnt="0"/>
      <dgm:spPr/>
    </dgm:pt>
    <dgm:pt modelId="{7B36CE63-BE61-4677-9E36-5307615ACFB2}" type="pres">
      <dgm:prSet presAssocID="{497A6D5A-C167-4558-8F25-C7A873F1F499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A0F49A22-52FB-4634-8796-35A48BD48A9F}" type="pres">
      <dgm:prSet presAssocID="{497A6D5A-C167-4558-8F25-C7A873F1F499}" presName="parallelogramComposite" presStyleCnt="0"/>
      <dgm:spPr/>
    </dgm:pt>
    <dgm:pt modelId="{D6540435-8309-4776-A466-B150004B81D1}" type="pres">
      <dgm:prSet presAssocID="{497A6D5A-C167-4558-8F25-C7A873F1F499}" presName="parallelogram1" presStyleLbl="alignNode1" presStyleIdx="7" presStyleCnt="21"/>
      <dgm:spPr/>
    </dgm:pt>
    <dgm:pt modelId="{D8E62454-B320-4E2A-B3DA-CA3A0CEB25EA}" type="pres">
      <dgm:prSet presAssocID="{497A6D5A-C167-4558-8F25-C7A873F1F499}" presName="parallelogram2" presStyleLbl="alignNode1" presStyleIdx="8" presStyleCnt="21"/>
      <dgm:spPr/>
    </dgm:pt>
    <dgm:pt modelId="{284DB632-4776-442B-B189-CD688542DE9B}" type="pres">
      <dgm:prSet presAssocID="{497A6D5A-C167-4558-8F25-C7A873F1F499}" presName="parallelogram3" presStyleLbl="alignNode1" presStyleIdx="9" presStyleCnt="21"/>
      <dgm:spPr/>
    </dgm:pt>
    <dgm:pt modelId="{201376AC-A657-428D-8815-1EB0DFCC419D}" type="pres">
      <dgm:prSet presAssocID="{497A6D5A-C167-4558-8F25-C7A873F1F499}" presName="parallelogram4" presStyleLbl="alignNode1" presStyleIdx="10" presStyleCnt="21"/>
      <dgm:spPr/>
    </dgm:pt>
    <dgm:pt modelId="{BCDCA3B0-2C2F-44ED-A688-C16A1D5DB8B5}" type="pres">
      <dgm:prSet presAssocID="{497A6D5A-C167-4558-8F25-C7A873F1F499}" presName="parallelogram5" presStyleLbl="alignNode1" presStyleIdx="11" presStyleCnt="21"/>
      <dgm:spPr/>
    </dgm:pt>
    <dgm:pt modelId="{A7DE1860-5672-458B-8CD5-38CCF35BE19B}" type="pres">
      <dgm:prSet presAssocID="{497A6D5A-C167-4558-8F25-C7A873F1F499}" presName="parallelogram6" presStyleLbl="alignNode1" presStyleIdx="12" presStyleCnt="21"/>
      <dgm:spPr/>
    </dgm:pt>
    <dgm:pt modelId="{ABC2EFEE-9C35-4289-9345-C35B587A253B}" type="pres">
      <dgm:prSet presAssocID="{497A6D5A-C167-4558-8F25-C7A873F1F499}" presName="parallelogram7" presStyleLbl="alignNode1" presStyleIdx="13" presStyleCnt="21"/>
      <dgm:spPr/>
    </dgm:pt>
    <dgm:pt modelId="{5E8BF2C7-E00E-4A28-94D4-F003856BEDB6}" type="pres">
      <dgm:prSet presAssocID="{793D9676-5F50-466B-89FF-8495136C076E}" presName="sibTrans" presStyleCnt="0"/>
      <dgm:spPr/>
    </dgm:pt>
    <dgm:pt modelId="{3582EC54-4E99-41A8-A83B-0E3FC63EB151}" type="pres">
      <dgm:prSet presAssocID="{B0BB27C9-DD43-4D90-BEE0-0D5AA714D6A3}" presName="parenttextcomposite" presStyleCnt="0"/>
      <dgm:spPr/>
    </dgm:pt>
    <dgm:pt modelId="{C90DF8EF-C42F-42B0-B226-E96351745135}" type="pres">
      <dgm:prSet presAssocID="{B0BB27C9-DD43-4D90-BEE0-0D5AA714D6A3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BB8A6858-357E-4501-9490-D146CFA547D7}" type="pres">
      <dgm:prSet presAssocID="{B0BB27C9-DD43-4D90-BEE0-0D5AA714D6A3}" presName="parallelogramComposite" presStyleCnt="0"/>
      <dgm:spPr/>
    </dgm:pt>
    <dgm:pt modelId="{6BD0DCCE-3A7D-4D97-BC1F-6A15CE9A8630}" type="pres">
      <dgm:prSet presAssocID="{B0BB27C9-DD43-4D90-BEE0-0D5AA714D6A3}" presName="parallelogram1" presStyleLbl="alignNode1" presStyleIdx="14" presStyleCnt="21"/>
      <dgm:spPr/>
    </dgm:pt>
    <dgm:pt modelId="{BFB7C3B6-0CC6-4149-B67F-0AB5C9BBB385}" type="pres">
      <dgm:prSet presAssocID="{B0BB27C9-DD43-4D90-BEE0-0D5AA714D6A3}" presName="parallelogram2" presStyleLbl="alignNode1" presStyleIdx="15" presStyleCnt="21"/>
      <dgm:spPr/>
    </dgm:pt>
    <dgm:pt modelId="{83AA875C-5B13-41B8-8274-43808C9B8C40}" type="pres">
      <dgm:prSet presAssocID="{B0BB27C9-DD43-4D90-BEE0-0D5AA714D6A3}" presName="parallelogram3" presStyleLbl="alignNode1" presStyleIdx="16" presStyleCnt="21"/>
      <dgm:spPr/>
    </dgm:pt>
    <dgm:pt modelId="{2C9E8C39-8FEB-45F5-A48E-30268C0D6329}" type="pres">
      <dgm:prSet presAssocID="{B0BB27C9-DD43-4D90-BEE0-0D5AA714D6A3}" presName="parallelogram4" presStyleLbl="alignNode1" presStyleIdx="17" presStyleCnt="21"/>
      <dgm:spPr/>
    </dgm:pt>
    <dgm:pt modelId="{203E8C62-421A-48A5-9906-977F826024EE}" type="pres">
      <dgm:prSet presAssocID="{B0BB27C9-DD43-4D90-BEE0-0D5AA714D6A3}" presName="parallelogram5" presStyleLbl="alignNode1" presStyleIdx="18" presStyleCnt="21"/>
      <dgm:spPr/>
    </dgm:pt>
    <dgm:pt modelId="{16E52531-A082-4E03-8B09-9E0BC31B594D}" type="pres">
      <dgm:prSet presAssocID="{B0BB27C9-DD43-4D90-BEE0-0D5AA714D6A3}" presName="parallelogram6" presStyleLbl="alignNode1" presStyleIdx="19" presStyleCnt="21"/>
      <dgm:spPr/>
    </dgm:pt>
    <dgm:pt modelId="{AE319687-3D65-4FA0-B41C-B266093711F6}" type="pres">
      <dgm:prSet presAssocID="{B0BB27C9-DD43-4D90-BEE0-0D5AA714D6A3}" presName="parallelogram7" presStyleLbl="alignNode1" presStyleIdx="20" presStyleCnt="21"/>
      <dgm:spPr/>
    </dgm:pt>
  </dgm:ptLst>
  <dgm:cxnLst>
    <dgm:cxn modelId="{522A4A00-C78A-4BC1-A074-991010DD8B9E}" type="presOf" srcId="{116C1E9B-1A33-444F-AC41-48CBF3D31C88}" destId="{4D6F4405-B34A-42E7-9F05-6A39A428E799}" srcOrd="0" destOrd="0" presId="urn:microsoft.com/office/officeart/2008/layout/VerticalAccentList"/>
    <dgm:cxn modelId="{D8901305-351F-4882-9A81-5BA481DA0702}" type="presOf" srcId="{497A6D5A-C167-4558-8F25-C7A873F1F499}" destId="{7B36CE63-BE61-4677-9E36-5307615ACFB2}" srcOrd="0" destOrd="0" presId="urn:microsoft.com/office/officeart/2008/layout/VerticalAccentList"/>
    <dgm:cxn modelId="{43FAF811-AFBB-485D-A812-78A2A6C5D62A}" type="presOf" srcId="{B0BB27C9-DD43-4D90-BEE0-0D5AA714D6A3}" destId="{C90DF8EF-C42F-42B0-B226-E96351745135}" srcOrd="0" destOrd="0" presId="urn:microsoft.com/office/officeart/2008/layout/VerticalAccentList"/>
    <dgm:cxn modelId="{2C003438-F105-4A5D-8EA7-B91216CBAE16}" srcId="{AFF63A53-4E9B-4F3F-9413-3E90D0708039}" destId="{116C1E9B-1A33-444F-AC41-48CBF3D31C88}" srcOrd="0" destOrd="0" parTransId="{73DBD1CF-95DF-4529-BC33-53D0B5CEEF20}" sibTransId="{7221AB44-8FEC-45FA-8F72-6503923CE1B8}"/>
    <dgm:cxn modelId="{62B6F472-84DB-4F4B-8C1E-56871939747D}" type="presOf" srcId="{AFF63A53-4E9B-4F3F-9413-3E90D0708039}" destId="{47454965-2872-4D90-AC3E-316A51F1FAE4}" srcOrd="0" destOrd="0" presId="urn:microsoft.com/office/officeart/2008/layout/VerticalAccentList"/>
    <dgm:cxn modelId="{59E8137B-4CA8-484F-9B3B-2A8537388CC0}" srcId="{AFF63A53-4E9B-4F3F-9413-3E90D0708039}" destId="{B0BB27C9-DD43-4D90-BEE0-0D5AA714D6A3}" srcOrd="2" destOrd="0" parTransId="{683BE0DB-51DD-47A6-AD37-691632968495}" sibTransId="{04A61BCB-D141-4A65-B9C0-EAECBE432A83}"/>
    <dgm:cxn modelId="{3AD32CB2-FEFF-4EC4-8AF8-C4C7F7CC341B}" srcId="{AFF63A53-4E9B-4F3F-9413-3E90D0708039}" destId="{497A6D5A-C167-4558-8F25-C7A873F1F499}" srcOrd="1" destOrd="0" parTransId="{A0AA81E8-3912-495B-B905-3F476B42DF88}" sibTransId="{793D9676-5F50-466B-89FF-8495136C076E}"/>
    <dgm:cxn modelId="{D0B5B027-2A34-4D4F-B764-B0C1B4714CE6}" type="presParOf" srcId="{47454965-2872-4D90-AC3E-316A51F1FAE4}" destId="{4B0C875D-E575-427B-BABB-3A4CDFC60601}" srcOrd="0" destOrd="0" presId="urn:microsoft.com/office/officeart/2008/layout/VerticalAccentList"/>
    <dgm:cxn modelId="{D2A07496-45ED-415E-8DB9-60A83ABA2A6A}" type="presParOf" srcId="{4B0C875D-E575-427B-BABB-3A4CDFC60601}" destId="{4D6F4405-B34A-42E7-9F05-6A39A428E799}" srcOrd="0" destOrd="0" presId="urn:microsoft.com/office/officeart/2008/layout/VerticalAccentList"/>
    <dgm:cxn modelId="{773AAA4E-6726-4B1E-B638-66B28DA09A08}" type="presParOf" srcId="{47454965-2872-4D90-AC3E-316A51F1FAE4}" destId="{34E5DF36-462A-44E1-B1C0-D86E06047EFB}" srcOrd="1" destOrd="0" presId="urn:microsoft.com/office/officeart/2008/layout/VerticalAccentList"/>
    <dgm:cxn modelId="{D53F6FDC-1924-430C-950A-DD6604AF4C1B}" type="presParOf" srcId="{34E5DF36-462A-44E1-B1C0-D86E06047EFB}" destId="{576DFB44-03CE-42B3-A94A-E614030AA64B}" srcOrd="0" destOrd="0" presId="urn:microsoft.com/office/officeart/2008/layout/VerticalAccentList"/>
    <dgm:cxn modelId="{581549F3-8BB0-4E08-84B0-2D4B5CF708F1}" type="presParOf" srcId="{34E5DF36-462A-44E1-B1C0-D86E06047EFB}" destId="{27E5AF48-EF68-442C-B48E-D29363DB796B}" srcOrd="1" destOrd="0" presId="urn:microsoft.com/office/officeart/2008/layout/VerticalAccentList"/>
    <dgm:cxn modelId="{F0868F62-46F5-43D0-BAE2-B14C48A48AFC}" type="presParOf" srcId="{34E5DF36-462A-44E1-B1C0-D86E06047EFB}" destId="{DE2DACBA-D269-492B-815B-2E440A514522}" srcOrd="2" destOrd="0" presId="urn:microsoft.com/office/officeart/2008/layout/VerticalAccentList"/>
    <dgm:cxn modelId="{B6739F24-0B40-4C89-A0C0-507FA151F077}" type="presParOf" srcId="{34E5DF36-462A-44E1-B1C0-D86E06047EFB}" destId="{BF0F9DEC-5377-43AB-95CA-32772BC9C66E}" srcOrd="3" destOrd="0" presId="urn:microsoft.com/office/officeart/2008/layout/VerticalAccentList"/>
    <dgm:cxn modelId="{24659739-D8C1-4429-B3AD-1BF65807EF44}" type="presParOf" srcId="{34E5DF36-462A-44E1-B1C0-D86E06047EFB}" destId="{33E688E6-2147-40EE-802A-0AA20387A30B}" srcOrd="4" destOrd="0" presId="urn:microsoft.com/office/officeart/2008/layout/VerticalAccentList"/>
    <dgm:cxn modelId="{FCA8D514-831D-4459-8D27-703C27FC67EF}" type="presParOf" srcId="{34E5DF36-462A-44E1-B1C0-D86E06047EFB}" destId="{1089E521-37D0-4E48-82DF-BC1B906A3D69}" srcOrd="5" destOrd="0" presId="urn:microsoft.com/office/officeart/2008/layout/VerticalAccentList"/>
    <dgm:cxn modelId="{8408C1D0-6B81-4772-B677-DB1F3A5DE530}" type="presParOf" srcId="{34E5DF36-462A-44E1-B1C0-D86E06047EFB}" destId="{14F16197-8F0C-49E7-B452-71D87D20BA42}" srcOrd="6" destOrd="0" presId="urn:microsoft.com/office/officeart/2008/layout/VerticalAccentList"/>
    <dgm:cxn modelId="{391E0173-24F6-42F0-8A0E-B954BA9B6772}" type="presParOf" srcId="{47454965-2872-4D90-AC3E-316A51F1FAE4}" destId="{49C4F870-4344-47FB-8083-DB5AB2C5C30E}" srcOrd="2" destOrd="0" presId="urn:microsoft.com/office/officeart/2008/layout/VerticalAccentList"/>
    <dgm:cxn modelId="{4578C870-58E3-4FE6-A1FB-D5C9538231FD}" type="presParOf" srcId="{47454965-2872-4D90-AC3E-316A51F1FAE4}" destId="{F1D348B1-E6AF-4AE4-86A0-F70A7456D66A}" srcOrd="3" destOrd="0" presId="urn:microsoft.com/office/officeart/2008/layout/VerticalAccentList"/>
    <dgm:cxn modelId="{7BB69825-343E-48AF-919E-0C77815955E7}" type="presParOf" srcId="{F1D348B1-E6AF-4AE4-86A0-F70A7456D66A}" destId="{7B36CE63-BE61-4677-9E36-5307615ACFB2}" srcOrd="0" destOrd="0" presId="urn:microsoft.com/office/officeart/2008/layout/VerticalAccentList"/>
    <dgm:cxn modelId="{53BA173C-04C9-4CF6-BE9E-72750CBA0ABF}" type="presParOf" srcId="{47454965-2872-4D90-AC3E-316A51F1FAE4}" destId="{A0F49A22-52FB-4634-8796-35A48BD48A9F}" srcOrd="4" destOrd="0" presId="urn:microsoft.com/office/officeart/2008/layout/VerticalAccentList"/>
    <dgm:cxn modelId="{744122D4-FED2-4235-9A18-366F793573DF}" type="presParOf" srcId="{A0F49A22-52FB-4634-8796-35A48BD48A9F}" destId="{D6540435-8309-4776-A466-B150004B81D1}" srcOrd="0" destOrd="0" presId="urn:microsoft.com/office/officeart/2008/layout/VerticalAccentList"/>
    <dgm:cxn modelId="{2A3FA30C-3124-4BB7-B845-FD74E82A6CCA}" type="presParOf" srcId="{A0F49A22-52FB-4634-8796-35A48BD48A9F}" destId="{D8E62454-B320-4E2A-B3DA-CA3A0CEB25EA}" srcOrd="1" destOrd="0" presId="urn:microsoft.com/office/officeart/2008/layout/VerticalAccentList"/>
    <dgm:cxn modelId="{24D06308-0397-4F92-A2F2-A41174D4EAD0}" type="presParOf" srcId="{A0F49A22-52FB-4634-8796-35A48BD48A9F}" destId="{284DB632-4776-442B-B189-CD688542DE9B}" srcOrd="2" destOrd="0" presId="urn:microsoft.com/office/officeart/2008/layout/VerticalAccentList"/>
    <dgm:cxn modelId="{031AAD0A-19A9-4D2B-A73F-53D9AEEAD281}" type="presParOf" srcId="{A0F49A22-52FB-4634-8796-35A48BD48A9F}" destId="{201376AC-A657-428D-8815-1EB0DFCC419D}" srcOrd="3" destOrd="0" presId="urn:microsoft.com/office/officeart/2008/layout/VerticalAccentList"/>
    <dgm:cxn modelId="{4F9DD830-9DD0-4CF7-ADCB-A38C8D97717F}" type="presParOf" srcId="{A0F49A22-52FB-4634-8796-35A48BD48A9F}" destId="{BCDCA3B0-2C2F-44ED-A688-C16A1D5DB8B5}" srcOrd="4" destOrd="0" presId="urn:microsoft.com/office/officeart/2008/layout/VerticalAccentList"/>
    <dgm:cxn modelId="{2D4ABB6B-8F89-409F-BD00-1328676528F4}" type="presParOf" srcId="{A0F49A22-52FB-4634-8796-35A48BD48A9F}" destId="{A7DE1860-5672-458B-8CD5-38CCF35BE19B}" srcOrd="5" destOrd="0" presId="urn:microsoft.com/office/officeart/2008/layout/VerticalAccentList"/>
    <dgm:cxn modelId="{D9F33D7F-708D-48A8-9D71-5F4C65135617}" type="presParOf" srcId="{A0F49A22-52FB-4634-8796-35A48BD48A9F}" destId="{ABC2EFEE-9C35-4289-9345-C35B587A253B}" srcOrd="6" destOrd="0" presId="urn:microsoft.com/office/officeart/2008/layout/VerticalAccentList"/>
    <dgm:cxn modelId="{41FB93DD-8991-4CFC-9004-C40E8663FC23}" type="presParOf" srcId="{47454965-2872-4D90-AC3E-316A51F1FAE4}" destId="{5E8BF2C7-E00E-4A28-94D4-F003856BEDB6}" srcOrd="5" destOrd="0" presId="urn:microsoft.com/office/officeart/2008/layout/VerticalAccentList"/>
    <dgm:cxn modelId="{D54AF78C-8909-4F43-AFE3-D1A7FD0CD5E0}" type="presParOf" srcId="{47454965-2872-4D90-AC3E-316A51F1FAE4}" destId="{3582EC54-4E99-41A8-A83B-0E3FC63EB151}" srcOrd="6" destOrd="0" presId="urn:microsoft.com/office/officeart/2008/layout/VerticalAccentList"/>
    <dgm:cxn modelId="{85EFC63C-1237-4D7C-A8DF-EEBCD4A31AFB}" type="presParOf" srcId="{3582EC54-4E99-41A8-A83B-0E3FC63EB151}" destId="{C90DF8EF-C42F-42B0-B226-E96351745135}" srcOrd="0" destOrd="0" presId="urn:microsoft.com/office/officeart/2008/layout/VerticalAccentList"/>
    <dgm:cxn modelId="{17EC0A36-A48C-4A00-8A8D-DB813A213CBB}" type="presParOf" srcId="{47454965-2872-4D90-AC3E-316A51F1FAE4}" destId="{BB8A6858-357E-4501-9490-D146CFA547D7}" srcOrd="7" destOrd="0" presId="urn:microsoft.com/office/officeart/2008/layout/VerticalAccentList"/>
    <dgm:cxn modelId="{C7A2C041-B0DF-42B8-8BAA-3373D7119D8B}" type="presParOf" srcId="{BB8A6858-357E-4501-9490-D146CFA547D7}" destId="{6BD0DCCE-3A7D-4D97-BC1F-6A15CE9A8630}" srcOrd="0" destOrd="0" presId="urn:microsoft.com/office/officeart/2008/layout/VerticalAccentList"/>
    <dgm:cxn modelId="{A64C1DF2-6B92-4EA7-AA45-88290AAF15BC}" type="presParOf" srcId="{BB8A6858-357E-4501-9490-D146CFA547D7}" destId="{BFB7C3B6-0CC6-4149-B67F-0AB5C9BBB385}" srcOrd="1" destOrd="0" presId="urn:microsoft.com/office/officeart/2008/layout/VerticalAccentList"/>
    <dgm:cxn modelId="{4D47B69A-4312-4042-8185-EA2174360018}" type="presParOf" srcId="{BB8A6858-357E-4501-9490-D146CFA547D7}" destId="{83AA875C-5B13-41B8-8274-43808C9B8C40}" srcOrd="2" destOrd="0" presId="urn:microsoft.com/office/officeart/2008/layout/VerticalAccentList"/>
    <dgm:cxn modelId="{21575722-A551-49D6-B226-E1FF8E41BB1C}" type="presParOf" srcId="{BB8A6858-357E-4501-9490-D146CFA547D7}" destId="{2C9E8C39-8FEB-45F5-A48E-30268C0D6329}" srcOrd="3" destOrd="0" presId="urn:microsoft.com/office/officeart/2008/layout/VerticalAccentList"/>
    <dgm:cxn modelId="{DB9E716E-515C-4A72-88FB-11BBFBB52B00}" type="presParOf" srcId="{BB8A6858-357E-4501-9490-D146CFA547D7}" destId="{203E8C62-421A-48A5-9906-977F826024EE}" srcOrd="4" destOrd="0" presId="urn:microsoft.com/office/officeart/2008/layout/VerticalAccentList"/>
    <dgm:cxn modelId="{D82DA490-73F1-44A7-A145-F0DABB8E18DB}" type="presParOf" srcId="{BB8A6858-357E-4501-9490-D146CFA547D7}" destId="{16E52531-A082-4E03-8B09-9E0BC31B594D}" srcOrd="5" destOrd="0" presId="urn:microsoft.com/office/officeart/2008/layout/VerticalAccentList"/>
    <dgm:cxn modelId="{F518CE78-2595-4DE2-BCBA-5B9D9C4CA8F9}" type="presParOf" srcId="{BB8A6858-357E-4501-9490-D146CFA547D7}" destId="{AE319687-3D65-4FA0-B41C-B266093711F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CAC63-B1E0-40C4-B858-C8A46DF291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8C81E2-2B49-43D5-8787-FA257B38B5C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1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리소스 수집 및</a:t>
          </a:r>
          <a:endParaRPr lang="en-US" altLang="ko-KR" dirty="0"/>
        </a:p>
        <a:p>
          <a:r>
            <a:rPr lang="ko-KR" altLang="en-US" dirty="0"/>
            <a:t>캐릭터 애니메이션</a:t>
          </a:r>
          <a:endParaRPr lang="en-US" dirty="0"/>
        </a:p>
      </dgm:t>
    </dgm:pt>
    <dgm:pt modelId="{B8900F0D-15EF-4208-B708-A1D3A6B799CA}" type="parTrans" cxnId="{DDC7D834-828C-4A82-B0BE-F4B8F2CFF5F5}">
      <dgm:prSet/>
      <dgm:spPr/>
      <dgm:t>
        <a:bodyPr/>
        <a:lstStyle/>
        <a:p>
          <a:endParaRPr lang="en-US"/>
        </a:p>
      </dgm:t>
    </dgm:pt>
    <dgm:pt modelId="{4016A984-953B-4672-AC27-112CD81D6086}" type="sibTrans" cxnId="{DDC7D834-828C-4A82-B0BE-F4B8F2CFF5F5}">
      <dgm:prSet/>
      <dgm:spPr/>
      <dgm:t>
        <a:bodyPr/>
        <a:lstStyle/>
        <a:p>
          <a:endParaRPr lang="en-US"/>
        </a:p>
      </dgm:t>
    </dgm:pt>
    <dgm:pt modelId="{B439AD2B-29E3-43BB-802E-EAF262FDF91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공과의 상호작용 구현</a:t>
          </a:r>
          <a:endParaRPr lang="en-US" dirty="0"/>
        </a:p>
      </dgm:t>
    </dgm:pt>
    <dgm:pt modelId="{F8975517-2624-4A71-AECA-21DDE485E8BC}" type="parTrans" cxnId="{7F2A04B7-2BE1-4279-B17A-E0561D938FDF}">
      <dgm:prSet/>
      <dgm:spPr/>
      <dgm:t>
        <a:bodyPr/>
        <a:lstStyle/>
        <a:p>
          <a:endParaRPr lang="en-US"/>
        </a:p>
      </dgm:t>
    </dgm:pt>
    <dgm:pt modelId="{699DBD17-3049-4AF0-A2AA-5B82A5D22087}" type="sibTrans" cxnId="{7F2A04B7-2BE1-4279-B17A-E0561D938FDF}">
      <dgm:prSet/>
      <dgm:spPr/>
      <dgm:t>
        <a:bodyPr/>
        <a:lstStyle/>
        <a:p>
          <a:endParaRPr lang="en-US"/>
        </a:p>
      </dgm:t>
    </dgm:pt>
    <dgm:pt modelId="{00010998-4BFB-460D-BB61-C8C7EF17C6E8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4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공과의 거리</a:t>
          </a:r>
          <a:r>
            <a:rPr lang="en-US" altLang="ko-KR" dirty="0"/>
            <a:t>, </a:t>
          </a:r>
          <a:r>
            <a:rPr lang="ko-KR" altLang="en-US" dirty="0"/>
            <a:t>공의 높이 등에 따른 힘 구현</a:t>
          </a:r>
          <a:r>
            <a:rPr lang="en-US" dirty="0"/>
            <a:t> </a:t>
          </a:r>
        </a:p>
      </dgm:t>
    </dgm:pt>
    <dgm:pt modelId="{49451A0D-C62D-433D-A445-3457B53BA148}" type="parTrans" cxnId="{FA23D105-DB53-4F23-B931-E25BB12BCEB6}">
      <dgm:prSet/>
      <dgm:spPr/>
      <dgm:t>
        <a:bodyPr/>
        <a:lstStyle/>
        <a:p>
          <a:endParaRPr lang="en-US"/>
        </a:p>
      </dgm:t>
    </dgm:pt>
    <dgm:pt modelId="{7A4987E2-90D8-48A1-ADBF-CC921E3BF548}" type="sibTrans" cxnId="{FA23D105-DB53-4F23-B931-E25BB12BCEB6}">
      <dgm:prSet/>
      <dgm:spPr/>
      <dgm:t>
        <a:bodyPr/>
        <a:lstStyle/>
        <a:p>
          <a:endParaRPr lang="en-US"/>
        </a:p>
      </dgm:t>
    </dgm:pt>
    <dgm:pt modelId="{B390E1E1-C4AD-46D2-9A8D-0C24CDF47D3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5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게임 규칙 설정</a:t>
          </a:r>
          <a:endParaRPr lang="en-US" dirty="0"/>
        </a:p>
      </dgm:t>
    </dgm:pt>
    <dgm:pt modelId="{C65F60EC-C43E-4BC3-8260-8F2A99256553}" type="parTrans" cxnId="{1243B8A7-9316-4D3A-970D-8E369A8D4840}">
      <dgm:prSet/>
      <dgm:spPr/>
      <dgm:t>
        <a:bodyPr/>
        <a:lstStyle/>
        <a:p>
          <a:endParaRPr lang="en-US"/>
        </a:p>
      </dgm:t>
    </dgm:pt>
    <dgm:pt modelId="{87CABFBA-07F0-4DCC-87A4-0E4F347153A4}" type="sibTrans" cxnId="{1243B8A7-9316-4D3A-970D-8E369A8D4840}">
      <dgm:prSet/>
      <dgm:spPr/>
      <dgm:t>
        <a:bodyPr/>
        <a:lstStyle/>
        <a:p>
          <a:endParaRPr lang="en-US"/>
        </a:p>
      </dgm:t>
    </dgm:pt>
    <dgm:pt modelId="{E562157B-050C-41B4-9143-9435C4BABC0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6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상대방 캐릭터 </a:t>
          </a:r>
          <a:r>
            <a:rPr lang="en-US" altLang="ko-KR" dirty="0"/>
            <a:t>AI</a:t>
          </a:r>
          <a:r>
            <a:rPr lang="ko-KR" altLang="en-US" dirty="0"/>
            <a:t>구현</a:t>
          </a:r>
          <a:endParaRPr lang="en-US" dirty="0"/>
        </a:p>
      </dgm:t>
    </dgm:pt>
    <dgm:pt modelId="{1CCCF5CC-6A21-4A82-BBF1-09B73AD20EDB}" type="parTrans" cxnId="{B53293ED-C178-4160-AD05-A370B2957B16}">
      <dgm:prSet/>
      <dgm:spPr/>
      <dgm:t>
        <a:bodyPr/>
        <a:lstStyle/>
        <a:p>
          <a:endParaRPr lang="en-US"/>
        </a:p>
      </dgm:t>
    </dgm:pt>
    <dgm:pt modelId="{D5FE2E53-9E83-4568-8AD4-92E109C0767B}" type="sibTrans" cxnId="{B53293ED-C178-4160-AD05-A370B2957B16}">
      <dgm:prSet/>
      <dgm:spPr/>
      <dgm:t>
        <a:bodyPr/>
        <a:lstStyle/>
        <a:p>
          <a:endParaRPr lang="en-US"/>
        </a:p>
      </dgm:t>
    </dgm:pt>
    <dgm:pt modelId="{38593A17-8AB6-458A-B65D-9A3BDD0D2C3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7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사운드 및 이펙트</a:t>
          </a:r>
          <a:endParaRPr lang="en-US" dirty="0"/>
        </a:p>
      </dgm:t>
    </dgm:pt>
    <dgm:pt modelId="{F2F519DF-EEBA-468C-A183-B966676E3A0C}" type="parTrans" cxnId="{09D61644-A6EE-4B8E-94B3-7EE5D693D73F}">
      <dgm:prSet/>
      <dgm:spPr/>
      <dgm:t>
        <a:bodyPr/>
        <a:lstStyle/>
        <a:p>
          <a:endParaRPr lang="en-US"/>
        </a:p>
      </dgm:t>
    </dgm:pt>
    <dgm:pt modelId="{882B16DF-5AFA-4A18-B6C5-3EAE547DF2BC}" type="sibTrans" cxnId="{09D61644-A6EE-4B8E-94B3-7EE5D693D73F}">
      <dgm:prSet/>
      <dgm:spPr/>
      <dgm:t>
        <a:bodyPr/>
        <a:lstStyle/>
        <a:p>
          <a:endParaRPr lang="en-US"/>
        </a:p>
      </dgm:t>
    </dgm:pt>
    <dgm:pt modelId="{83714A6C-81C5-4BBF-B093-59D2888AFCB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8</a:t>
          </a:r>
          <a:r>
            <a:rPr lang="ko-KR" dirty="0"/>
            <a:t>주차 </a:t>
          </a:r>
          <a:r>
            <a:rPr lang="en-US" dirty="0"/>
            <a:t>: </a:t>
          </a:r>
        </a:p>
        <a:p>
          <a:r>
            <a:rPr lang="ko-KR" altLang="en-US" dirty="0"/>
            <a:t>최종 점검 및 기타 추가요소 구현</a:t>
          </a:r>
          <a:endParaRPr lang="en-US" dirty="0"/>
        </a:p>
      </dgm:t>
    </dgm:pt>
    <dgm:pt modelId="{45D8AE33-99ED-4544-9875-8BA368404835}" type="parTrans" cxnId="{98516037-BEE6-4A61-9E0B-4FF7DA3B9F01}">
      <dgm:prSet/>
      <dgm:spPr/>
      <dgm:t>
        <a:bodyPr/>
        <a:lstStyle/>
        <a:p>
          <a:endParaRPr lang="en-US"/>
        </a:p>
      </dgm:t>
    </dgm:pt>
    <dgm:pt modelId="{82445883-F8F5-4C33-8FD0-BF394CA874D4}" type="sibTrans" cxnId="{98516037-BEE6-4A61-9E0B-4FF7DA3B9F01}">
      <dgm:prSet/>
      <dgm:spPr/>
      <dgm:t>
        <a:bodyPr/>
        <a:lstStyle/>
        <a:p>
          <a:endParaRPr lang="en-US"/>
        </a:p>
      </dgm:t>
    </dgm:pt>
    <dgm:pt modelId="{0AD0F84C-EE32-4D94-8FE1-FA0E23387B39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  <a:r>
            <a:rPr lang="ko-KR" dirty="0"/>
            <a:t>주차 </a:t>
          </a:r>
          <a:r>
            <a:rPr lang="en-US" dirty="0"/>
            <a:t>:</a:t>
          </a:r>
        </a:p>
        <a:p>
          <a:r>
            <a:rPr lang="ko-KR" altLang="en-US" dirty="0"/>
            <a:t>캐릭터 기본적인 조작 구현</a:t>
          </a:r>
          <a:endParaRPr lang="en-US" dirty="0"/>
        </a:p>
      </dgm:t>
    </dgm:pt>
    <dgm:pt modelId="{5135DC43-4A9F-4D5E-8473-35638AF365D2}" type="sibTrans" cxnId="{3EABF1B8-E887-4042-BDD0-43B3925BC4F7}">
      <dgm:prSet/>
      <dgm:spPr/>
      <dgm:t>
        <a:bodyPr/>
        <a:lstStyle/>
        <a:p>
          <a:endParaRPr lang="en-US"/>
        </a:p>
      </dgm:t>
    </dgm:pt>
    <dgm:pt modelId="{235446B2-B9BE-47AC-9628-A7E80FB00D6B}" type="parTrans" cxnId="{3EABF1B8-E887-4042-BDD0-43B3925BC4F7}">
      <dgm:prSet/>
      <dgm:spPr/>
      <dgm:t>
        <a:bodyPr/>
        <a:lstStyle/>
        <a:p>
          <a:endParaRPr lang="en-US"/>
        </a:p>
      </dgm:t>
    </dgm:pt>
    <dgm:pt modelId="{22C59C56-54E5-4A1E-83B6-9B63B86AD6A2}" type="pres">
      <dgm:prSet presAssocID="{C5ACAC63-B1E0-40C4-B858-C8A46DF291CA}" presName="diagram" presStyleCnt="0">
        <dgm:presLayoutVars>
          <dgm:dir/>
          <dgm:resizeHandles val="exact"/>
        </dgm:presLayoutVars>
      </dgm:prSet>
      <dgm:spPr/>
    </dgm:pt>
    <dgm:pt modelId="{C2809509-2B4A-4967-AFDD-6A6995C7A7E2}" type="pres">
      <dgm:prSet presAssocID="{858C81E2-2B49-43D5-8787-FA257B38B5CE}" presName="node" presStyleLbl="node1" presStyleIdx="0" presStyleCnt="8">
        <dgm:presLayoutVars>
          <dgm:bulletEnabled val="1"/>
        </dgm:presLayoutVars>
      </dgm:prSet>
      <dgm:spPr/>
    </dgm:pt>
    <dgm:pt modelId="{C6C6F18B-2C07-4DC1-8362-CB626F31E18F}" type="pres">
      <dgm:prSet presAssocID="{4016A984-953B-4672-AC27-112CD81D6086}" presName="sibTrans" presStyleCnt="0"/>
      <dgm:spPr/>
    </dgm:pt>
    <dgm:pt modelId="{9ED6A654-6759-4D74-9803-44D9AEDDBDEE}" type="pres">
      <dgm:prSet presAssocID="{0AD0F84C-EE32-4D94-8FE1-FA0E23387B39}" presName="node" presStyleLbl="node1" presStyleIdx="1" presStyleCnt="8">
        <dgm:presLayoutVars>
          <dgm:bulletEnabled val="1"/>
        </dgm:presLayoutVars>
      </dgm:prSet>
      <dgm:spPr/>
    </dgm:pt>
    <dgm:pt modelId="{B7751EDD-2DF2-4287-8E5C-FFF8ACD9ED26}" type="pres">
      <dgm:prSet presAssocID="{5135DC43-4A9F-4D5E-8473-35638AF365D2}" presName="sibTrans" presStyleCnt="0"/>
      <dgm:spPr/>
    </dgm:pt>
    <dgm:pt modelId="{9FFB3260-89C4-4F74-A396-C111EA86F270}" type="pres">
      <dgm:prSet presAssocID="{B439AD2B-29E3-43BB-802E-EAF262FDF91F}" presName="node" presStyleLbl="node1" presStyleIdx="2" presStyleCnt="8">
        <dgm:presLayoutVars>
          <dgm:bulletEnabled val="1"/>
        </dgm:presLayoutVars>
      </dgm:prSet>
      <dgm:spPr/>
    </dgm:pt>
    <dgm:pt modelId="{24E4839D-B95E-4409-B7D1-1C30FE9CBCF0}" type="pres">
      <dgm:prSet presAssocID="{699DBD17-3049-4AF0-A2AA-5B82A5D22087}" presName="sibTrans" presStyleCnt="0"/>
      <dgm:spPr/>
    </dgm:pt>
    <dgm:pt modelId="{4999882E-DAD5-4F0B-86CD-F24CC575BA23}" type="pres">
      <dgm:prSet presAssocID="{00010998-4BFB-460D-BB61-C8C7EF17C6E8}" presName="node" presStyleLbl="node1" presStyleIdx="3" presStyleCnt="8">
        <dgm:presLayoutVars>
          <dgm:bulletEnabled val="1"/>
        </dgm:presLayoutVars>
      </dgm:prSet>
      <dgm:spPr/>
    </dgm:pt>
    <dgm:pt modelId="{D1E3363D-103D-434E-A6DF-486C9E8F16F8}" type="pres">
      <dgm:prSet presAssocID="{7A4987E2-90D8-48A1-ADBF-CC921E3BF548}" presName="sibTrans" presStyleCnt="0"/>
      <dgm:spPr/>
    </dgm:pt>
    <dgm:pt modelId="{1027F799-C4D6-46AE-B0C1-F67DDEDAB851}" type="pres">
      <dgm:prSet presAssocID="{B390E1E1-C4AD-46D2-9A8D-0C24CDF47D3E}" presName="node" presStyleLbl="node1" presStyleIdx="4" presStyleCnt="8">
        <dgm:presLayoutVars>
          <dgm:bulletEnabled val="1"/>
        </dgm:presLayoutVars>
      </dgm:prSet>
      <dgm:spPr/>
    </dgm:pt>
    <dgm:pt modelId="{B6A51618-764B-4372-992A-5BDB8CFAE6E3}" type="pres">
      <dgm:prSet presAssocID="{87CABFBA-07F0-4DCC-87A4-0E4F347153A4}" presName="sibTrans" presStyleCnt="0"/>
      <dgm:spPr/>
    </dgm:pt>
    <dgm:pt modelId="{8A0F82DF-AD44-4B5E-97EC-122586B9E313}" type="pres">
      <dgm:prSet presAssocID="{E562157B-050C-41B4-9143-9435C4BABC0F}" presName="node" presStyleLbl="node1" presStyleIdx="5" presStyleCnt="8">
        <dgm:presLayoutVars>
          <dgm:bulletEnabled val="1"/>
        </dgm:presLayoutVars>
      </dgm:prSet>
      <dgm:spPr/>
    </dgm:pt>
    <dgm:pt modelId="{7A2FC5C5-418B-44E6-B5AD-C9A189D06760}" type="pres">
      <dgm:prSet presAssocID="{D5FE2E53-9E83-4568-8AD4-92E109C0767B}" presName="sibTrans" presStyleCnt="0"/>
      <dgm:spPr/>
    </dgm:pt>
    <dgm:pt modelId="{25FE918B-0B48-4C83-9399-6D8BFA7B8FF9}" type="pres">
      <dgm:prSet presAssocID="{38593A17-8AB6-458A-B65D-9A3BDD0D2C34}" presName="node" presStyleLbl="node1" presStyleIdx="6" presStyleCnt="8">
        <dgm:presLayoutVars>
          <dgm:bulletEnabled val="1"/>
        </dgm:presLayoutVars>
      </dgm:prSet>
      <dgm:spPr/>
    </dgm:pt>
    <dgm:pt modelId="{15FD6E38-A4DB-489C-833C-8117B89F8691}" type="pres">
      <dgm:prSet presAssocID="{882B16DF-5AFA-4A18-B6C5-3EAE547DF2BC}" presName="sibTrans" presStyleCnt="0"/>
      <dgm:spPr/>
    </dgm:pt>
    <dgm:pt modelId="{0E45C9F4-B79B-45A0-8D42-0D16CB9E771E}" type="pres">
      <dgm:prSet presAssocID="{83714A6C-81C5-4BBF-B093-59D2888AFCBD}" presName="node" presStyleLbl="node1" presStyleIdx="7" presStyleCnt="8">
        <dgm:presLayoutVars>
          <dgm:bulletEnabled val="1"/>
        </dgm:presLayoutVars>
      </dgm:prSet>
      <dgm:spPr/>
    </dgm:pt>
  </dgm:ptLst>
  <dgm:cxnLst>
    <dgm:cxn modelId="{FA23D105-DB53-4F23-B931-E25BB12BCEB6}" srcId="{C5ACAC63-B1E0-40C4-B858-C8A46DF291CA}" destId="{00010998-4BFB-460D-BB61-C8C7EF17C6E8}" srcOrd="3" destOrd="0" parTransId="{49451A0D-C62D-433D-A445-3457B53BA148}" sibTransId="{7A4987E2-90D8-48A1-ADBF-CC921E3BF548}"/>
    <dgm:cxn modelId="{DDC7D834-828C-4A82-B0BE-F4B8F2CFF5F5}" srcId="{C5ACAC63-B1E0-40C4-B858-C8A46DF291CA}" destId="{858C81E2-2B49-43D5-8787-FA257B38B5CE}" srcOrd="0" destOrd="0" parTransId="{B8900F0D-15EF-4208-B708-A1D3A6B799CA}" sibTransId="{4016A984-953B-4672-AC27-112CD81D6086}"/>
    <dgm:cxn modelId="{98516037-BEE6-4A61-9E0B-4FF7DA3B9F01}" srcId="{C5ACAC63-B1E0-40C4-B858-C8A46DF291CA}" destId="{83714A6C-81C5-4BBF-B093-59D2888AFCBD}" srcOrd="7" destOrd="0" parTransId="{45D8AE33-99ED-4544-9875-8BA368404835}" sibTransId="{82445883-F8F5-4C33-8FD0-BF394CA874D4}"/>
    <dgm:cxn modelId="{BC6ADC3A-7331-4B0C-A2B9-2675819659D2}" type="presOf" srcId="{B439AD2B-29E3-43BB-802E-EAF262FDF91F}" destId="{9FFB3260-89C4-4F74-A396-C111EA86F270}" srcOrd="0" destOrd="0" presId="urn:microsoft.com/office/officeart/2005/8/layout/default"/>
    <dgm:cxn modelId="{09D61644-A6EE-4B8E-94B3-7EE5D693D73F}" srcId="{C5ACAC63-B1E0-40C4-B858-C8A46DF291CA}" destId="{38593A17-8AB6-458A-B65D-9A3BDD0D2C34}" srcOrd="6" destOrd="0" parTransId="{F2F519DF-EEBA-468C-A183-B966676E3A0C}" sibTransId="{882B16DF-5AFA-4A18-B6C5-3EAE547DF2BC}"/>
    <dgm:cxn modelId="{9D6D3749-8CC2-4B0A-85D2-C866F5E6517C}" type="presOf" srcId="{38593A17-8AB6-458A-B65D-9A3BDD0D2C34}" destId="{25FE918B-0B48-4C83-9399-6D8BFA7B8FF9}" srcOrd="0" destOrd="0" presId="urn:microsoft.com/office/officeart/2005/8/layout/default"/>
    <dgm:cxn modelId="{6915A077-4266-4B8B-BD9B-A059F7749CC7}" type="presOf" srcId="{00010998-4BFB-460D-BB61-C8C7EF17C6E8}" destId="{4999882E-DAD5-4F0B-86CD-F24CC575BA23}" srcOrd="0" destOrd="0" presId="urn:microsoft.com/office/officeart/2005/8/layout/default"/>
    <dgm:cxn modelId="{9C410A86-8BAD-40AC-8110-F1876D8CEE37}" type="presOf" srcId="{83714A6C-81C5-4BBF-B093-59D2888AFCBD}" destId="{0E45C9F4-B79B-45A0-8D42-0D16CB9E771E}" srcOrd="0" destOrd="0" presId="urn:microsoft.com/office/officeart/2005/8/layout/default"/>
    <dgm:cxn modelId="{61EF418E-D5CF-4B9B-9326-DDCDD89EAF2E}" type="presOf" srcId="{E562157B-050C-41B4-9143-9435C4BABC0F}" destId="{8A0F82DF-AD44-4B5E-97EC-122586B9E313}" srcOrd="0" destOrd="0" presId="urn:microsoft.com/office/officeart/2005/8/layout/default"/>
    <dgm:cxn modelId="{1243B8A7-9316-4D3A-970D-8E369A8D4840}" srcId="{C5ACAC63-B1E0-40C4-B858-C8A46DF291CA}" destId="{B390E1E1-C4AD-46D2-9A8D-0C24CDF47D3E}" srcOrd="4" destOrd="0" parTransId="{C65F60EC-C43E-4BC3-8260-8F2A99256553}" sibTransId="{87CABFBA-07F0-4DCC-87A4-0E4F347153A4}"/>
    <dgm:cxn modelId="{0A56FDB0-8C4E-4B75-8B05-56357991997A}" type="presOf" srcId="{C5ACAC63-B1E0-40C4-B858-C8A46DF291CA}" destId="{22C59C56-54E5-4A1E-83B6-9B63B86AD6A2}" srcOrd="0" destOrd="0" presId="urn:microsoft.com/office/officeart/2005/8/layout/default"/>
    <dgm:cxn modelId="{7F2A04B7-2BE1-4279-B17A-E0561D938FDF}" srcId="{C5ACAC63-B1E0-40C4-B858-C8A46DF291CA}" destId="{B439AD2B-29E3-43BB-802E-EAF262FDF91F}" srcOrd="2" destOrd="0" parTransId="{F8975517-2624-4A71-AECA-21DDE485E8BC}" sibTransId="{699DBD17-3049-4AF0-A2AA-5B82A5D22087}"/>
    <dgm:cxn modelId="{3F5B5DB8-9BCB-4989-807D-A120A4949F81}" type="presOf" srcId="{858C81E2-2B49-43D5-8787-FA257B38B5CE}" destId="{C2809509-2B4A-4967-AFDD-6A6995C7A7E2}" srcOrd="0" destOrd="0" presId="urn:microsoft.com/office/officeart/2005/8/layout/default"/>
    <dgm:cxn modelId="{3EABF1B8-E887-4042-BDD0-43B3925BC4F7}" srcId="{C5ACAC63-B1E0-40C4-B858-C8A46DF291CA}" destId="{0AD0F84C-EE32-4D94-8FE1-FA0E23387B39}" srcOrd="1" destOrd="0" parTransId="{235446B2-B9BE-47AC-9628-A7E80FB00D6B}" sibTransId="{5135DC43-4A9F-4D5E-8473-35638AF365D2}"/>
    <dgm:cxn modelId="{B6E2E9E4-4179-4733-A99E-34615DA532DD}" type="presOf" srcId="{B390E1E1-C4AD-46D2-9A8D-0C24CDF47D3E}" destId="{1027F799-C4D6-46AE-B0C1-F67DDEDAB851}" srcOrd="0" destOrd="0" presId="urn:microsoft.com/office/officeart/2005/8/layout/default"/>
    <dgm:cxn modelId="{B53293ED-C178-4160-AD05-A370B2957B16}" srcId="{C5ACAC63-B1E0-40C4-B858-C8A46DF291CA}" destId="{E562157B-050C-41B4-9143-9435C4BABC0F}" srcOrd="5" destOrd="0" parTransId="{1CCCF5CC-6A21-4A82-BBF1-09B73AD20EDB}" sibTransId="{D5FE2E53-9E83-4568-8AD4-92E109C0767B}"/>
    <dgm:cxn modelId="{0E65EBFC-FC8C-4FA6-AB40-DF64EB934CCE}" type="presOf" srcId="{0AD0F84C-EE32-4D94-8FE1-FA0E23387B39}" destId="{9ED6A654-6759-4D74-9803-44D9AEDDBDEE}" srcOrd="0" destOrd="0" presId="urn:microsoft.com/office/officeart/2005/8/layout/default"/>
    <dgm:cxn modelId="{CCE57BA4-A2E5-4245-A191-43CD9A1A69D6}" type="presParOf" srcId="{22C59C56-54E5-4A1E-83B6-9B63B86AD6A2}" destId="{C2809509-2B4A-4967-AFDD-6A6995C7A7E2}" srcOrd="0" destOrd="0" presId="urn:microsoft.com/office/officeart/2005/8/layout/default"/>
    <dgm:cxn modelId="{5D12D681-75B6-4EBF-9A62-FD92C2A06C0F}" type="presParOf" srcId="{22C59C56-54E5-4A1E-83B6-9B63B86AD6A2}" destId="{C6C6F18B-2C07-4DC1-8362-CB626F31E18F}" srcOrd="1" destOrd="0" presId="urn:microsoft.com/office/officeart/2005/8/layout/default"/>
    <dgm:cxn modelId="{25CE4E43-D232-4AF7-920C-15E581B0B4E6}" type="presParOf" srcId="{22C59C56-54E5-4A1E-83B6-9B63B86AD6A2}" destId="{9ED6A654-6759-4D74-9803-44D9AEDDBDEE}" srcOrd="2" destOrd="0" presId="urn:microsoft.com/office/officeart/2005/8/layout/default"/>
    <dgm:cxn modelId="{FCC79F6F-BC61-419F-A851-1C81B0E8FB5C}" type="presParOf" srcId="{22C59C56-54E5-4A1E-83B6-9B63B86AD6A2}" destId="{B7751EDD-2DF2-4287-8E5C-FFF8ACD9ED26}" srcOrd="3" destOrd="0" presId="urn:microsoft.com/office/officeart/2005/8/layout/default"/>
    <dgm:cxn modelId="{53CFB707-5FB7-4C75-8F0E-81422327894C}" type="presParOf" srcId="{22C59C56-54E5-4A1E-83B6-9B63B86AD6A2}" destId="{9FFB3260-89C4-4F74-A396-C111EA86F270}" srcOrd="4" destOrd="0" presId="urn:microsoft.com/office/officeart/2005/8/layout/default"/>
    <dgm:cxn modelId="{41FDBBAA-66B0-4D7C-992B-FE9482B4F7BF}" type="presParOf" srcId="{22C59C56-54E5-4A1E-83B6-9B63B86AD6A2}" destId="{24E4839D-B95E-4409-B7D1-1C30FE9CBCF0}" srcOrd="5" destOrd="0" presId="urn:microsoft.com/office/officeart/2005/8/layout/default"/>
    <dgm:cxn modelId="{9C20D370-1276-4615-B47D-6AE0F965E67D}" type="presParOf" srcId="{22C59C56-54E5-4A1E-83B6-9B63B86AD6A2}" destId="{4999882E-DAD5-4F0B-86CD-F24CC575BA23}" srcOrd="6" destOrd="0" presId="urn:microsoft.com/office/officeart/2005/8/layout/default"/>
    <dgm:cxn modelId="{6609098F-2F1B-49A9-9640-0C28545E7548}" type="presParOf" srcId="{22C59C56-54E5-4A1E-83B6-9B63B86AD6A2}" destId="{D1E3363D-103D-434E-A6DF-486C9E8F16F8}" srcOrd="7" destOrd="0" presId="urn:microsoft.com/office/officeart/2005/8/layout/default"/>
    <dgm:cxn modelId="{31EB8630-FFB5-4626-9F88-7224EAAF6A14}" type="presParOf" srcId="{22C59C56-54E5-4A1E-83B6-9B63B86AD6A2}" destId="{1027F799-C4D6-46AE-B0C1-F67DDEDAB851}" srcOrd="8" destOrd="0" presId="urn:microsoft.com/office/officeart/2005/8/layout/default"/>
    <dgm:cxn modelId="{1C7026D7-F617-4B26-906C-5F3A1B843430}" type="presParOf" srcId="{22C59C56-54E5-4A1E-83B6-9B63B86AD6A2}" destId="{B6A51618-764B-4372-992A-5BDB8CFAE6E3}" srcOrd="9" destOrd="0" presId="urn:microsoft.com/office/officeart/2005/8/layout/default"/>
    <dgm:cxn modelId="{8C997C0D-BCD7-4F03-B31C-6D1AEAB98332}" type="presParOf" srcId="{22C59C56-54E5-4A1E-83B6-9B63B86AD6A2}" destId="{8A0F82DF-AD44-4B5E-97EC-122586B9E313}" srcOrd="10" destOrd="0" presId="urn:microsoft.com/office/officeart/2005/8/layout/default"/>
    <dgm:cxn modelId="{4BCF9FB1-9D41-4B9B-92CA-6275DCBBFCAD}" type="presParOf" srcId="{22C59C56-54E5-4A1E-83B6-9B63B86AD6A2}" destId="{7A2FC5C5-418B-44E6-B5AD-C9A189D06760}" srcOrd="11" destOrd="0" presId="urn:microsoft.com/office/officeart/2005/8/layout/default"/>
    <dgm:cxn modelId="{50CBD88D-F212-4E14-95CD-529CF06A904A}" type="presParOf" srcId="{22C59C56-54E5-4A1E-83B6-9B63B86AD6A2}" destId="{25FE918B-0B48-4C83-9399-6D8BFA7B8FF9}" srcOrd="12" destOrd="0" presId="urn:microsoft.com/office/officeart/2005/8/layout/default"/>
    <dgm:cxn modelId="{B220238E-5DE5-473A-86A8-D0DABD4B6EA2}" type="presParOf" srcId="{22C59C56-54E5-4A1E-83B6-9B63B86AD6A2}" destId="{15FD6E38-A4DB-489C-833C-8117B89F8691}" srcOrd="13" destOrd="0" presId="urn:microsoft.com/office/officeart/2005/8/layout/default"/>
    <dgm:cxn modelId="{F7AD3E97-B11E-4193-B807-3856BE5D4156}" type="presParOf" srcId="{22C59C56-54E5-4A1E-83B6-9B63B86AD6A2}" destId="{0E45C9F4-B79B-45A0-8D42-0D16CB9E771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F4405-B34A-42E7-9F05-6A39A428E799}">
      <dsp:nvSpPr>
        <dsp:cNvPr id="0" name=""/>
        <dsp:cNvSpPr/>
      </dsp:nvSpPr>
      <dsp:spPr>
        <a:xfrm>
          <a:off x="345324" y="1626287"/>
          <a:ext cx="6215841" cy="56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</a:t>
          </a:r>
          <a:r>
            <a:rPr lang="ko-KR" sz="2000" kern="1200" dirty="0"/>
            <a:t>변경된 개발일정</a:t>
          </a:r>
          <a:endParaRPr lang="en-US" sz="2000" kern="1200" dirty="0"/>
        </a:p>
      </dsp:txBody>
      <dsp:txXfrm>
        <a:off x="345324" y="1626287"/>
        <a:ext cx="6215841" cy="565076"/>
      </dsp:txXfrm>
    </dsp:sp>
    <dsp:sp modelId="{576DFB44-03CE-42B3-A94A-E614030AA64B}">
      <dsp:nvSpPr>
        <dsp:cNvPr id="0" name=""/>
        <dsp:cNvSpPr/>
      </dsp:nvSpPr>
      <dsp:spPr>
        <a:xfrm>
          <a:off x="345324" y="2191364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5AF48-EF68-442C-B48E-D29363DB796B}">
      <dsp:nvSpPr>
        <dsp:cNvPr id="0" name=""/>
        <dsp:cNvSpPr/>
      </dsp:nvSpPr>
      <dsp:spPr>
        <a:xfrm>
          <a:off x="1222448" y="2191364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DACBA-D269-492B-815B-2E440A514522}">
      <dsp:nvSpPr>
        <dsp:cNvPr id="0" name=""/>
        <dsp:cNvSpPr/>
      </dsp:nvSpPr>
      <dsp:spPr>
        <a:xfrm>
          <a:off x="2099573" y="2191364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F9DEC-5377-43AB-95CA-32772BC9C66E}">
      <dsp:nvSpPr>
        <dsp:cNvPr id="0" name=""/>
        <dsp:cNvSpPr/>
      </dsp:nvSpPr>
      <dsp:spPr>
        <a:xfrm>
          <a:off x="2976697" y="2191364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688E6-2147-40EE-802A-0AA20387A30B}">
      <dsp:nvSpPr>
        <dsp:cNvPr id="0" name=""/>
        <dsp:cNvSpPr/>
      </dsp:nvSpPr>
      <dsp:spPr>
        <a:xfrm>
          <a:off x="3853821" y="2191364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E521-37D0-4E48-82DF-BC1B906A3D69}">
      <dsp:nvSpPr>
        <dsp:cNvPr id="0" name=""/>
        <dsp:cNvSpPr/>
      </dsp:nvSpPr>
      <dsp:spPr>
        <a:xfrm>
          <a:off x="4730946" y="2191364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16197-8F0C-49E7-B452-71D87D20BA42}">
      <dsp:nvSpPr>
        <dsp:cNvPr id="0" name=""/>
        <dsp:cNvSpPr/>
      </dsp:nvSpPr>
      <dsp:spPr>
        <a:xfrm>
          <a:off x="5608070" y="2191364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6CE63-BE61-4677-9E36-5307615ACFB2}">
      <dsp:nvSpPr>
        <dsp:cNvPr id="0" name=""/>
        <dsp:cNvSpPr/>
      </dsp:nvSpPr>
      <dsp:spPr>
        <a:xfrm>
          <a:off x="345324" y="2441206"/>
          <a:ext cx="6215841" cy="56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Git</a:t>
          </a:r>
          <a:r>
            <a:rPr lang="ko-KR" sz="2000" kern="1200"/>
            <a:t> </a:t>
          </a:r>
          <a:r>
            <a:rPr lang="en-US" sz="2000" kern="1200"/>
            <a:t>Commit,</a:t>
          </a:r>
          <a:r>
            <a:rPr lang="ko-KR" sz="2000" kern="1200"/>
            <a:t> </a:t>
          </a:r>
          <a:r>
            <a:rPr lang="en-US" sz="2000" kern="1200"/>
            <a:t>4</a:t>
          </a:r>
          <a:r>
            <a:rPr lang="ko-KR" sz="2000" kern="1200"/>
            <a:t>주차 까지의 개발 진행도</a:t>
          </a:r>
          <a:endParaRPr lang="en-US" sz="2000" kern="1200"/>
        </a:p>
      </dsp:txBody>
      <dsp:txXfrm>
        <a:off x="345324" y="2441206"/>
        <a:ext cx="6215841" cy="565076"/>
      </dsp:txXfrm>
    </dsp:sp>
    <dsp:sp modelId="{D6540435-8309-4776-A466-B150004B81D1}">
      <dsp:nvSpPr>
        <dsp:cNvPr id="0" name=""/>
        <dsp:cNvSpPr/>
      </dsp:nvSpPr>
      <dsp:spPr>
        <a:xfrm>
          <a:off x="345324" y="3006282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62454-B320-4E2A-B3DA-CA3A0CEB25EA}">
      <dsp:nvSpPr>
        <dsp:cNvPr id="0" name=""/>
        <dsp:cNvSpPr/>
      </dsp:nvSpPr>
      <dsp:spPr>
        <a:xfrm>
          <a:off x="1222448" y="3006282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DB632-4776-442B-B189-CD688542DE9B}">
      <dsp:nvSpPr>
        <dsp:cNvPr id="0" name=""/>
        <dsp:cNvSpPr/>
      </dsp:nvSpPr>
      <dsp:spPr>
        <a:xfrm>
          <a:off x="2099573" y="3006282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376AC-A657-428D-8815-1EB0DFCC419D}">
      <dsp:nvSpPr>
        <dsp:cNvPr id="0" name=""/>
        <dsp:cNvSpPr/>
      </dsp:nvSpPr>
      <dsp:spPr>
        <a:xfrm>
          <a:off x="2976697" y="3006282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CA3B0-2C2F-44ED-A688-C16A1D5DB8B5}">
      <dsp:nvSpPr>
        <dsp:cNvPr id="0" name=""/>
        <dsp:cNvSpPr/>
      </dsp:nvSpPr>
      <dsp:spPr>
        <a:xfrm>
          <a:off x="3853821" y="3006282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E1860-5672-458B-8CD5-38CCF35BE19B}">
      <dsp:nvSpPr>
        <dsp:cNvPr id="0" name=""/>
        <dsp:cNvSpPr/>
      </dsp:nvSpPr>
      <dsp:spPr>
        <a:xfrm>
          <a:off x="4730946" y="3006282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2EFEE-9C35-4289-9345-C35B587A253B}">
      <dsp:nvSpPr>
        <dsp:cNvPr id="0" name=""/>
        <dsp:cNvSpPr/>
      </dsp:nvSpPr>
      <dsp:spPr>
        <a:xfrm>
          <a:off x="5608070" y="3006282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F8EF-C42F-42B0-B226-E96351745135}">
      <dsp:nvSpPr>
        <dsp:cNvPr id="0" name=""/>
        <dsp:cNvSpPr/>
      </dsp:nvSpPr>
      <dsp:spPr>
        <a:xfrm>
          <a:off x="345324" y="3256125"/>
          <a:ext cx="6215841" cy="565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</a:t>
          </a:r>
          <a:r>
            <a:rPr lang="ko-KR" sz="2000" kern="1200"/>
            <a:t>데모 게임 시연</a:t>
          </a:r>
          <a:endParaRPr lang="en-US" sz="2000" kern="1200"/>
        </a:p>
      </dsp:txBody>
      <dsp:txXfrm>
        <a:off x="345324" y="3256125"/>
        <a:ext cx="6215841" cy="565076"/>
      </dsp:txXfrm>
    </dsp:sp>
    <dsp:sp modelId="{6BD0DCCE-3A7D-4D97-BC1F-6A15CE9A8630}">
      <dsp:nvSpPr>
        <dsp:cNvPr id="0" name=""/>
        <dsp:cNvSpPr/>
      </dsp:nvSpPr>
      <dsp:spPr>
        <a:xfrm>
          <a:off x="345324" y="3821201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7C3B6-0CC6-4149-B67F-0AB5C9BBB385}">
      <dsp:nvSpPr>
        <dsp:cNvPr id="0" name=""/>
        <dsp:cNvSpPr/>
      </dsp:nvSpPr>
      <dsp:spPr>
        <a:xfrm>
          <a:off x="1222448" y="3821201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A875C-5B13-41B8-8274-43808C9B8C40}">
      <dsp:nvSpPr>
        <dsp:cNvPr id="0" name=""/>
        <dsp:cNvSpPr/>
      </dsp:nvSpPr>
      <dsp:spPr>
        <a:xfrm>
          <a:off x="2099573" y="3821201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E8C39-8FEB-45F5-A48E-30268C0D6329}">
      <dsp:nvSpPr>
        <dsp:cNvPr id="0" name=""/>
        <dsp:cNvSpPr/>
      </dsp:nvSpPr>
      <dsp:spPr>
        <a:xfrm>
          <a:off x="2976697" y="3821201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E8C62-421A-48A5-9906-977F826024EE}">
      <dsp:nvSpPr>
        <dsp:cNvPr id="0" name=""/>
        <dsp:cNvSpPr/>
      </dsp:nvSpPr>
      <dsp:spPr>
        <a:xfrm>
          <a:off x="3853821" y="3821201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52531-A082-4E03-8B09-9E0BC31B594D}">
      <dsp:nvSpPr>
        <dsp:cNvPr id="0" name=""/>
        <dsp:cNvSpPr/>
      </dsp:nvSpPr>
      <dsp:spPr>
        <a:xfrm>
          <a:off x="4730946" y="3821201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19687-3D65-4FA0-B41C-B266093711F6}">
      <dsp:nvSpPr>
        <dsp:cNvPr id="0" name=""/>
        <dsp:cNvSpPr/>
      </dsp:nvSpPr>
      <dsp:spPr>
        <a:xfrm>
          <a:off x="5608070" y="3821201"/>
          <a:ext cx="828778" cy="138129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09509-2B4A-4967-AFDD-6A6995C7A7E2}">
      <dsp:nvSpPr>
        <dsp:cNvPr id="0" name=""/>
        <dsp:cNvSpPr/>
      </dsp:nvSpPr>
      <dsp:spPr>
        <a:xfrm>
          <a:off x="654181" y="2659"/>
          <a:ext cx="1864718" cy="111883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리소스 수집 및</a:t>
          </a:r>
          <a:endParaRPr lang="en-US" altLang="ko-KR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캐릭터 애니메이션</a:t>
          </a:r>
          <a:endParaRPr lang="en-US" sz="1300" kern="1200" dirty="0"/>
        </a:p>
      </dsp:txBody>
      <dsp:txXfrm>
        <a:off x="654181" y="2659"/>
        <a:ext cx="1864718" cy="1118830"/>
      </dsp:txXfrm>
    </dsp:sp>
    <dsp:sp modelId="{9ED6A654-6759-4D74-9803-44D9AEDDBDEE}">
      <dsp:nvSpPr>
        <dsp:cNvPr id="0" name=""/>
        <dsp:cNvSpPr/>
      </dsp:nvSpPr>
      <dsp:spPr>
        <a:xfrm>
          <a:off x="2705371" y="2659"/>
          <a:ext cx="1864718" cy="111883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캐릭터 기본적인 조작 구현</a:t>
          </a:r>
          <a:endParaRPr lang="en-US" sz="1300" kern="1200" dirty="0"/>
        </a:p>
      </dsp:txBody>
      <dsp:txXfrm>
        <a:off x="2705371" y="2659"/>
        <a:ext cx="1864718" cy="1118830"/>
      </dsp:txXfrm>
    </dsp:sp>
    <dsp:sp modelId="{9FFB3260-89C4-4F74-A396-C111EA86F270}">
      <dsp:nvSpPr>
        <dsp:cNvPr id="0" name=""/>
        <dsp:cNvSpPr/>
      </dsp:nvSpPr>
      <dsp:spPr>
        <a:xfrm>
          <a:off x="654181" y="1307962"/>
          <a:ext cx="1864718" cy="111883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공과의 상호작용 구현</a:t>
          </a:r>
          <a:endParaRPr lang="en-US" sz="1300" kern="1200" dirty="0"/>
        </a:p>
      </dsp:txBody>
      <dsp:txXfrm>
        <a:off x="654181" y="1307962"/>
        <a:ext cx="1864718" cy="1118830"/>
      </dsp:txXfrm>
    </dsp:sp>
    <dsp:sp modelId="{4999882E-DAD5-4F0B-86CD-F24CC575BA23}">
      <dsp:nvSpPr>
        <dsp:cNvPr id="0" name=""/>
        <dsp:cNvSpPr/>
      </dsp:nvSpPr>
      <dsp:spPr>
        <a:xfrm>
          <a:off x="2705371" y="1307962"/>
          <a:ext cx="1864718" cy="111883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  <a:r>
            <a:rPr lang="ko-KR" sz="1300" kern="1200" dirty="0"/>
            <a:t>주차 </a:t>
          </a:r>
          <a:r>
            <a:rPr lang="en-US" sz="1300" kern="1200" dirty="0"/>
            <a:t>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공과의 거리</a:t>
          </a:r>
          <a:r>
            <a:rPr lang="en-US" altLang="ko-KR" sz="1300" kern="1200" dirty="0"/>
            <a:t>, </a:t>
          </a:r>
          <a:r>
            <a:rPr lang="ko-KR" altLang="en-US" sz="1300" kern="1200" dirty="0"/>
            <a:t>공의 높이 등에 따른 힘 구현</a:t>
          </a:r>
          <a:r>
            <a:rPr lang="en-US" sz="1300" kern="1200" dirty="0"/>
            <a:t> </a:t>
          </a:r>
        </a:p>
      </dsp:txBody>
      <dsp:txXfrm>
        <a:off x="2705371" y="1307962"/>
        <a:ext cx="1864718" cy="1118830"/>
      </dsp:txXfrm>
    </dsp:sp>
    <dsp:sp modelId="{1027F799-C4D6-46AE-B0C1-F67DDEDAB851}">
      <dsp:nvSpPr>
        <dsp:cNvPr id="0" name=""/>
        <dsp:cNvSpPr/>
      </dsp:nvSpPr>
      <dsp:spPr>
        <a:xfrm>
          <a:off x="654181" y="2613265"/>
          <a:ext cx="1864718" cy="111883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게임 규칙 설정</a:t>
          </a:r>
          <a:endParaRPr lang="en-US" sz="1300" kern="1200" dirty="0"/>
        </a:p>
      </dsp:txBody>
      <dsp:txXfrm>
        <a:off x="654181" y="2613265"/>
        <a:ext cx="1864718" cy="1118830"/>
      </dsp:txXfrm>
    </dsp:sp>
    <dsp:sp modelId="{8A0F82DF-AD44-4B5E-97EC-122586B9E313}">
      <dsp:nvSpPr>
        <dsp:cNvPr id="0" name=""/>
        <dsp:cNvSpPr/>
      </dsp:nvSpPr>
      <dsp:spPr>
        <a:xfrm>
          <a:off x="2705371" y="2613265"/>
          <a:ext cx="1864718" cy="111883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상대방 캐릭터 </a:t>
          </a:r>
          <a:r>
            <a:rPr lang="en-US" altLang="ko-KR" sz="1300" kern="1200" dirty="0"/>
            <a:t>AI</a:t>
          </a:r>
          <a:r>
            <a:rPr lang="ko-KR" altLang="en-US" sz="1300" kern="1200" dirty="0"/>
            <a:t>구현</a:t>
          </a:r>
          <a:endParaRPr lang="en-US" sz="1300" kern="1200" dirty="0"/>
        </a:p>
      </dsp:txBody>
      <dsp:txXfrm>
        <a:off x="2705371" y="2613265"/>
        <a:ext cx="1864718" cy="1118830"/>
      </dsp:txXfrm>
    </dsp:sp>
    <dsp:sp modelId="{25FE918B-0B48-4C83-9399-6D8BFA7B8FF9}">
      <dsp:nvSpPr>
        <dsp:cNvPr id="0" name=""/>
        <dsp:cNvSpPr/>
      </dsp:nvSpPr>
      <dsp:spPr>
        <a:xfrm>
          <a:off x="654181" y="3918568"/>
          <a:ext cx="1864718" cy="111883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사운드 및 이펙트</a:t>
          </a:r>
          <a:endParaRPr lang="en-US" sz="1300" kern="1200" dirty="0"/>
        </a:p>
      </dsp:txBody>
      <dsp:txXfrm>
        <a:off x="654181" y="3918568"/>
        <a:ext cx="1864718" cy="1118830"/>
      </dsp:txXfrm>
    </dsp:sp>
    <dsp:sp modelId="{0E45C9F4-B79B-45A0-8D42-0D16CB9E771E}">
      <dsp:nvSpPr>
        <dsp:cNvPr id="0" name=""/>
        <dsp:cNvSpPr/>
      </dsp:nvSpPr>
      <dsp:spPr>
        <a:xfrm>
          <a:off x="2705371" y="3918568"/>
          <a:ext cx="1864718" cy="111883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  <a:r>
            <a:rPr lang="ko-KR" sz="1300" kern="1200" dirty="0"/>
            <a:t>주차 </a:t>
          </a:r>
          <a:r>
            <a:rPr lang="en-US" sz="1300" kern="1200" dirty="0"/>
            <a:t>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최종 점검 및 기타 추가요소 구현</a:t>
          </a:r>
          <a:endParaRPr lang="en-US" sz="1300" kern="1200" dirty="0"/>
        </a:p>
      </dsp:txBody>
      <dsp:txXfrm>
        <a:off x="2705371" y="3918568"/>
        <a:ext cx="1864718" cy="111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0A54-CAAD-6773-4E31-5FE3A1D0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04987C-E8E3-DF62-376A-66C218B9B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2A37D-E2DB-B8A5-CE74-280F9DFC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A2AE8-9A9E-02D9-581C-EE5AF0A9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0706A-DD92-7311-7B3B-6DCCBB7D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93004-2CB3-54B4-B7C2-87162DA2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23D-F53E-76A8-80E9-02138EA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152EF-1335-4716-ACA8-C9CE3C85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8DA1D-76BB-7E3B-860F-86DCF396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C6948-D478-BDC8-03FD-DC2BD268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3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54D20-EFFD-94BF-82C3-61177612F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AF818-320C-B16E-2D60-52AD56A6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F82E5-A8A8-BBCF-34AE-AAAC0F28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F5F9-DB20-E61B-1DE2-02E47265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7F6F9-E59F-EDB9-91E0-54FE226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C88A-E9BF-E6ED-6E46-31A6398B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16B1D-4ACD-0307-EE5B-D9C218E5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C5309-FE54-1F41-5A38-478EB97E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BB70C-6655-CA5D-86A2-8D456F80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9FEFF-8636-0DE5-65F4-8351F954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7879-ACC6-00FE-CC31-AC5B756B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625CE-3687-DED8-4D55-E6BED026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ED16D-C4C2-B54F-C72F-FED4B6CD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40C7C-2B1E-668E-FB89-463E8861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8C2E3-80D1-FBBC-1881-8D99C4C3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2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3286-A6A3-778B-5FE0-8364FA0C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08811-AD00-4FB7-5204-394727CFD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7EBCE-9EDE-C01F-6007-FD578046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C95E4-1389-B7C4-E449-3FEB9798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5ADDB-DF7C-2D35-8344-BB516481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CA226-AD3B-205E-9A90-A5F97C6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E520-DADA-49F0-F1F4-4312F1A7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B57E1-DF5A-C139-EE3F-86D32A63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4DF02-7434-CDE2-9C42-211D97C3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16683-9591-923D-B756-E9A5E3217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B3B7F2-162F-49D0-36DE-ABFD32770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BAC26-D420-91FD-930C-4A426E7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C50354-87D2-96D3-2E66-16B18D5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9F8C1-415C-62F5-B178-5E0C654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C924-5AEE-FCB5-5312-6AEE0684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5643AF-5A14-9595-AF7C-E1A7EC95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B950F-4809-FB28-7C6D-200BD1AA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C5ECC-0843-9287-BFE6-89270A0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6E27BF-BBD9-7CA3-EDAF-37C65E29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580167-917F-C720-FE5E-81BCFA65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B0043-10F2-D1AE-C971-E74C88FD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E6E84-0FEC-546E-02C4-B2A66384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85480-1ED3-B4D5-9452-774EC345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881AE-E0E4-43A6-C554-3115580D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48A0F-4A89-B7A8-1C5A-51BED217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0CEA0-2B0B-7A6E-8807-74A19613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8D7F4-371E-B196-A9D4-9586E139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4E33-3D5F-A54C-82CC-1B7072A5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DD7ED-C8DF-0382-300A-583A0376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93BFD-E114-6918-5EEC-29F9C431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B776F-A166-BC2A-C026-7EBF66E4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04ECB-EC80-195B-BBF5-867CB801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C5B92-D3C2-7E0D-2F4D-7F51FCF5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C2E865-4479-6264-5E1D-91608887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2180A-7846-619C-7843-0EA50688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E0E80-79EC-B175-8B8E-7BBE063EC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606B-5C8D-472B-A22F-547E8179118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85D3A-CED1-9BD3-D65A-B385B2687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1F0CF-5B97-DBC2-11C5-B7D70F65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26E7-6534-4F71-A702-AB323AF63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5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3CDA38-02DF-5D01-4F29-FDA864DC2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2D </a:t>
            </a:r>
            <a:r>
              <a:rPr lang="ko-KR" altLang="en-US" sz="7200" dirty="0"/>
              <a:t>게임프로그래밍 </a:t>
            </a:r>
            <a:br>
              <a:rPr lang="en-US" altLang="ko-KR" sz="7200" dirty="0"/>
            </a:br>
            <a:r>
              <a:rPr lang="en-US" altLang="ko-KR" sz="7200" dirty="0"/>
              <a:t>2</a:t>
            </a:r>
            <a:r>
              <a:rPr lang="ko-KR" altLang="en-US" sz="7200" dirty="0" err="1"/>
              <a:t>차발표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3A491C-8A83-7B7D-43C6-24EA2B79D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altLang="ko-KR"/>
              <a:t>2020180006 </a:t>
            </a:r>
            <a:r>
              <a:rPr lang="ko-KR" altLang="en-US"/>
              <a:t>김성준</a:t>
            </a:r>
            <a:endParaRPr lang="ko-KR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A35F3C3-C14C-3173-E3C9-B45C07F5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내용 개체 틀 6">
            <a:extLst>
              <a:ext uri="{FF2B5EF4-FFF2-40B4-BE49-F238E27FC236}">
                <a16:creationId xmlns:a16="http://schemas.microsoft.com/office/drawing/2014/main" id="{48F6F000-95F6-54A5-BDAC-5BBE8FF3D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362555"/>
              </p:ext>
            </p:extLst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4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81B4164-124A-088F-E298-5DE2643B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변경된 개발 일정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AFB4E9E4-21C4-1584-0BCE-5DB2B8C33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529965"/>
              </p:ext>
            </p:extLst>
          </p:nvPr>
        </p:nvGraphicFramePr>
        <p:xfrm>
          <a:off x="6281928" y="1289304"/>
          <a:ext cx="5224272" cy="5040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D78E4C-59B6-1023-26D3-AB495994CAF1}"/>
              </a:ext>
            </a:extLst>
          </p:cNvPr>
          <p:cNvSpPr txBox="1"/>
          <p:nvPr/>
        </p:nvSpPr>
        <p:spPr>
          <a:xfrm>
            <a:off x="838200" y="2724912"/>
            <a:ext cx="522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-&gt; </a:t>
            </a:r>
            <a:r>
              <a:rPr lang="ko-KR" altLang="en-US" dirty="0"/>
              <a:t>플레이어와 공과의 상호작용 추가 구현 </a:t>
            </a:r>
            <a:r>
              <a:rPr lang="en-US" altLang="ko-KR" dirty="0"/>
              <a:t>	</a:t>
            </a:r>
            <a:r>
              <a:rPr lang="ko-KR" altLang="en-US" dirty="0"/>
              <a:t>및 게임 규칙 설정</a:t>
            </a:r>
          </a:p>
        </p:txBody>
      </p:sp>
    </p:spTree>
    <p:extLst>
      <p:ext uri="{BB962C8B-B14F-4D97-AF65-F5344CB8AC3E}">
        <p14:creationId xmlns:p14="http://schemas.microsoft.com/office/powerpoint/2010/main" val="183021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753150E-AF38-8414-8611-9EE439DA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주차 까지의 개발 진행도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00BBAF54-E786-4C5E-D07A-7C7FC6685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73862"/>
              </p:ext>
            </p:extLst>
          </p:nvPr>
        </p:nvGraphicFramePr>
        <p:xfrm>
          <a:off x="643467" y="1703722"/>
          <a:ext cx="10905068" cy="4337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61">
                  <a:extLst>
                    <a:ext uri="{9D8B030D-6E8A-4147-A177-3AD203B41FA5}">
                      <a16:colId xmlns:a16="http://schemas.microsoft.com/office/drawing/2014/main" val="1179457887"/>
                    </a:ext>
                  </a:extLst>
                </a:gridCol>
                <a:gridCol w="6287626">
                  <a:extLst>
                    <a:ext uri="{9D8B030D-6E8A-4147-A177-3AD203B41FA5}">
                      <a16:colId xmlns:a16="http://schemas.microsoft.com/office/drawing/2014/main" val="278851922"/>
                    </a:ext>
                  </a:extLst>
                </a:gridCol>
                <a:gridCol w="2421081">
                  <a:extLst>
                    <a:ext uri="{9D8B030D-6E8A-4147-A177-3AD203B41FA5}">
                      <a16:colId xmlns:a16="http://schemas.microsoft.com/office/drawing/2014/main" val="2521599376"/>
                    </a:ext>
                  </a:extLst>
                </a:gridCol>
              </a:tblGrid>
              <a:tr h="4479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 marL="101812" marR="101812" marT="50906" marB="5090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내용</a:t>
                      </a:r>
                    </a:p>
                  </a:txBody>
                  <a:tcPr marL="101812" marR="101812" marT="50906" marB="5090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진행도</a:t>
                      </a:r>
                    </a:p>
                  </a:txBody>
                  <a:tcPr marL="101812" marR="101812" marT="50906" marB="50906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2709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리소스 수집 및 캐릭터 애니메이션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 marL="101812" marR="101812" marT="50906" marB="50906" anchor="ctr"/>
                </a:tc>
                <a:extLst>
                  <a:ext uri="{0D108BD9-81ED-4DB2-BD59-A6C34878D82A}">
                    <a16:rowId xmlns:a16="http://schemas.microsoft.com/office/drawing/2014/main" val="3202141911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2</a:t>
                      </a:r>
                      <a:r>
                        <a:rPr lang="ko-KR" altLang="en-US" sz="2000"/>
                        <a:t>주차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캐릭터 기본적인 조작 구현</a:t>
                      </a:r>
                      <a:endParaRPr lang="en-US" altLang="ko-KR" sz="2000" dirty="0"/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 marL="101812" marR="101812" marT="50906" marB="50906" anchor="ctr"/>
                </a:tc>
                <a:extLst>
                  <a:ext uri="{0D108BD9-81ED-4DB2-BD59-A6C34878D82A}">
                    <a16:rowId xmlns:a16="http://schemas.microsoft.com/office/drawing/2014/main" val="1970565683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공과의 상호작용 구현</a:t>
                      </a:r>
                      <a:endParaRPr lang="en-US" altLang="ko-KR" sz="2000" dirty="0"/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90%</a:t>
                      </a:r>
                      <a:endParaRPr lang="ko-KR" altLang="en-US" sz="2000" dirty="0"/>
                    </a:p>
                  </a:txBody>
                  <a:tcPr marL="101812" marR="101812" marT="50906" marB="50906" anchor="ctr"/>
                </a:tc>
                <a:extLst>
                  <a:ext uri="{0D108BD9-81ED-4DB2-BD59-A6C34878D82A}">
                    <a16:rowId xmlns:a16="http://schemas.microsoft.com/office/drawing/2014/main" val="1882901599"/>
                  </a:ext>
                </a:extLst>
              </a:tr>
              <a:tr h="7534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공과의 거리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공의 높이 등에 따른 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물리 구현</a:t>
                      </a:r>
                      <a:r>
                        <a:rPr lang="en-US" altLang="ko-KR" sz="2000" dirty="0"/>
                        <a:t> 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 marL="101812" marR="101812" marT="50906" marB="50906" anchor="ctr"/>
                </a:tc>
                <a:extLst>
                  <a:ext uri="{0D108BD9-81ED-4DB2-BD59-A6C34878D82A}">
                    <a16:rowId xmlns:a16="http://schemas.microsoft.com/office/drawing/2014/main" val="1990944201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게임 규칙 설정</a:t>
                      </a:r>
                      <a:endParaRPr lang="en-US" altLang="ko-KR" sz="2000" dirty="0"/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1812" marR="101812" marT="50906" marB="50906" anchor="ctr"/>
                </a:tc>
                <a:extLst>
                  <a:ext uri="{0D108BD9-81ED-4DB2-BD59-A6C34878D82A}">
                    <a16:rowId xmlns:a16="http://schemas.microsoft.com/office/drawing/2014/main" val="682929086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6</a:t>
                      </a:r>
                      <a:r>
                        <a:rPr lang="ko-KR" altLang="en-US" sz="2000"/>
                        <a:t>주차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상대방 캐릭터 </a:t>
                      </a:r>
                      <a:r>
                        <a:rPr lang="en-US" altLang="ko-KR" sz="2000" dirty="0"/>
                        <a:t>AI</a:t>
                      </a:r>
                      <a:r>
                        <a:rPr lang="ko-KR" altLang="en-US" sz="2000" dirty="0"/>
                        <a:t>구현</a:t>
                      </a:r>
                      <a:endParaRPr lang="en-US" altLang="ko-KR" sz="2000" dirty="0"/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1812" marR="101812" marT="50906" marB="50906" anchor="ctr"/>
                </a:tc>
                <a:extLst>
                  <a:ext uri="{0D108BD9-81ED-4DB2-BD59-A6C34878D82A}">
                    <a16:rowId xmlns:a16="http://schemas.microsoft.com/office/drawing/2014/main" val="50672492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7</a:t>
                      </a:r>
                      <a:r>
                        <a:rPr lang="ko-KR" altLang="en-US" sz="2000"/>
                        <a:t>주차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사운드 및 이펙트</a:t>
                      </a:r>
                      <a:endParaRPr lang="en-US" altLang="ko-KR" sz="2000" dirty="0"/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1812" marR="101812" marT="50906" marB="50906" anchor="ctr"/>
                </a:tc>
                <a:extLst>
                  <a:ext uri="{0D108BD9-81ED-4DB2-BD59-A6C34878D82A}">
                    <a16:rowId xmlns:a16="http://schemas.microsoft.com/office/drawing/2014/main" val="1638348145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/>
                        <a:t>8</a:t>
                      </a:r>
                      <a:r>
                        <a:rPr lang="ko-KR" altLang="en-US" sz="2000"/>
                        <a:t>주차</a:t>
                      </a:r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최종 점검 및 기타 추가요소 구현</a:t>
                      </a:r>
                      <a:endParaRPr lang="en-US" altLang="ko-KR" sz="2000" dirty="0"/>
                    </a:p>
                  </a:txBody>
                  <a:tcPr marL="101812" marR="101812" marT="50906" marB="5090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1812" marR="101812" marT="50906" marB="50906" anchor="ctr"/>
                </a:tc>
                <a:extLst>
                  <a:ext uri="{0D108BD9-81ED-4DB2-BD59-A6C34878D82A}">
                    <a16:rowId xmlns:a16="http://schemas.microsoft.com/office/drawing/2014/main" val="385580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8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369614C-4E25-02E2-71A9-E021D05A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4887792"/>
            <a:ext cx="10909640" cy="666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Commit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EFF1FC-C849-12F9-D685-4E8F09D2F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" r="1" b="1"/>
          <a:stretch/>
        </p:blipFill>
        <p:spPr>
          <a:xfrm>
            <a:off x="0" y="0"/>
            <a:ext cx="12191999" cy="4887791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176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 게임프로그래밍  2차발표</vt:lpstr>
      <vt:lpstr>목차</vt:lpstr>
      <vt:lpstr>변경된 개발 일정</vt:lpstr>
      <vt:lpstr>4주차 까지의 개발 진행도</vt:lpstr>
      <vt:lpstr>Git Commit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Project</dc:title>
  <dc:creator>성준 김</dc:creator>
  <cp:lastModifiedBy>성준 김</cp:lastModifiedBy>
  <cp:revision>11</cp:revision>
  <dcterms:created xsi:type="dcterms:W3CDTF">2023-10-14T09:26:31Z</dcterms:created>
  <dcterms:modified xsi:type="dcterms:W3CDTF">2023-11-12T03:37:11Z</dcterms:modified>
</cp:coreProperties>
</file>