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2BD2FF-FD65-4AF9-AAE5-0AB38C5047B6}">
  <a:tblStyle styleId="{9C2BD2FF-FD65-4AF9-AAE5-0AB38C5047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0414c47a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0414c47a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0414c47a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0414c47a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bbed837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bbed837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bbed837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bbed837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9063e85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9063e85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9063e85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9063e85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9063e85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9063e85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e107b83d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e107b83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0414c47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0414c47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0414c47a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0414c47a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from Random Forest (Y5)</a:t>
            </a:r>
            <a:endParaRPr sz="1550"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7525"/>
            <a:ext cx="6289601" cy="38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 sz="1550"/>
          </a:p>
        </p:txBody>
      </p:sp>
      <p:sp>
        <p:nvSpPr>
          <p:cNvPr id="116" name="Google Shape;116;p23"/>
          <p:cNvSpPr txBox="1"/>
          <p:nvPr/>
        </p:nvSpPr>
        <p:spPr>
          <a:xfrm>
            <a:off x="650325" y="1310500"/>
            <a:ext cx="5931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Y4 and Y6 we can conclude that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rest of Ys we were not able to fit the right models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possible that our covaritates did not have much relation to these ys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we want to answer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what degree does alcohol consumption affect students?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the legal drinking age be changed?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factors, if any, cause </a:t>
            </a:r>
            <a:r>
              <a:rPr lang="en"/>
              <a:t>increased</a:t>
            </a:r>
            <a:r>
              <a:rPr lang="en"/>
              <a:t> alcohol consumption for students?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for the 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collected from two Portuguese schools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contains grades collected from Maths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are scored on a scale of 0-20, where 10+ is passing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legal drinking age in Portugal is 18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Variables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Health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Failed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Alcohol consumption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weekdays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weekends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Explanatory Variables for Student Performance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Family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Parental Status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Parent’s education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Academic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Plans of higher education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Relationship with family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Alcohol consumption on weekdays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Alcohol consumption on weekends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to internet at home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Explanatory Variables for Alcohol consumption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Family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Parental Status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Plans of higher education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access at home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Relationship status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Relationship with family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spent going out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 sz="1550"/>
          </a:p>
        </p:txBody>
      </p:sp>
      <p:sp>
        <p:nvSpPr>
          <p:cNvPr id="91" name="Google Shape;91;p19"/>
          <p:cNvSpPr txBox="1"/>
          <p:nvPr/>
        </p:nvSpPr>
        <p:spPr>
          <a:xfrm>
            <a:off x="433550" y="1734200"/>
            <a:ext cx="65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briefly mention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Results (Accuracy)</a:t>
            </a:r>
            <a:endParaRPr/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1382775" y="142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{9C2BD2FF-FD65-4AF9-AAE5-0AB38C5047B6}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Logistics</a:t>
                      </a:r>
                      <a:r>
                        <a:rPr lang="en"/>
                        <a:t>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</a:t>
                      </a:r>
                      <a:br>
                        <a:rPr lang="en"/>
                      </a:br>
                      <a:r>
                        <a:rPr lang="en"/>
                        <a:t>Boosting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" name="Google Shape;98;p20"/>
          <p:cNvSpPr txBox="1"/>
          <p:nvPr>
            <p:ph type="title"/>
          </p:nvPr>
        </p:nvSpPr>
        <p:spPr>
          <a:xfrm>
            <a:off x="375450" y="86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(Including hyperparameter tuning)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from Random Fores</a:t>
            </a:r>
            <a:r>
              <a:rPr lang="en"/>
              <a:t>t (Y4)</a:t>
            </a:r>
            <a:endParaRPr sz="1550"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5125"/>
            <a:ext cx="5849750" cy="383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