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BD"/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1" autoAdjust="0"/>
    <p:restoredTop sz="99524" autoAdjust="0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609BC1-B13D-4A20-B0CF-E64D88272172}" type="datetime1">
              <a:rPr lang="ko-KR" altLang="en-US"/>
              <a:pPr lvl="0">
                <a:defRPr/>
              </a:pPr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A6F3EEE-0C7B-4726-BCBF-455F11A2FAB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latin typeface="+mn-lt"/>
              </a:rPr>
              <a:t>ICIA – </a:t>
            </a:r>
            <a:r>
              <a:rPr lang="ko-KR" altLang="en-US" dirty="0">
                <a:latin typeface="+mn-lt"/>
              </a:rPr>
              <a:t>미디어 쿼리를 활용한 </a:t>
            </a:r>
            <a:r>
              <a:rPr lang="ko-KR" altLang="en-US" dirty="0" err="1">
                <a:latin typeface="+mn-lt"/>
              </a:rPr>
              <a:t>반응형</a:t>
            </a:r>
            <a:r>
              <a:rPr lang="ko-KR" altLang="en-US" dirty="0">
                <a:latin typeface="+mn-lt"/>
              </a:rPr>
              <a:t> 웹 </a:t>
            </a:r>
            <a:r>
              <a:rPr lang="ko-KR" altLang="en-US" dirty="0" err="1">
                <a:latin typeface="+mn-lt"/>
              </a:rPr>
              <a:t>콘텐츠</a:t>
            </a:r>
            <a:r>
              <a:rPr lang="ko-KR" altLang="en-US" dirty="0">
                <a:latin typeface="+mn-lt"/>
              </a:rPr>
              <a:t> 개발자 양성과정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 err="1">
                <a:latin typeface="+mn-lt"/>
              </a:rPr>
              <a:t>회차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ICIA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미디어 쿼리를 활용한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웹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콘텐츠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개발자 양성과정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Arial Black" panose="020B0A04020102020204" pitchFamily="34" charset="0"/>
              </a:rPr>
              <a:t>스토리보드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8576"/>
              </p:ext>
            </p:extLst>
          </p:nvPr>
        </p:nvGraphicFramePr>
        <p:xfrm>
          <a:off x="4472247" y="5229200"/>
          <a:ext cx="43955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All Times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9CB0434-197C-49A3-8886-6216FB2BC084}"/>
              </a:ext>
            </a:extLst>
          </p:cNvPr>
          <p:cNvGrpSpPr/>
          <p:nvPr/>
        </p:nvGrpSpPr>
        <p:grpSpPr>
          <a:xfrm>
            <a:off x="224790" y="838200"/>
            <a:ext cx="7936992" cy="423653"/>
            <a:chOff x="158496" y="1819078"/>
            <a:chExt cx="7936992" cy="4181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FB6136-D620-4923-86CB-11F7BD550363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9B23D9-A696-422C-ABED-1A6B3C62B74F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인천일보아카데미</a:t>
              </a:r>
              <a:r>
                <a:rPr lang="en-US" altLang="ko-KR" dirty="0">
                  <a:solidFill>
                    <a:schemeClr val="bg1"/>
                  </a:solidFill>
                </a:rPr>
                <a:t> – </a:t>
              </a:r>
              <a:r>
                <a:rPr lang="ko-KR" altLang="en-US" dirty="0">
                  <a:solidFill>
                    <a:schemeClr val="bg1"/>
                  </a:solidFill>
                </a:rPr>
                <a:t>오픈소스 </a:t>
              </a:r>
              <a:r>
                <a:rPr lang="en-US" altLang="ko-KR" dirty="0">
                  <a:solidFill>
                    <a:schemeClr val="bg1"/>
                  </a:solidFill>
                </a:rPr>
                <a:t>HW, SW</a:t>
              </a:r>
              <a:r>
                <a:rPr lang="ko-KR" altLang="en-US" dirty="0">
                  <a:solidFill>
                    <a:schemeClr val="bg1"/>
                  </a:solidFill>
                </a:rPr>
                <a:t>를 활용한 </a:t>
              </a:r>
              <a:r>
                <a:rPr lang="ko-KR" altLang="en-US" dirty="0" err="1">
                  <a:solidFill>
                    <a:schemeClr val="bg1"/>
                  </a:solidFill>
                </a:rPr>
                <a:t>풀스택</a:t>
              </a:r>
              <a:r>
                <a:rPr lang="ko-KR" altLang="en-US" dirty="0">
                  <a:solidFill>
                    <a:schemeClr val="bg1"/>
                  </a:solidFill>
                </a:rPr>
                <a:t> 웹 개발자 양성과정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" y="955504"/>
            <a:ext cx="6524998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</a:t>
            </a:r>
            <a:r>
              <a:rPr kumimoji="0" lang="ko-KR" altLang="en-US" sz="1000" b="1" i="0" u="none" strike="noStrike" kern="0" cap="none" spc="0" normalizeH="0" baseline="0" dirty="0" smtClean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설명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M1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이미지 수정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modla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창 띄우기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M2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해당 글의 정보를 가진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Admin_ArticleInfoPage.jsp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해당 글 번호를 가진 글의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DB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에 등록 돼있는 값을 페이지에 적힌 값들로 교체한 뒤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해당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글의 정보를 가진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sym typeface="Arial"/>
              </a:rPr>
              <a:t>Admin_ArticleInfoPage.jsp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기사 수정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Admin_ArticleModifyPage.jsp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63223" y="481065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44214" y="6394912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25987" y="6406122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1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3718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H1 :</a:t>
            </a:r>
            <a:r>
              <a:rPr kumimoji="0" lang="en-US" sz="1000" b="0" i="0" u="none" strike="noStrike" kern="0" cap="none" spc="0" normalizeH="0" baseline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Admin_</a:t>
            </a:r>
            <a:r>
              <a:rPr 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home.jsp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H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2 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Admin_MemberManagementPage.jsp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H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3 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Admin_ReporterManagementPage.jsp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H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4 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Admin_ArticleManagementPage.jsp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H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Home.jsp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00" kern="0" baseline="0" dirty="0">
              <a:solidFill>
                <a:srgbClr val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1</a:t>
            </a:r>
            <a:r>
              <a:rPr kumimoji="0" lang="en-US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:DB</a:t>
            </a:r>
            <a:r>
              <a:rPr kumimoji="0" lang="ko-KR" altLang="en-US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의 </a:t>
            </a:r>
            <a:r>
              <a:rPr kumimoji="0" lang="en-US" altLang="ko-KR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MEMBER </a:t>
            </a:r>
            <a:r>
              <a:rPr kumimoji="0" lang="ko-KR" altLang="en-US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테이블에 등록된 </a:t>
            </a:r>
            <a:r>
              <a:rPr kumimoji="0" lang="ko-KR" altLang="en-US" sz="1000" b="0" i="0" u="none" strike="noStrike" kern="0" cap="none" spc="0" normalizeH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튜플의</a:t>
            </a:r>
            <a:r>
              <a:rPr kumimoji="0" lang="ko-KR" altLang="en-US" sz="1000" b="0" i="0" u="none" strike="noStrike" kern="0" cap="none" spc="0" normalizeH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수를 표시</a:t>
            </a:r>
            <a:endParaRPr kumimoji="0" lang="en-US" altLang="ko-KR" sz="1000" b="0" i="0" u="none" strike="noStrike" kern="0" cap="none" spc="0" normalizeH="0" dirty="0" smtClean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lang="en-US" sz="1000" kern="0" baseline="0" dirty="0">
              <a:solidFill>
                <a:srgbClr val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M2 :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DB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REPORTER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테이블에 등록된 </a:t>
            </a:r>
            <a:r>
              <a:rPr lang="ko-KR" altLang="en-US" sz="1000" kern="0" dirty="0" err="1">
                <a:solidFill>
                  <a:srgbClr val="000000"/>
                </a:solidFill>
                <a:latin typeface="+mn-ea"/>
                <a:sym typeface="Arial"/>
              </a:rPr>
              <a:t>튜플의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 수를 표시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00" b="1" i="0" u="none" strike="noStrike" kern="0" cap="none" spc="0" normalizeH="0" baseline="0" dirty="0">
              <a:solidFill>
                <a:srgbClr val="000000"/>
              </a:solidFill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000" b="1" i="0" u="none" strike="noStrike" kern="0" cap="none" spc="0" normalizeH="0" baseline="0" dirty="0">
              <a:solidFill>
                <a:srgbClr val="000000"/>
              </a:solidFill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572559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관리자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메인페이지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Admin_Home.jsp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64" name="사각형: 둥근 모서리 25"/>
          <p:cNvSpPr/>
          <p:nvPr/>
        </p:nvSpPr>
        <p:spPr>
          <a:xfrm>
            <a:off x="66632" y="14660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dirty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46953" y="166034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29570" y="165950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50191" y="1658659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</a:p>
        </p:txBody>
      </p:sp>
      <p:sp>
        <p:nvSpPr>
          <p:cNvPr id="45" name="타원 44"/>
          <p:cNvSpPr/>
          <p:nvPr/>
        </p:nvSpPr>
        <p:spPr>
          <a:xfrm>
            <a:off x="2314889" y="1658659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95263" y="1020289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9963" y="209840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</a:p>
        </p:txBody>
      </p:sp>
      <p:sp>
        <p:nvSpPr>
          <p:cNvPr id="48" name="타원 47"/>
          <p:cNvSpPr/>
          <p:nvPr/>
        </p:nvSpPr>
        <p:spPr>
          <a:xfrm>
            <a:off x="2572386" y="210032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2"/>
            <a:ext cx="6547866" cy="5760581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1 : MEMBER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테이블에 등록된 정보를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정렬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아이디 기준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알파벳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오름차순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페이지당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10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개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)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표시</a:t>
            </a:r>
            <a:endParaRPr kumimoji="0" lang="en-US" altLang="ko-KR" sz="1000" b="0" i="0" u="none" strike="noStrike" kern="0" cap="none" spc="0" normalizeH="0" baseline="0" dirty="0" smtClean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2 : </a:t>
            </a:r>
            <a:r>
              <a:rPr kumimoji="0" lang="en-US" sz="1000" b="0" i="0" u="none" strike="noStrike" kern="0" cap="none" spc="0" normalizeH="0" baseline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Admin_MemberModifyPage.jsp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로 이동</a:t>
            </a:r>
            <a:endParaRPr kumimoji="0" lang="ko-KR" altLang="en-US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3 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다른 페이지로 이동</a:t>
            </a:r>
            <a:endParaRPr kumimoji="0" lang="ko-KR" altLang="en-US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4 </a:t>
            </a: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검색어에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따라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Admin_MemberManagement.jsp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혹은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Admion_MemberSearchResult.jsp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Admin_MemberManage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mentPage.jsp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4078" y="219856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</a:p>
        </p:txBody>
      </p:sp>
      <p:sp>
        <p:nvSpPr>
          <p:cNvPr id="48" name="타원 47"/>
          <p:cNvSpPr/>
          <p:nvPr/>
        </p:nvSpPr>
        <p:spPr>
          <a:xfrm>
            <a:off x="5064126" y="264641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80228" y="401039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23206" y="3630827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6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7866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1 : 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공란일 경우 비밀번호를 변경하지 않음</a:t>
            </a:r>
            <a:endParaRPr kumimoji="0" lang="en-US" altLang="ko-KR" sz="1000" b="0" i="0" u="none" strike="noStrike" kern="0" cap="none" spc="0" normalizeH="0" baseline="0" dirty="0" smtClean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2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00" b="0" i="0" u="none" strike="noStrike" kern="0" cap="none" spc="0" normalizeH="0" baseline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Admin_MemberModifyPage.jsp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로 이동</a:t>
            </a:r>
            <a:endParaRPr kumimoji="0" lang="ko-KR" altLang="en-US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M2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: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해당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회원계정의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DB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에 등록 돼있는  값을 페이지에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적힌 값들로 교체한 뒤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Admin_MemberModifyPage.jsp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정보 수정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Admin_MemberModifyPage.jsp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696502" y="247742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</a:p>
        </p:txBody>
      </p:sp>
      <p:sp>
        <p:nvSpPr>
          <p:cNvPr id="48" name="타원 47"/>
          <p:cNvSpPr/>
          <p:nvPr/>
        </p:nvSpPr>
        <p:spPr>
          <a:xfrm>
            <a:off x="3696502" y="498321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36047" y="498321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7866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1 : REPORTER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테이블에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등록된 정보를 정렬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아이디 기준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알파벳 오름차순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페이지당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10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개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표시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2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00" b="0" i="0" u="none" strike="noStrike" kern="0" cap="none" spc="0" normalizeH="0" baseline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Admin_ReporterJoinPage.jsp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로 이동</a:t>
            </a:r>
            <a:endParaRPr kumimoji="0" lang="en-US" altLang="ko-KR" sz="1000" b="0" i="0" u="none" strike="noStrike" kern="0" cap="none" spc="0" normalizeH="0" baseline="0" dirty="0" smtClean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kumimoji="0" lang="ko-KR" altLang="en-US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sym typeface="Arial"/>
              </a:rPr>
              <a:t>Admin_MemberModifyPage.jsp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M4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다른 페이지로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M5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err="1">
                <a:solidFill>
                  <a:srgbClr val="000000"/>
                </a:solidFill>
                <a:latin typeface="+mn-ea"/>
                <a:sym typeface="Arial"/>
              </a:rPr>
              <a:t>검색어에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 따라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Admin_ReporterManagement.jsp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혹은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Admion_ReporterSearchResult.jsp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기자 목록 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Admin_ReporterManagementPage.jsp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75006" y="2274184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</a:p>
        </p:txBody>
      </p:sp>
      <p:sp>
        <p:nvSpPr>
          <p:cNvPr id="48" name="타원 47"/>
          <p:cNvSpPr/>
          <p:nvPr/>
        </p:nvSpPr>
        <p:spPr>
          <a:xfrm>
            <a:off x="5147453" y="2069219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37923" y="2595907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99491" y="5883033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73957" y="624216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M5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7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7866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1 :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계정추가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클릭 시 등록하지 않은 정보 알림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2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00" b="0" i="0" u="none" strike="noStrike" kern="0" cap="none" spc="0" normalizeH="0" baseline="0" dirty="0" err="1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Admin_ReporterManagementPage.jsp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로 이동</a:t>
            </a:r>
            <a:endParaRPr kumimoji="0" lang="en-US" altLang="ko-KR" sz="1000" b="0" i="0" u="none" strike="noStrike" kern="0" cap="none" spc="0" normalizeH="0" baseline="0" dirty="0" smtClean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kumimoji="0" lang="ko-KR" altLang="en-US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해당 페이지에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적힌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값들을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DB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에 등록한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뒤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Admin_ReporterManegementPage.jsp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기자 계정 추가 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Admin_ReporterJoinPage.jsp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95466" y="1334852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52470" y="499179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10078" y="499179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3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7866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1" i="0" u="none" strike="noStrike" kern="0" cap="none" spc="0" normalizeH="0" baseline="0" dirty="0">
              <a:solidFill>
                <a:srgbClr val="0000FF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1 :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프로필 교체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Modal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창 띄우기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00" b="0" i="0" u="none" strike="noStrike" kern="0" cap="none" spc="0" normalizeH="0" baseline="0" dirty="0">
              <a:solidFill>
                <a:srgbClr val="000000"/>
              </a:solidFill>
              <a:uLnTx/>
              <a:uFillTx/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</a:t>
            </a:r>
            <a:r>
              <a:rPr lang="en-US" sz="1000" kern="0" dirty="0">
                <a:solidFill>
                  <a:srgbClr val="000000"/>
                </a:solidFill>
                <a:latin typeface="+mn-ea"/>
                <a:sym typeface="Arial"/>
              </a:rPr>
              <a:t>2</a:t>
            </a:r>
            <a:r>
              <a:rPr kumimoji="0" 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00" b="0" i="0" u="none" strike="noStrike" kern="0" cap="none" spc="0" normalizeH="0" baseline="0" dirty="0" smtClean="0">
                <a:solidFill>
                  <a:srgbClr val="000000"/>
                </a:solidFill>
                <a:uLnTx/>
                <a:uFillTx/>
                <a:latin typeface="+mn-ea"/>
                <a:sym typeface="Arial"/>
              </a:rPr>
              <a:t>계정삭제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Modal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창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띄우기</a:t>
            </a: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: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sym typeface="Arial"/>
              </a:rPr>
              <a:t>Admin_ReporterManagementPage.jsp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이동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M4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해당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기자계정의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DB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에 등록 돼있는  값을 페이지에 적힌 값들로 교체한 뒤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Admin_ReporterManagementPage.jsp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기자 정보 수정 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Admin_ReporterModifyPage.jsp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30489" y="2889857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45845" y="289308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30489" y="5460917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24255" y="546091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5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47866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설명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b="1" kern="0" dirty="0">
              <a:solidFill>
                <a:srgbClr val="0000FF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M1 :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ARTICLE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테이블에 등록된 정보를 정렬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글 번호 기준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내림차 순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페이지당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10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개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표시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/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장르 별로 보기 가능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M2 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Admin_ArticleInfoPage.jsp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로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이동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: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기사삭제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Modal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창 띄우기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M4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다른 페이지로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M5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err="1">
                <a:solidFill>
                  <a:srgbClr val="000000"/>
                </a:solidFill>
                <a:latin typeface="+mn-ea"/>
                <a:sym typeface="Arial"/>
              </a:rPr>
              <a:t>검색어에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 따라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Admin_ArticleManagement.jsp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혹은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Admion_ArticleSearchResult.jsp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기사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Admin_ArticleManagementPage.jsp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39011" y="2274184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28439" y="2893088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23206" y="407739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736314" y="4459054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M5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61653" y="289973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" y="955504"/>
            <a:ext cx="6524999" cy="5760580"/>
          </a:xfrm>
          <a:prstGeom prst="rect">
            <a:avLst/>
          </a:prstGeom>
        </p:spPr>
      </p:pic>
      <p:sp>
        <p:nvSpPr>
          <p:cNvPr id="22" name="Google Shape;63;p14"/>
          <p:cNvSpPr txBox="1"/>
          <p:nvPr/>
        </p:nvSpPr>
        <p:spPr>
          <a:xfrm>
            <a:off x="6660494" y="955504"/>
            <a:ext cx="237682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6000" tIns="72000" rIns="36000" bIns="72000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1" i="0" u="none" strike="noStrike" kern="0" cap="none" spc="0" normalizeH="0" baseline="0" dirty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화면 </a:t>
            </a:r>
            <a:r>
              <a:rPr kumimoji="0" lang="ko-KR" altLang="en-US" sz="1000" b="1" i="0" u="none" strike="noStrike" kern="0" cap="none" spc="0" normalizeH="0" baseline="0" dirty="0" smtClean="0">
                <a:solidFill>
                  <a:srgbClr val="0000FF"/>
                </a:solidFill>
                <a:uLnTx/>
                <a:uFillTx/>
                <a:latin typeface="+mn-ea"/>
                <a:cs typeface="Calibri"/>
                <a:sym typeface="Arial"/>
              </a:rPr>
              <a:t>설명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M1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Admin_ArticleModifyPage.jsp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로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이동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M2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기사삭제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modal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창 띄우기</a:t>
            </a: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M3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댓글삭제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modal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창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  <a:sym typeface="Arial"/>
              </a:rPr>
              <a:t>띄우기</a:t>
            </a:r>
            <a:endParaRPr lang="en-US" altLang="ko-KR" sz="1000" kern="0" dirty="0" smtClean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M4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+mn-ea"/>
                <a:sym typeface="Arial"/>
              </a:rPr>
              <a:t>Admin_ArticleManagementPage.jsp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sym typeface="Arial"/>
              </a:rPr>
              <a:t>로 이동</a:t>
            </a: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976" y="573792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담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김성재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2" y="493001"/>
            <a:ext cx="2912372" cy="4154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기사 상세정보 페이지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Admin_ArticleInfoPage.jsp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307777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인천일보아카데미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오픈소스 </a:t>
            </a:r>
            <a:r>
              <a:rPr lang="en-US" altLang="ko-KR" sz="1400" dirty="0">
                <a:solidFill>
                  <a:schemeClr val="bg1"/>
                </a:solidFill>
              </a:rPr>
              <a:t>HW, SW</a:t>
            </a:r>
            <a:r>
              <a:rPr lang="ko-KR" altLang="en-US" sz="1400" dirty="0">
                <a:solidFill>
                  <a:schemeClr val="bg1"/>
                </a:solidFill>
              </a:rPr>
              <a:t>를 활용한 </a:t>
            </a:r>
            <a:r>
              <a:rPr lang="ko-KR" altLang="en-US" sz="1400" dirty="0" err="1">
                <a:solidFill>
                  <a:schemeClr val="bg1"/>
                </a:solidFill>
              </a:rPr>
              <a:t>풀스택</a:t>
            </a:r>
            <a:r>
              <a:rPr lang="ko-KR" altLang="en-US" sz="1400" dirty="0">
                <a:solidFill>
                  <a:schemeClr val="bg1"/>
                </a:solidFill>
              </a:rPr>
              <a:t> 웹 개발자 양성과정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66632" y="2783963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381351" y="201179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M1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09740" y="5881591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M3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97487" y="6429976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M4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71337" y="6429976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30099" y="2011790"/>
            <a:ext cx="371770" cy="204965"/>
          </a:xfrm>
          <a:prstGeom prst="ellipse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M2</a:t>
            </a:r>
            <a:endParaRPr lang="ko-KR" altLang="en-US" sz="800" b="1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608</Words>
  <Application>Microsoft Office PowerPoint</Application>
  <PresentationFormat>화면 슬라이드 쇼(4:3)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돋움체</vt:lpstr>
      <vt:lpstr>맑은 고딕</vt:lpstr>
      <vt:lpstr>Arial</vt:lpstr>
      <vt:lpstr>Arial Black</vt:lpstr>
      <vt:lpstr>Calibri</vt:lpstr>
      <vt:lpstr>Calibri Light</vt:lpstr>
      <vt:lpstr>Office 테마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KSJ</cp:lastModifiedBy>
  <cp:revision>179</cp:revision>
  <dcterms:created xsi:type="dcterms:W3CDTF">2020-03-27T05:17:52Z</dcterms:created>
  <dcterms:modified xsi:type="dcterms:W3CDTF">2023-07-05T10:58:08Z</dcterms:modified>
  <cp:version>1000.0000.01</cp:version>
</cp:coreProperties>
</file>