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1" r:id="rId2"/>
    <p:sldId id="631" r:id="rId3"/>
    <p:sldId id="632" r:id="rId4"/>
    <p:sldId id="634" r:id="rId5"/>
    <p:sldId id="633" r:id="rId6"/>
    <p:sldId id="635" r:id="rId7"/>
    <p:sldId id="636" r:id="rId8"/>
    <p:sldId id="637" r:id="rId9"/>
    <p:sldId id="638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/>
        </p14:section>
        <p14:section name="디자인, 모핑, 주석 달기, 공동 작업, 입력하세요" id="{B9B51309-D148-4332-87C2-07BE32FBCA3B}">
          <p14:sldIdLst>
            <p14:sldId id="271"/>
            <p14:sldId id="631"/>
            <p14:sldId id="632"/>
            <p14:sldId id="634"/>
            <p14:sldId id="633"/>
            <p14:sldId id="635"/>
            <p14:sldId id="636"/>
            <p14:sldId id="637"/>
            <p14:sldId id="638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13" initials="1" lastIdx="1" clrIdx="2">
    <p:extLst>
      <p:ext uri="{19B8F6BF-5375-455C-9EA6-DF929625EA0E}">
        <p15:presenceInfo xmlns:p15="http://schemas.microsoft.com/office/powerpoint/2012/main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D462F"/>
    <a:srgbClr val="923922"/>
    <a:srgbClr val="D24726"/>
    <a:srgbClr val="404040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6727" autoAdjust="0"/>
  </p:normalViewPr>
  <p:slideViewPr>
    <p:cSldViewPr snapToGrid="0">
      <p:cViewPr varScale="1">
        <p:scale>
          <a:sx n="120" d="100"/>
          <a:sy n="120" d="100"/>
        </p:scale>
        <p:origin x="126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2019년 12월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59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636054-7A0D-4D3A-AE21-4504934500BD}" type="datetime4">
              <a:rPr lang="ko-KR" altLang="en-US" smtClean="0"/>
              <a:pPr/>
              <a:t>2019년 12월 11일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87FC2-43DC-465E-A331-694886C0BA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3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E925300-0E7B-457A-B219-9E998EA89116}" type="datetime4">
              <a:rPr lang="ko-KR" altLang="en-US" smtClean="0"/>
              <a:t>2019년 12월 11일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FAC2E00-B6F5-412D-BE17-C0F0AE40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871" y="1959138"/>
            <a:ext cx="7942257" cy="8617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실습 </a:t>
            </a:r>
            <a:r>
              <a:rPr lang="en-US" altLang="ko-KR" sz="3600" b="1" dirty="0"/>
              <a:t>08 -</a:t>
            </a:r>
            <a:r>
              <a:rPr lang="en-US" altLang="ko-KR" sz="3600" dirty="0"/>
              <a:t> ICMP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10C3B-60C6-4C19-A391-26CD35CFEDA4}"/>
              </a:ext>
            </a:extLst>
          </p:cNvPr>
          <p:cNvSpPr txBox="1"/>
          <p:nvPr/>
        </p:nvSpPr>
        <p:spPr>
          <a:xfrm>
            <a:off x="6758730" y="5083728"/>
            <a:ext cx="4969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휴먼지능정보공학과</a:t>
            </a:r>
            <a:endParaRPr lang="en-US" altLang="ko-KR" dirty="0"/>
          </a:p>
          <a:p>
            <a:r>
              <a:rPr lang="en-US" altLang="ko-KR" sz="3200" dirty="0"/>
              <a:t>201810760 </a:t>
            </a:r>
            <a:r>
              <a:rPr lang="ko-KR" altLang="en-US" sz="3200" dirty="0"/>
              <a:t>김상경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539087" y="383737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dirty="0"/>
              <a:t>Examine one of the ping request packets sent by your host. What are the ICMP type and code numbers? What other fields does this ICMP packet have?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472B94-BA18-4196-9FE4-4E258755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279540"/>
            <a:ext cx="3769332" cy="184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549EC7-7B77-4C63-9333-B29922138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3256340"/>
            <a:ext cx="4262312" cy="34028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C7AC51-0997-4148-9A03-9918E16F0CB6}"/>
              </a:ext>
            </a:extLst>
          </p:cNvPr>
          <p:cNvSpPr/>
          <p:nvPr/>
        </p:nvSpPr>
        <p:spPr>
          <a:xfrm>
            <a:off x="5097198" y="2201700"/>
            <a:ext cx="6676445" cy="338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Mit.edu</a:t>
            </a:r>
            <a:r>
              <a:rPr lang="ko-KR" altLang="en-US" dirty="0"/>
              <a:t>에 </a:t>
            </a:r>
            <a:r>
              <a:rPr lang="en-US" altLang="ko-KR" dirty="0"/>
              <a:t>ping</a:t>
            </a:r>
            <a:r>
              <a:rPr lang="ko-KR" altLang="en-US" dirty="0"/>
              <a:t>을 보내는 과정을 </a:t>
            </a:r>
            <a:r>
              <a:rPr lang="en-US" altLang="ko-KR" dirty="0"/>
              <a:t>capture 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 과정에서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ping</a:t>
            </a:r>
            <a:r>
              <a:rPr lang="ko-KR" altLang="en-US" dirty="0"/>
              <a:t>을 보냈고 </a:t>
            </a:r>
            <a:r>
              <a:rPr lang="en-US" altLang="ko-KR" dirty="0"/>
              <a:t>4</a:t>
            </a:r>
            <a:r>
              <a:rPr lang="ko-KR" altLang="en-US" dirty="0"/>
              <a:t>개를 받았다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그 중 첫 </a:t>
            </a:r>
            <a:r>
              <a:rPr lang="en-US" altLang="ko-KR" dirty="0"/>
              <a:t>request ping</a:t>
            </a:r>
            <a:r>
              <a:rPr lang="ko-KR" altLang="en-US" dirty="0"/>
              <a:t>을 살펴본 결과</a:t>
            </a:r>
            <a:r>
              <a:rPr lang="en-US" altLang="ko-KR" dirty="0"/>
              <a:t>,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8 Echo(ping)request,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code number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인 것을 볼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이외에는 </a:t>
            </a:r>
            <a:r>
              <a:rPr lang="en-US" altLang="ko-KR" dirty="0"/>
              <a:t>Checksum, Identifier, Sequence number, Data </a:t>
            </a:r>
            <a:r>
              <a:rPr lang="ko-KR" altLang="en-US" dirty="0"/>
              <a:t>등의 </a:t>
            </a:r>
            <a:r>
              <a:rPr lang="en-US" altLang="ko-KR" dirty="0"/>
              <a:t>other fields</a:t>
            </a:r>
            <a:r>
              <a:rPr lang="ko-KR" altLang="en-US" dirty="0"/>
              <a:t>가 있는 것을 확인 함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09683C-3828-4078-A2BA-C4544F387DAD}"/>
              </a:ext>
            </a:extLst>
          </p:cNvPr>
          <p:cNvCxnSpPr>
            <a:cxnSpLocks/>
          </p:cNvCxnSpPr>
          <p:nvPr/>
        </p:nvCxnSpPr>
        <p:spPr>
          <a:xfrm>
            <a:off x="834887" y="5239909"/>
            <a:ext cx="14550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0631799-D8E6-4C00-A864-29AEB0D6099D}"/>
              </a:ext>
            </a:extLst>
          </p:cNvPr>
          <p:cNvCxnSpPr>
            <a:cxnSpLocks/>
          </p:cNvCxnSpPr>
          <p:nvPr/>
        </p:nvCxnSpPr>
        <p:spPr>
          <a:xfrm>
            <a:off x="834886" y="5352553"/>
            <a:ext cx="3737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51A8C9-F6A7-484D-A50A-4543D08A64DC}"/>
              </a:ext>
            </a:extLst>
          </p:cNvPr>
          <p:cNvCxnSpPr>
            <a:cxnSpLocks/>
          </p:cNvCxnSpPr>
          <p:nvPr/>
        </p:nvCxnSpPr>
        <p:spPr>
          <a:xfrm>
            <a:off x="834886" y="6315986"/>
            <a:ext cx="7275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1DD44C-A4D0-4782-B910-B6EBC3238DDE}"/>
              </a:ext>
            </a:extLst>
          </p:cNvPr>
          <p:cNvCxnSpPr>
            <a:cxnSpLocks/>
          </p:cNvCxnSpPr>
          <p:nvPr/>
        </p:nvCxnSpPr>
        <p:spPr>
          <a:xfrm>
            <a:off x="824946" y="5473148"/>
            <a:ext cx="4393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89949BB-1EFA-48A7-B098-811F4CFCF933}"/>
              </a:ext>
            </a:extLst>
          </p:cNvPr>
          <p:cNvCxnSpPr>
            <a:cxnSpLocks/>
          </p:cNvCxnSpPr>
          <p:nvPr/>
        </p:nvCxnSpPr>
        <p:spPr>
          <a:xfrm>
            <a:off x="834886" y="5711687"/>
            <a:ext cx="5168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5AB02B-B3B4-496A-8BBA-C32FEA3F0DEF}"/>
              </a:ext>
            </a:extLst>
          </p:cNvPr>
          <p:cNvCxnSpPr>
            <a:cxnSpLocks/>
          </p:cNvCxnSpPr>
          <p:nvPr/>
        </p:nvCxnSpPr>
        <p:spPr>
          <a:xfrm>
            <a:off x="856089" y="5958177"/>
            <a:ext cx="706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3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8E9F44B-870C-4BE5-A12A-B2B869F304E0}"/>
              </a:ext>
            </a:extLst>
          </p:cNvPr>
          <p:cNvSpPr txBox="1">
            <a:spLocks/>
          </p:cNvSpPr>
          <p:nvPr/>
        </p:nvSpPr>
        <p:spPr>
          <a:xfrm>
            <a:off x="539087" y="383737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800" dirty="0"/>
              <a:t>Examine the corresponding ping reply packet. What are the ICMP type and code numbers? What other fields does this ICMP packet have?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C7AC51-0997-4148-9A03-9918E16F0CB6}"/>
              </a:ext>
            </a:extLst>
          </p:cNvPr>
          <p:cNvSpPr/>
          <p:nvPr/>
        </p:nvSpPr>
        <p:spPr>
          <a:xfrm>
            <a:off x="5648077" y="2573207"/>
            <a:ext cx="6203618" cy="239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첫 </a:t>
            </a:r>
            <a:r>
              <a:rPr lang="en-US" altLang="ko-KR" dirty="0"/>
              <a:t>reply ping</a:t>
            </a:r>
            <a:r>
              <a:rPr lang="ko-KR" altLang="en-US" dirty="0"/>
              <a:t>을 살펴본 결과</a:t>
            </a:r>
            <a:r>
              <a:rPr lang="en-US" altLang="ko-KR" dirty="0"/>
              <a:t>, 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0 Echo(ping)reply,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code number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인 것을 볼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이외에는 </a:t>
            </a:r>
            <a:r>
              <a:rPr lang="en-US" altLang="ko-KR" dirty="0"/>
              <a:t>Checksum, Identifier, Sequence number,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2"/>
                </a:solidFill>
              </a:rPr>
              <a:t>Response time</a:t>
            </a:r>
            <a:r>
              <a:rPr lang="en-US" altLang="ko-KR" dirty="0"/>
              <a:t>, Data </a:t>
            </a:r>
            <a:r>
              <a:rPr lang="ko-KR" altLang="en-US" dirty="0"/>
              <a:t>등의 </a:t>
            </a:r>
            <a:r>
              <a:rPr lang="en-US" altLang="ko-KR" dirty="0"/>
              <a:t>other fields</a:t>
            </a:r>
            <a:r>
              <a:rPr lang="ko-KR" altLang="en-US" dirty="0"/>
              <a:t>가 있는 것을 확인 함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D71FDF-EDD5-4234-9A61-FF925030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6" y="1257279"/>
            <a:ext cx="5165016" cy="53044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A90195-90B6-4AC0-A3A6-A38A12EC08F9}"/>
              </a:ext>
            </a:extLst>
          </p:cNvPr>
          <p:cNvSpPr/>
          <p:nvPr/>
        </p:nvSpPr>
        <p:spPr>
          <a:xfrm>
            <a:off x="539087" y="4627659"/>
            <a:ext cx="3683056" cy="19340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5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7ABF79-851D-404F-9500-B2CD9500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39" y="1525965"/>
            <a:ext cx="9070949" cy="2984350"/>
          </a:xfrm>
          <a:prstGeom prst="rect">
            <a:avLst/>
          </a:prstGeom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dirty="0" err="1"/>
              <a:t>Examine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echo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your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screenshot</a:t>
            </a:r>
            <a:r>
              <a:rPr lang="ko-KR" altLang="en-US" sz="1800" dirty="0"/>
              <a:t>. </a:t>
            </a:r>
            <a:r>
              <a:rPr lang="ko-KR" altLang="en-US" sz="1800" dirty="0" err="1"/>
              <a:t>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different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from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ping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query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half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lab</a:t>
            </a:r>
            <a:r>
              <a:rPr lang="ko-KR" altLang="en-US" sz="1800" dirty="0"/>
              <a:t>? </a:t>
            </a:r>
            <a:r>
              <a:rPr lang="ko-KR" altLang="en-US" sz="1800" dirty="0" err="1"/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yes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how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so</a:t>
            </a:r>
            <a:r>
              <a:rPr lang="ko-KR" altLang="en-US" sz="1800" dirty="0"/>
              <a:t>?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C157BE-FA24-4EFD-BC66-609F6C8D8222}"/>
              </a:ext>
            </a:extLst>
          </p:cNvPr>
          <p:cNvSpPr/>
          <p:nvPr/>
        </p:nvSpPr>
        <p:spPr>
          <a:xfrm>
            <a:off x="3898790" y="5135090"/>
            <a:ext cx="6203618" cy="39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Mit.edu</a:t>
            </a:r>
            <a:r>
              <a:rPr lang="ko-KR" altLang="en-US" dirty="0"/>
              <a:t>로 가는 경로를 추적했다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dirty="0" err="1"/>
              <a:t>Examine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echo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your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screenshot</a:t>
            </a:r>
            <a:r>
              <a:rPr lang="ko-KR" altLang="en-US" sz="1800" dirty="0"/>
              <a:t>. </a:t>
            </a:r>
            <a:r>
              <a:rPr lang="ko-KR" altLang="en-US" sz="1800" dirty="0" err="1"/>
              <a:t>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different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from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ping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query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half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lab</a:t>
            </a:r>
            <a:r>
              <a:rPr lang="ko-KR" altLang="en-US" sz="1800" dirty="0"/>
              <a:t>? </a:t>
            </a:r>
            <a:r>
              <a:rPr lang="ko-KR" altLang="en-US" sz="1800" dirty="0" err="1"/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yes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how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so</a:t>
            </a:r>
            <a:r>
              <a:rPr lang="ko-KR" altLang="en-US" sz="1800" dirty="0"/>
              <a:t>?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1F4EA-5BD2-42AD-B414-0D8975BD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349112"/>
            <a:ext cx="4923874" cy="46753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7EAA2F-D8D1-4545-87CC-A9821D160F2E}"/>
              </a:ext>
            </a:extLst>
          </p:cNvPr>
          <p:cNvSpPr/>
          <p:nvPr/>
        </p:nvSpPr>
        <p:spPr>
          <a:xfrm>
            <a:off x="619789" y="3351434"/>
            <a:ext cx="1328281" cy="20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0C8E2A-E2A1-445B-B38A-17763FF0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3135"/>
            <a:ext cx="4730611" cy="46693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31B27F-9188-4818-B87F-D64CFAF9FC56}"/>
              </a:ext>
            </a:extLst>
          </p:cNvPr>
          <p:cNvSpPr/>
          <p:nvPr/>
        </p:nvSpPr>
        <p:spPr>
          <a:xfrm>
            <a:off x="619789" y="5728252"/>
            <a:ext cx="3594402" cy="14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dirty="0" err="1"/>
              <a:t>Examine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echo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your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screenshot</a:t>
            </a:r>
            <a:r>
              <a:rPr lang="ko-KR" altLang="en-US" sz="1800" dirty="0"/>
              <a:t>. </a:t>
            </a:r>
            <a:r>
              <a:rPr lang="ko-KR" altLang="en-US" sz="1800" dirty="0" err="1"/>
              <a:t>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different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from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ICMP </a:t>
            </a:r>
            <a:r>
              <a:rPr lang="ko-KR" altLang="en-US" sz="1800" dirty="0" err="1"/>
              <a:t>ping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query</a:t>
            </a:r>
            <a:r>
              <a:rPr lang="ko-KR" altLang="en-US" sz="1800" dirty="0"/>
              <a:t> </a:t>
            </a:r>
            <a:r>
              <a:rPr lang="ko-KR" altLang="en-US" sz="1800" dirty="0" err="1"/>
              <a:t>packets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the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first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half</a:t>
            </a:r>
            <a:r>
              <a:rPr lang="ko-KR" altLang="en-US" sz="1800" dirty="0"/>
              <a:t> of </a:t>
            </a:r>
            <a:r>
              <a:rPr lang="ko-KR" altLang="en-US" sz="1800" dirty="0" err="1"/>
              <a:t>this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lab</a:t>
            </a:r>
            <a:r>
              <a:rPr lang="ko-KR" altLang="en-US" sz="1800" dirty="0"/>
              <a:t>? </a:t>
            </a:r>
            <a:r>
              <a:rPr lang="ko-KR" altLang="en-US" sz="1800" dirty="0" err="1"/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yes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how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so</a:t>
            </a:r>
            <a:r>
              <a:rPr lang="ko-KR" altLang="en-US" sz="1800" dirty="0"/>
              <a:t>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26E12F-4C4D-4145-A93A-650E58386A3A}"/>
              </a:ext>
            </a:extLst>
          </p:cNvPr>
          <p:cNvSpPr/>
          <p:nvPr/>
        </p:nvSpPr>
        <p:spPr>
          <a:xfrm>
            <a:off x="1709118" y="2223348"/>
            <a:ext cx="7633666" cy="238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err="1"/>
              <a:t>traceRT</a:t>
            </a:r>
            <a:r>
              <a:rPr lang="ko-KR" altLang="en-US" dirty="0"/>
              <a:t>를 한 후 </a:t>
            </a:r>
            <a:r>
              <a:rPr lang="en-US" altLang="ko-KR" dirty="0"/>
              <a:t>capture</a:t>
            </a:r>
            <a:r>
              <a:rPr lang="ko-KR" altLang="en-US" dirty="0"/>
              <a:t>한 </a:t>
            </a:r>
            <a:r>
              <a:rPr lang="en-US" altLang="ko-KR" dirty="0"/>
              <a:t>ICMP echo packet</a:t>
            </a:r>
            <a:r>
              <a:rPr lang="ko-KR" altLang="en-US" dirty="0"/>
              <a:t>은 </a:t>
            </a:r>
            <a:r>
              <a:rPr lang="en-US" altLang="ko-KR" dirty="0"/>
              <a:t>TTL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en-US" altLang="ko-KR" dirty="0"/>
              <a:t>packet</a:t>
            </a:r>
            <a:r>
              <a:rPr lang="ko-KR" altLang="en-US" dirty="0"/>
              <a:t>의 </a:t>
            </a:r>
            <a:r>
              <a:rPr lang="en-US" altLang="ko-KR" dirty="0"/>
              <a:t>128</a:t>
            </a:r>
            <a:r>
              <a:rPr lang="ko-KR" altLang="en-US" dirty="0"/>
              <a:t>과 다르게 아주 작은 값으로 시작하는 것을 볼 수 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가 도달하지 않았고</a:t>
            </a:r>
            <a:r>
              <a:rPr lang="en-US" altLang="ko-KR" dirty="0"/>
              <a:t>, </a:t>
            </a:r>
            <a:r>
              <a:rPr lang="ko-KR" altLang="en-US" dirty="0"/>
              <a:t>경로 추적 중 요청 시간 만료로 인한 경로 추적 실패를 확인 할 수 있었다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2. Data</a:t>
            </a:r>
            <a:r>
              <a:rPr lang="ko-KR" altLang="en-US" dirty="0"/>
              <a:t>의 값이 </a:t>
            </a:r>
            <a:r>
              <a:rPr lang="en-US" altLang="ko-KR" dirty="0"/>
              <a:t>000000000…</a:t>
            </a:r>
            <a:r>
              <a:rPr lang="ko-KR" altLang="en-US" dirty="0"/>
              <a:t>인 것을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38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274638" lvl="1">
              <a:lnSpc>
                <a:spcPct val="110000"/>
              </a:lnSpc>
              <a:defRPr/>
            </a:pPr>
            <a:r>
              <a:rPr lang="en-US" altLang="ko-KR" dirty="0"/>
              <a:t>Examine the ICMP error packet in your screenshot. It has more fields than the ICMP echo packet. What is included in those fields?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6AED5-B139-4843-AFC6-D341E2B6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9" y="1237048"/>
            <a:ext cx="4834806" cy="52386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36A115-2902-4BF4-BB53-BB2AD5EE8A85}"/>
              </a:ext>
            </a:extLst>
          </p:cNvPr>
          <p:cNvSpPr/>
          <p:nvPr/>
        </p:nvSpPr>
        <p:spPr>
          <a:xfrm>
            <a:off x="745820" y="2775005"/>
            <a:ext cx="4056767" cy="20355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DFA6B-6FF0-4306-BB44-9ED195F351A7}"/>
              </a:ext>
            </a:extLst>
          </p:cNvPr>
          <p:cNvSpPr/>
          <p:nvPr/>
        </p:nvSpPr>
        <p:spPr>
          <a:xfrm>
            <a:off x="5784852" y="3429000"/>
            <a:ext cx="5661328" cy="72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Unused : 00000000</a:t>
            </a:r>
            <a:r>
              <a:rPr lang="ko-KR" altLang="en-US" dirty="0"/>
              <a:t>과 </a:t>
            </a:r>
            <a:r>
              <a:rPr lang="en-US" altLang="ko-KR" dirty="0"/>
              <a:t>IPV4 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dst</a:t>
            </a:r>
            <a:r>
              <a:rPr lang="ko-KR" altLang="en-US" dirty="0"/>
              <a:t>를 통해</a:t>
            </a:r>
            <a:r>
              <a:rPr lang="en-US" altLang="ko-KR" dirty="0"/>
              <a:t> TTL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 되어 </a:t>
            </a:r>
            <a:r>
              <a:rPr lang="en-US" altLang="ko-KR" dirty="0"/>
              <a:t>discard </a:t>
            </a:r>
            <a:r>
              <a:rPr lang="ko-KR" altLang="en-US" dirty="0"/>
              <a:t>한</a:t>
            </a:r>
            <a:r>
              <a:rPr lang="en-US" altLang="ko-KR" dirty="0"/>
              <a:t> IP packet</a:t>
            </a:r>
            <a:r>
              <a:rPr lang="ko-KR" altLang="en-US" dirty="0"/>
              <a:t>에 관한 정보를 알려준다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60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274638" lvl="1">
              <a:lnSpc>
                <a:spcPct val="110000"/>
              </a:lnSpc>
              <a:defRPr/>
            </a:pPr>
            <a:r>
              <a:rPr lang="en-US" altLang="ko-KR" dirty="0"/>
              <a:t>Examine the last three ICMP packets received by the source host. How are these packets different from the ICMP error packets? Why are they different?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DFA6B-6FF0-4306-BB44-9ED195F351A7}"/>
              </a:ext>
            </a:extLst>
          </p:cNvPr>
          <p:cNvSpPr/>
          <p:nvPr/>
        </p:nvSpPr>
        <p:spPr>
          <a:xfrm>
            <a:off x="2405547" y="4861969"/>
            <a:ext cx="5661328" cy="139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어떤 </a:t>
            </a:r>
            <a:r>
              <a:rPr lang="en-US" altLang="ko-KR" dirty="0"/>
              <a:t>request</a:t>
            </a:r>
            <a:r>
              <a:rPr lang="ko-KR" altLang="en-US" dirty="0"/>
              <a:t>에 대한 </a:t>
            </a:r>
            <a:r>
              <a:rPr lang="en-US" altLang="ko-KR" dirty="0"/>
              <a:t>reply</a:t>
            </a:r>
            <a:r>
              <a:rPr lang="ko-KR" altLang="en-US" dirty="0"/>
              <a:t>인지에 관한 정보가 </a:t>
            </a:r>
            <a:r>
              <a:rPr lang="en-US" altLang="ko-KR" dirty="0"/>
              <a:t>Request frame field</a:t>
            </a:r>
            <a:r>
              <a:rPr lang="ko-KR" altLang="en-US" dirty="0"/>
              <a:t>에 저장 되어있고</a:t>
            </a:r>
            <a:r>
              <a:rPr lang="en-US" altLang="ko-KR" dirty="0"/>
              <a:t>, Response</a:t>
            </a:r>
            <a:r>
              <a:rPr lang="ko-KR" altLang="en-US" dirty="0"/>
              <a:t>가 도달하기까지의 걸린 시간이 </a:t>
            </a:r>
            <a:r>
              <a:rPr lang="en-US" altLang="ko-KR" dirty="0"/>
              <a:t>Response time field</a:t>
            </a:r>
            <a:r>
              <a:rPr lang="ko-KR" altLang="en-US" dirty="0"/>
              <a:t>를 통해 알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3CE8-78CE-46D9-A386-79103A31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3" y="1424524"/>
            <a:ext cx="3203002" cy="3172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2F17DC-7088-41E3-A692-ADFBB90E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0" y="1424524"/>
            <a:ext cx="3203003" cy="3138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27F473-0404-41FB-B8FB-9A570616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08" y="1441451"/>
            <a:ext cx="3191531" cy="31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1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9529120C-F76D-4E34-AD6C-753312066D44}"/>
              </a:ext>
            </a:extLst>
          </p:cNvPr>
          <p:cNvSpPr txBox="1">
            <a:spLocks/>
          </p:cNvSpPr>
          <p:nvPr/>
        </p:nvSpPr>
        <p:spPr>
          <a:xfrm>
            <a:off x="619789" y="330600"/>
            <a:ext cx="11039990" cy="7633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274638" lvl="1">
              <a:lnSpc>
                <a:spcPct val="110000"/>
              </a:lnSpc>
              <a:defRPr/>
            </a:pPr>
            <a:r>
              <a:rPr lang="ko-KR" altLang="en-US" dirty="0"/>
              <a:t>강의노트에서 배운 내용과 다른 점을 찾아라</a:t>
            </a:r>
            <a:r>
              <a:rPr lang="en-US" altLang="ko-KR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DFA6B-6FF0-4306-BB44-9ED195F351A7}"/>
              </a:ext>
            </a:extLst>
          </p:cNvPr>
          <p:cNvSpPr/>
          <p:nvPr/>
        </p:nvSpPr>
        <p:spPr>
          <a:xfrm>
            <a:off x="2405547" y="4861969"/>
            <a:ext cx="5661328" cy="1058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Destination</a:t>
            </a:r>
            <a:r>
              <a:rPr lang="ko-KR" altLang="en-US" dirty="0"/>
              <a:t>은 </a:t>
            </a:r>
            <a:r>
              <a:rPr lang="en-US" altLang="ko-KR" dirty="0"/>
              <a:t>port unreachable message</a:t>
            </a:r>
            <a:r>
              <a:rPr lang="ko-KR" altLang="en-US" dirty="0"/>
              <a:t>를 </a:t>
            </a:r>
            <a:r>
              <a:rPr lang="en-US" altLang="ko-KR" dirty="0"/>
              <a:t>(type 3, code 3)</a:t>
            </a:r>
            <a:r>
              <a:rPr lang="ko-KR" altLang="en-US" dirty="0"/>
              <a:t>으로 반환 하여 준다고 하였는데</a:t>
            </a:r>
            <a:r>
              <a:rPr lang="en-US" altLang="ko-KR" dirty="0"/>
              <a:t>,  capture </a:t>
            </a:r>
            <a:r>
              <a:rPr lang="ko-KR" altLang="en-US" dirty="0"/>
              <a:t>결과를 보면 </a:t>
            </a:r>
            <a:r>
              <a:rPr lang="en-US" altLang="ko-KR" dirty="0"/>
              <a:t>type 0, code 0</a:t>
            </a:r>
            <a:r>
              <a:rPr lang="ko-KR" altLang="en-US" dirty="0"/>
              <a:t>으로 다른 것을 볼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3CE8-78CE-46D9-A386-79103A31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3" y="1424524"/>
            <a:ext cx="3203002" cy="31725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2F17DC-7088-41E3-A692-ADFBB90E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0" y="1424524"/>
            <a:ext cx="3203003" cy="3138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27F473-0404-41FB-B8FB-9A570616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08" y="1441451"/>
            <a:ext cx="3191531" cy="31387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CE9C5F-1DF9-470D-954C-EBBA19CB11DA}"/>
              </a:ext>
            </a:extLst>
          </p:cNvPr>
          <p:cNvSpPr/>
          <p:nvPr/>
        </p:nvSpPr>
        <p:spPr>
          <a:xfrm>
            <a:off x="548640" y="3530379"/>
            <a:ext cx="8062623" cy="2146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67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1490</TotalTime>
  <Words>497</Words>
  <Application>Microsoft Office PowerPoint</Application>
  <PresentationFormat>와이드스크린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WelcomeDoc</vt:lpstr>
      <vt:lpstr>실습 08 - ICMP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01-Wireshark 이해</dc:title>
  <dc:creator>13</dc:creator>
  <cp:keywords/>
  <cp:lastModifiedBy>상경 김</cp:lastModifiedBy>
  <cp:revision>175</cp:revision>
  <dcterms:created xsi:type="dcterms:W3CDTF">2019-09-24T10:20:58Z</dcterms:created>
  <dcterms:modified xsi:type="dcterms:W3CDTF">2019-12-11T13:17:05Z</dcterms:modified>
  <cp:version/>
</cp:coreProperties>
</file>