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1" r:id="rId2"/>
    <p:sldId id="631" r:id="rId3"/>
    <p:sldId id="632" r:id="rId4"/>
    <p:sldId id="633" r:id="rId5"/>
    <p:sldId id="634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/>
        </p14:section>
        <p14:section name="디자인, 모핑, 주석 달기, 공동 작업, 입력하세요" id="{B9B51309-D148-4332-87C2-07BE32FBCA3B}">
          <p14:sldIdLst>
            <p14:sldId id="271"/>
            <p14:sldId id="631"/>
            <p14:sldId id="632"/>
            <p14:sldId id="633"/>
            <p14:sldId id="63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13" initials="1" lastIdx="1" clrIdx="2">
    <p:extLst>
      <p:ext uri="{19B8F6BF-5375-455C-9EA6-DF929625EA0E}">
        <p15:presenceInfo xmlns:p15="http://schemas.microsoft.com/office/powerpoint/2012/main" userId="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D462F"/>
    <a:srgbClr val="923922"/>
    <a:srgbClr val="D24726"/>
    <a:srgbClr val="404040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6727" autoAdjust="0"/>
  </p:normalViewPr>
  <p:slideViewPr>
    <p:cSldViewPr snapToGrid="0">
      <p:cViewPr varScale="1">
        <p:scale>
          <a:sx n="120" d="100"/>
          <a:sy n="120" d="100"/>
        </p:scale>
        <p:origin x="126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2019년 12월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2019년 12월 11일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87FC2-43DC-465E-A331-694886C0BA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35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2019년 12월 11일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71" y="1959138"/>
            <a:ext cx="7942257" cy="8617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실습 </a:t>
            </a:r>
            <a:r>
              <a:rPr lang="en-US" altLang="ko-KR" sz="3600" b="1" dirty="0"/>
              <a:t>07 -</a:t>
            </a:r>
            <a:r>
              <a:rPr lang="en-US" altLang="ko-KR" sz="3600" dirty="0"/>
              <a:t> NAT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0C3B-60C6-4C19-A391-26CD35CFEDA4}"/>
              </a:ext>
            </a:extLst>
          </p:cNvPr>
          <p:cNvSpPr txBox="1"/>
          <p:nvPr/>
        </p:nvSpPr>
        <p:spPr>
          <a:xfrm>
            <a:off x="6758730" y="5083728"/>
            <a:ext cx="4969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휴먼지능정보공학과</a:t>
            </a:r>
            <a:endParaRPr lang="en-US" altLang="ko-KR" dirty="0"/>
          </a:p>
          <a:p>
            <a:r>
              <a:rPr lang="en-US" altLang="ko-KR" sz="3200" dirty="0"/>
              <a:t>201810760 </a:t>
            </a:r>
            <a:r>
              <a:rPr lang="ko-KR" altLang="en-US" sz="3200" dirty="0"/>
              <a:t>김상경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A8E9F44B-870C-4BE5-A12A-B2B869F304E0}"/>
              </a:ext>
            </a:extLst>
          </p:cNvPr>
          <p:cNvSpPr txBox="1">
            <a:spLocks/>
          </p:cNvSpPr>
          <p:nvPr/>
        </p:nvSpPr>
        <p:spPr>
          <a:xfrm>
            <a:off x="539087" y="383737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800" dirty="0" err="1"/>
              <a:t>NAT_home_side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NAT_ISP_side</a:t>
            </a:r>
            <a:r>
              <a:rPr lang="ko-KR" altLang="en-US" sz="1800" dirty="0"/>
              <a:t>를 동시에 관찰하면서 </a:t>
            </a:r>
            <a:r>
              <a:rPr lang="en-US" altLang="ko-KR" sz="1800" dirty="0"/>
              <a:t>“http&amp;&amp;</a:t>
            </a:r>
            <a:r>
              <a:rPr lang="en-US" altLang="ko-KR" sz="1800" dirty="0" err="1"/>
              <a:t>ip.addr</a:t>
            </a:r>
            <a:r>
              <a:rPr lang="en-US" altLang="ko-KR" sz="1800" dirty="0"/>
              <a:t>==64.233.169.104”</a:t>
            </a:r>
            <a:r>
              <a:rPr lang="ko-KR" altLang="en-US" sz="1800" dirty="0"/>
              <a:t>로 </a:t>
            </a:r>
            <a:r>
              <a:rPr lang="en-US" altLang="ko-KR" sz="1800" dirty="0"/>
              <a:t>display filter</a:t>
            </a:r>
            <a:r>
              <a:rPr lang="ko-KR" altLang="en-US" sz="1800" dirty="0"/>
              <a:t>를 실행하라</a:t>
            </a:r>
            <a:r>
              <a:rPr lang="en-US" altLang="ko-KR" sz="18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88DB20-2F24-4044-A2A7-00FFB1F4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11" y="2298897"/>
            <a:ext cx="10002741" cy="21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3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A8E9F44B-870C-4BE5-A12A-B2B869F304E0}"/>
              </a:ext>
            </a:extLst>
          </p:cNvPr>
          <p:cNvSpPr txBox="1">
            <a:spLocks/>
          </p:cNvSpPr>
          <p:nvPr/>
        </p:nvSpPr>
        <p:spPr>
          <a:xfrm>
            <a:off x="825334" y="351931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800" dirty="0"/>
              <a:t>Home network</a:t>
            </a:r>
            <a:r>
              <a:rPr lang="ko-KR" altLang="en-US" sz="1800" dirty="0"/>
              <a:t>의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주소가 </a:t>
            </a:r>
            <a:r>
              <a:rPr lang="en-US" altLang="ko-KR" sz="1800" dirty="0"/>
              <a:t>NAT router</a:t>
            </a:r>
            <a:r>
              <a:rPr lang="ko-KR" altLang="en-US" sz="1800" dirty="0"/>
              <a:t>를 거치면서 어떻게 변하는지 관찰하라</a:t>
            </a:r>
            <a:r>
              <a:rPr lang="en-US" altLang="ko-KR" sz="18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88DB20-2F24-4044-A2A7-00FFB1F4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28" y="1289082"/>
            <a:ext cx="11083344" cy="23446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ED721D-BFE8-4F73-8BB4-8277F03E8F95}"/>
              </a:ext>
            </a:extLst>
          </p:cNvPr>
          <p:cNvSpPr/>
          <p:nvPr/>
        </p:nvSpPr>
        <p:spPr>
          <a:xfrm>
            <a:off x="1614116" y="1534602"/>
            <a:ext cx="906448" cy="174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5B6786-416F-4A7F-BB05-0C448BE8B1D7}"/>
              </a:ext>
            </a:extLst>
          </p:cNvPr>
          <p:cNvSpPr/>
          <p:nvPr/>
        </p:nvSpPr>
        <p:spPr>
          <a:xfrm>
            <a:off x="7205208" y="1535927"/>
            <a:ext cx="906448" cy="174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4593B9E-135C-43DC-8986-C57062CBD002}"/>
              </a:ext>
            </a:extLst>
          </p:cNvPr>
          <p:cNvCxnSpPr/>
          <p:nvPr/>
        </p:nvCxnSpPr>
        <p:spPr>
          <a:xfrm rot="10800000" flipV="1">
            <a:off x="2520564" y="1614114"/>
            <a:ext cx="4684644" cy="9541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E9CB1F-517D-499A-AF92-C86D43418F5C}"/>
              </a:ext>
            </a:extLst>
          </p:cNvPr>
          <p:cNvSpPr txBox="1"/>
          <p:nvPr/>
        </p:nvSpPr>
        <p:spPr>
          <a:xfrm>
            <a:off x="1105231" y="4007457"/>
            <a:ext cx="968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사설 </a:t>
            </a:r>
            <a:r>
              <a:rPr lang="en-US" altLang="ko-KR" dirty="0"/>
              <a:t>IP </a:t>
            </a:r>
            <a:r>
              <a:rPr lang="ko-KR" altLang="en-US" dirty="0"/>
              <a:t>주소인 </a:t>
            </a:r>
            <a:r>
              <a:rPr lang="en-US" altLang="ko-KR" dirty="0"/>
              <a:t>192.168</a:t>
            </a:r>
            <a:r>
              <a:rPr lang="ko-KR" altLang="en-US" dirty="0"/>
              <a:t>로 시작하는 주소는 인터넷 밖으로 나가기 위해서 </a:t>
            </a:r>
            <a:r>
              <a:rPr lang="en-US" altLang="ko-KR" dirty="0"/>
              <a:t>NAT router</a:t>
            </a:r>
            <a:r>
              <a:rPr lang="ko-KR" altLang="en-US" dirty="0"/>
              <a:t>를 거쳐</a:t>
            </a:r>
            <a:endParaRPr lang="en-US" altLang="ko-KR" dirty="0"/>
          </a:p>
          <a:p>
            <a:r>
              <a:rPr lang="en-US" altLang="ko-KR" dirty="0"/>
              <a:t>71.192.34.104</a:t>
            </a:r>
            <a:r>
              <a:rPr lang="ko-KR" altLang="en-US" dirty="0"/>
              <a:t>인 새 </a:t>
            </a:r>
            <a:r>
              <a:rPr lang="en-US" altLang="ko-KR" dirty="0"/>
              <a:t>IP </a:t>
            </a:r>
            <a:r>
              <a:rPr lang="ko-KR" altLang="en-US" dirty="0"/>
              <a:t>주소를 부여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2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A8E9F44B-870C-4BE5-A12A-B2B869F304E0}"/>
              </a:ext>
            </a:extLst>
          </p:cNvPr>
          <p:cNvSpPr txBox="1">
            <a:spLocks/>
          </p:cNvSpPr>
          <p:nvPr/>
        </p:nvSpPr>
        <p:spPr>
          <a:xfrm>
            <a:off x="825334" y="351931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800" dirty="0"/>
              <a:t>IP header field </a:t>
            </a:r>
            <a:r>
              <a:rPr lang="ko-KR" altLang="en-US" sz="1800" dirty="0"/>
              <a:t>중 어떤 </a:t>
            </a:r>
            <a:r>
              <a:rPr lang="en-US" altLang="ko-KR" sz="1800" dirty="0"/>
              <a:t>field</a:t>
            </a:r>
            <a:r>
              <a:rPr lang="ko-KR" altLang="en-US" sz="1800" dirty="0"/>
              <a:t>가 추가로 변하는가</a:t>
            </a:r>
            <a:r>
              <a:rPr lang="en-US" altLang="ko-KR" sz="1800" dirty="0"/>
              <a:t>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9CB1F-517D-499A-AF92-C86D43418F5C}"/>
              </a:ext>
            </a:extLst>
          </p:cNvPr>
          <p:cNvSpPr txBox="1"/>
          <p:nvPr/>
        </p:nvSpPr>
        <p:spPr>
          <a:xfrm>
            <a:off x="1176793" y="5509953"/>
            <a:ext cx="968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NAT</a:t>
            </a:r>
            <a:r>
              <a:rPr lang="ko-KR" altLang="en-US" dirty="0"/>
              <a:t> </a:t>
            </a:r>
            <a:r>
              <a:rPr lang="en-US" altLang="ko-KR" dirty="0"/>
              <a:t>router</a:t>
            </a:r>
            <a:r>
              <a:rPr lang="ko-KR" altLang="en-US" dirty="0"/>
              <a:t>를 거치면서 </a:t>
            </a:r>
            <a:r>
              <a:rPr lang="en-US" altLang="ko-KR" dirty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 줄어드는 것을 확인 할 수 있고</a:t>
            </a:r>
            <a:r>
              <a:rPr lang="en-US" altLang="ko-KR" dirty="0"/>
              <a:t>, Header checksum</a:t>
            </a:r>
            <a:r>
              <a:rPr lang="ko-KR" altLang="en-US" dirty="0"/>
              <a:t> 또한 변경되는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E9D6C2-2A0C-4821-BB5F-5FF5B467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8" y="1256830"/>
            <a:ext cx="11506843" cy="39801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B10DF54-AB6A-448E-93C3-333306EA80AC}"/>
              </a:ext>
            </a:extLst>
          </p:cNvPr>
          <p:cNvSpPr/>
          <p:nvPr/>
        </p:nvSpPr>
        <p:spPr>
          <a:xfrm>
            <a:off x="6345329" y="4365266"/>
            <a:ext cx="1112994" cy="151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D1B2C-5C10-4D4F-A11F-CF164FDA44B8}"/>
              </a:ext>
            </a:extLst>
          </p:cNvPr>
          <p:cNvSpPr/>
          <p:nvPr/>
        </p:nvSpPr>
        <p:spPr>
          <a:xfrm>
            <a:off x="558103" y="4366591"/>
            <a:ext cx="1112994" cy="151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FF19B0-FAA1-4715-AC80-EB5F4EF96DDC}"/>
              </a:ext>
            </a:extLst>
          </p:cNvPr>
          <p:cNvSpPr/>
          <p:nvPr/>
        </p:nvSpPr>
        <p:spPr>
          <a:xfrm>
            <a:off x="6345328" y="4657916"/>
            <a:ext cx="1470803" cy="151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827892-5029-4D5E-8D99-42C77910D04D}"/>
              </a:ext>
            </a:extLst>
          </p:cNvPr>
          <p:cNvSpPr/>
          <p:nvPr/>
        </p:nvSpPr>
        <p:spPr>
          <a:xfrm>
            <a:off x="558103" y="4657916"/>
            <a:ext cx="1470803" cy="151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3312A6-39D1-49D5-9C01-6E6A26769A2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671097" y="4440804"/>
            <a:ext cx="4674232" cy="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88B7943-7E0C-4C0D-935E-9EDB53C1358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28906" y="4715124"/>
            <a:ext cx="4316422" cy="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4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17D2E3-7A3D-4C57-8A91-56E28B7AC91E}"/>
              </a:ext>
            </a:extLst>
          </p:cNvPr>
          <p:cNvSpPr/>
          <p:nvPr/>
        </p:nvSpPr>
        <p:spPr>
          <a:xfrm>
            <a:off x="904166" y="719635"/>
            <a:ext cx="5549276" cy="393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NAT router</a:t>
            </a:r>
            <a:r>
              <a:rPr lang="ko-KR" altLang="en-US" dirty="0"/>
              <a:t>의 </a:t>
            </a:r>
            <a:r>
              <a:rPr lang="en-US" altLang="ko-KR" dirty="0"/>
              <a:t>NAT Translation Table</a:t>
            </a:r>
            <a:r>
              <a:rPr lang="ko-KR" altLang="en-US" dirty="0"/>
              <a:t>을 작성하라</a:t>
            </a:r>
            <a:r>
              <a:rPr lang="en-US" altLang="ko-KR" dirty="0"/>
              <a:t>.</a:t>
            </a:r>
            <a:endParaRPr lang="en-US" altLang="ko-KR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C104B3-5F7A-4DCC-B820-160B4C317FE0}"/>
              </a:ext>
            </a:extLst>
          </p:cNvPr>
          <p:cNvGrpSpPr/>
          <p:nvPr/>
        </p:nvGrpSpPr>
        <p:grpSpPr>
          <a:xfrm>
            <a:off x="3532476" y="3628794"/>
            <a:ext cx="4677449" cy="1494844"/>
            <a:chOff x="7112208" y="2223645"/>
            <a:chExt cx="3790950" cy="1354138"/>
          </a:xfrm>
        </p:grpSpPr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D5F6F0BE-E785-45AF-9B9E-778B20F97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208" y="2223645"/>
              <a:ext cx="3784600" cy="1354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/>
              <a:endParaRPr lang="en-US" altLang="en-US" sz="1800" b="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3CB2A7FD-892D-4897-8A2A-8482ED4FC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5441" y="2268095"/>
              <a:ext cx="3312732" cy="585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800" b="0" dirty="0">
                  <a:latin typeface="Arial" charset="0"/>
                  <a:ea typeface="ＭＳ Ｐゴシック" pitchFamily="34" charset="-128"/>
                </a:rPr>
                <a:t>NAT translation table</a:t>
              </a:r>
            </a:p>
            <a:p>
              <a:pPr algn="ctr" eaLnBrk="1" latinLnBrk="1" hangingPunct="1"/>
              <a:r>
                <a:rPr lang="en-US" altLang="en-US" sz="1800" b="0" dirty="0">
                  <a:latin typeface="Arial" charset="0"/>
                  <a:ea typeface="ＭＳ Ｐゴシック" pitchFamily="34" charset="-128"/>
                </a:rPr>
                <a:t>WAN side </a:t>
              </a:r>
              <a:r>
                <a:rPr lang="en-US" altLang="en-US" sz="1800" b="0" dirty="0" err="1">
                  <a:latin typeface="Arial" charset="0"/>
                  <a:ea typeface="ＭＳ Ｐゴシック" pitchFamily="34" charset="-128"/>
                </a:rPr>
                <a:t>addr</a:t>
              </a:r>
              <a:r>
                <a:rPr lang="en-US" altLang="en-US" sz="1800" b="0" dirty="0">
                  <a:latin typeface="Arial" charset="0"/>
                  <a:ea typeface="ＭＳ Ｐゴシック" pitchFamily="34" charset="-128"/>
                </a:rPr>
                <a:t>              LAN side </a:t>
              </a:r>
              <a:r>
                <a:rPr lang="en-US" altLang="en-US" sz="1800" b="0" dirty="0" err="1">
                  <a:latin typeface="Arial" charset="0"/>
                  <a:ea typeface="ＭＳ Ｐゴシック" pitchFamily="34" charset="-128"/>
                </a:rPr>
                <a:t>addr</a:t>
              </a:r>
              <a:endParaRPr lang="en-US" altLang="en-US" sz="1800" b="0" dirty="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Line 63">
              <a:extLst>
                <a:ext uri="{FF2B5EF4-FFF2-40B4-BE49-F238E27FC236}">
                  <a16:creationId xmlns:a16="http://schemas.microsoft.com/office/drawing/2014/main" id="{0DE34A7B-9FCD-4413-BE8C-60C277D9E3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2208" y="2596708"/>
              <a:ext cx="3790950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id="{465C84B4-D75B-4191-B4EC-FAFC898D1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6495" y="2874520"/>
              <a:ext cx="3749675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5" name="Line 65">
              <a:extLst>
                <a:ext uri="{FF2B5EF4-FFF2-40B4-BE49-F238E27FC236}">
                  <a16:creationId xmlns:a16="http://schemas.microsoft.com/office/drawing/2014/main" id="{77CE0E58-841F-4403-9E42-107496787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6283" y="2618933"/>
              <a:ext cx="3175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E69C1493-EA7C-4A5E-80CC-CDC4B1ED7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304" y="2893570"/>
              <a:ext cx="3530165" cy="501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en-US" sz="1500" dirty="0">
                  <a:solidFill>
                    <a:srgbClr val="CC0000"/>
                  </a:solidFill>
                  <a:latin typeface="Arial" charset="0"/>
                  <a:ea typeface="ＭＳ Ｐゴシック" pitchFamily="34" charset="-128"/>
                </a:rPr>
                <a:t>71.192.34.104</a:t>
              </a:r>
              <a:r>
                <a:rPr lang="en-US" altLang="en-US" sz="1500" b="0" dirty="0">
                  <a:solidFill>
                    <a:srgbClr val="CC0000"/>
                  </a:solidFill>
                  <a:latin typeface="Arial" charset="0"/>
                  <a:ea typeface="ＭＳ Ｐゴシック" pitchFamily="34" charset="-128"/>
                </a:rPr>
                <a:t>, 4335            192.168.1.100, 4335</a:t>
              </a:r>
            </a:p>
            <a:p>
              <a:pPr algn="ctr" eaLnBrk="1" latinLnBrk="1" hangingPunct="1"/>
              <a:r>
                <a:rPr lang="en-US" altLang="en-US" sz="1500" b="0" dirty="0">
                  <a:latin typeface="Arial" charset="0"/>
                  <a:ea typeface="ＭＳ Ｐゴシック" pitchFamily="34" charset="-128"/>
                </a:rPr>
                <a:t>……                                         ……</a:t>
              </a: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25320AAB-01A6-4ABD-9280-507649AC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52" y="1312935"/>
            <a:ext cx="10002741" cy="21160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79ED06-1316-4C7C-822A-B032683C3F8B}"/>
              </a:ext>
            </a:extLst>
          </p:cNvPr>
          <p:cNvSpPr txBox="1"/>
          <p:nvPr/>
        </p:nvSpPr>
        <p:spPr>
          <a:xfrm>
            <a:off x="1176793" y="5509953"/>
            <a:ext cx="968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WAN side </a:t>
            </a:r>
            <a:r>
              <a:rPr lang="en-US" altLang="ko-KR" dirty="0" err="1"/>
              <a:t>addr</a:t>
            </a:r>
            <a:r>
              <a:rPr lang="ko-KR" altLang="en-US" dirty="0"/>
              <a:t>은 </a:t>
            </a:r>
            <a:r>
              <a:rPr lang="en-US" altLang="ko-KR" dirty="0"/>
              <a:t>71.192.34.104, LAN side </a:t>
            </a:r>
            <a:r>
              <a:rPr lang="en-US" altLang="ko-KR" dirty="0" err="1"/>
              <a:t>addr</a:t>
            </a:r>
            <a:r>
              <a:rPr lang="ko-KR" altLang="en-US" dirty="0"/>
              <a:t>은 </a:t>
            </a:r>
            <a:r>
              <a:rPr lang="en-US" altLang="ko-KR" dirty="0"/>
              <a:t>192.168.1.100, </a:t>
            </a:r>
            <a:r>
              <a:rPr lang="ko-KR" altLang="en-US" dirty="0"/>
              <a:t>두 </a:t>
            </a:r>
            <a:r>
              <a:rPr lang="en-US" altLang="ko-KR" dirty="0"/>
              <a:t>source port num</a:t>
            </a:r>
            <a:r>
              <a:rPr lang="ko-KR" altLang="en-US" dirty="0"/>
              <a:t>은 </a:t>
            </a:r>
            <a:r>
              <a:rPr lang="en-US" altLang="ko-KR" dirty="0"/>
              <a:t>4335</a:t>
            </a:r>
            <a:r>
              <a:rPr lang="ko-KR" altLang="en-US" dirty="0"/>
              <a:t>로 같은 것을 볼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9388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1355</TotalTime>
  <Words>159</Words>
  <Application>Microsoft Office PowerPoint</Application>
  <PresentationFormat>와이드스크린</PresentationFormat>
  <Paragraphs>16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Segoe UI</vt:lpstr>
      <vt:lpstr>WelcomeDoc</vt:lpstr>
      <vt:lpstr>실습 07 - NAT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01-Wireshark 이해</dc:title>
  <dc:creator>13</dc:creator>
  <cp:keywords/>
  <cp:lastModifiedBy>상경 김</cp:lastModifiedBy>
  <cp:revision>154</cp:revision>
  <dcterms:created xsi:type="dcterms:W3CDTF">2019-09-24T10:20:58Z</dcterms:created>
  <dcterms:modified xsi:type="dcterms:W3CDTF">2019-12-11T10:59:48Z</dcterms:modified>
  <cp:version/>
</cp:coreProperties>
</file>