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4CAA-EEAC-4828-BBA8-EE2AFF424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Student information desk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3402-A540-43CF-AD24-5E300DEA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737109"/>
            <a:ext cx="8689976" cy="13715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Khadiza sarwar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moury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no: 1607010</a:t>
            </a:r>
          </a:p>
        </p:txBody>
      </p:sp>
    </p:spTree>
    <p:extLst>
      <p:ext uri="{BB962C8B-B14F-4D97-AF65-F5344CB8AC3E}">
        <p14:creationId xmlns:p14="http://schemas.microsoft.com/office/powerpoint/2010/main" val="4061011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E633-A3EE-411C-9F21-72FC27AA42F0}"/>
              </a:ext>
            </a:extLst>
          </p:cNvPr>
          <p:cNvSpPr/>
          <p:nvPr/>
        </p:nvSpPr>
        <p:spPr>
          <a:xfrm>
            <a:off x="2517913" y="702367"/>
            <a:ext cx="7779026" cy="549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This project is about student database .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It contains the information of a student’s –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1.Name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2.Roll No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3.Year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4.Term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5.CGPA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6.Email Address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7.Contact Number </a:t>
            </a:r>
          </a:p>
        </p:txBody>
      </p:sp>
    </p:spTree>
    <p:extLst>
      <p:ext uri="{BB962C8B-B14F-4D97-AF65-F5344CB8AC3E}">
        <p14:creationId xmlns:p14="http://schemas.microsoft.com/office/powerpoint/2010/main" val="1365588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D14C4-237E-4974-A652-644DF3F1DB73}"/>
              </a:ext>
            </a:extLst>
          </p:cNvPr>
          <p:cNvSpPr/>
          <p:nvPr/>
        </p:nvSpPr>
        <p:spPr>
          <a:xfrm>
            <a:off x="2464905" y="977347"/>
            <a:ext cx="7991061" cy="4903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The features of the project are :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1.Insert a new student’s data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2.Edit student’s information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3.Delete student’s data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4.Search student’s information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5.View the database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6.Collect student’s </a:t>
            </a:r>
            <a:r>
              <a:rPr lang="en-US" sz="2600">
                <a:solidFill>
                  <a:schemeClr val="tx1"/>
                </a:solidFill>
                <a:latin typeface="Cambria" panose="02040503050406030204" pitchFamily="18" charset="0"/>
              </a:rPr>
              <a:t>data from 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data file </a:t>
            </a:r>
          </a:p>
        </p:txBody>
      </p:sp>
    </p:spTree>
    <p:extLst>
      <p:ext uri="{BB962C8B-B14F-4D97-AF65-F5344CB8AC3E}">
        <p14:creationId xmlns:p14="http://schemas.microsoft.com/office/powerpoint/2010/main" val="68228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C2E27-BBD0-4A4A-B20A-A0476F33BC2B}"/>
              </a:ext>
            </a:extLst>
          </p:cNvPr>
          <p:cNvSpPr/>
          <p:nvPr/>
        </p:nvSpPr>
        <p:spPr>
          <a:xfrm>
            <a:off x="2445026" y="1272209"/>
            <a:ext cx="7301948" cy="4055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Topics of OOP covered by this project are –</a:t>
            </a:r>
          </a:p>
          <a:p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1.Class &amp; Object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2.Inheritence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3.Getter &amp; Setter functions of Class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4. Standard Template Library 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5. File Input Output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6.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Setprecision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(Formatting Output)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7. Namespace</a:t>
            </a:r>
          </a:p>
        </p:txBody>
      </p:sp>
    </p:spTree>
    <p:extLst>
      <p:ext uri="{BB962C8B-B14F-4D97-AF65-F5344CB8AC3E}">
        <p14:creationId xmlns:p14="http://schemas.microsoft.com/office/powerpoint/2010/main" val="214184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C1164-0D76-4609-B714-DE2CDE5809F7}"/>
              </a:ext>
            </a:extLst>
          </p:cNvPr>
          <p:cNvSpPr/>
          <p:nvPr/>
        </p:nvSpPr>
        <p:spPr>
          <a:xfrm>
            <a:off x="2418521" y="1401417"/>
            <a:ext cx="7354957" cy="40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Topics of OOP covered by this project are –</a:t>
            </a:r>
          </a:p>
          <a:p>
            <a:endParaRPr lang="en-US" sz="2600" dirty="0">
              <a:latin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8.Constructor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9.Destructor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10. Operator Overloading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11. Polymorphism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12.Dynamic Memory Allocation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13. &gt;&gt; &amp; &lt;&lt; operator overloading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14.Stringstream</a:t>
            </a:r>
          </a:p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15.getline() after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cin</a:t>
            </a:r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57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1130</TotalTime>
  <Words>181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Tw Cen MT</vt:lpstr>
      <vt:lpstr>Droplet</vt:lpstr>
      <vt:lpstr>Project: Student information desk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Poject: Student information desk</dc:title>
  <dc:creator>khadiza sarwar</dc:creator>
  <cp:lastModifiedBy>khadiza sarwar</cp:lastModifiedBy>
  <cp:revision>9</cp:revision>
  <dcterms:created xsi:type="dcterms:W3CDTF">2018-06-22T19:33:41Z</dcterms:created>
  <dcterms:modified xsi:type="dcterms:W3CDTF">2018-06-23T15:57:24Z</dcterms:modified>
</cp:coreProperties>
</file>