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4" r:id="rId14"/>
    <p:sldId id="313" r:id="rId15"/>
    <p:sldId id="309" r:id="rId16"/>
    <p:sldId id="311" r:id="rId17"/>
    <p:sldId id="312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1448"/>
    <a:srgbClr val="FF4FFF"/>
    <a:srgbClr val="962FAB"/>
    <a:srgbClr val="FFC1FF"/>
    <a:srgbClr val="ECCEF2"/>
    <a:srgbClr val="E4BAEC"/>
    <a:srgbClr val="FF99FF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28" autoAdjust="0"/>
  </p:normalViewPr>
  <p:slideViewPr>
    <p:cSldViewPr>
      <p:cViewPr>
        <p:scale>
          <a:sx n="100" d="100"/>
          <a:sy n="100" d="100"/>
        </p:scale>
        <p:origin x="-516" y="-4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8933-08CE-4FEC-AD3A-58DF27E67854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FC045-E7F8-4D09-898A-695ACDA8DE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10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550AB-E462-40FC-8177-CFC08AE3691B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D8C97-80A1-4980-9BA0-CB8A8041FA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250EE-FAF0-46F1-A879-DBA81D51A6BC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D120E-5C2B-4FE2-8610-44E355FDD9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BE4F3-B556-42CA-ACDC-6DF144E5E4F8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2D062-3214-4F63-A222-0814546748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6C416-CEF7-44BF-92C5-94D586387189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C98C-D357-4356-BEB6-3F95109732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6A471-32FB-4657-8F58-750D7F7D5098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6B5BA-9641-4A04-A981-74E66A0B03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A5C98-4901-4710-A083-1D26C10160EB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AC282-BD2E-4C37-9186-0BBD054163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A34-324E-4F3B-95F9-5F2241C4C791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A4616-5CF1-4468-9AF0-EBC2378481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3F45C4-3628-43D9-A578-BE66D2421912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D265A-B98E-4E06-852E-52DF203B774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081B4-B987-48D8-A749-684D9C5B5E89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ABE42-3393-4572-A6A0-3BBD423EDE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5F443-6D83-4D41-AFB2-0E1E7D288BAD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13037-906F-47CA-94E9-6719E955D1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B017D-49CC-4F6B-AB70-3AC9C5406149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C63BA-59A4-4E9C-A607-B86A3AE0C1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9A08A35-217A-4F32-993C-9B0D594A97C6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F21C668-8B68-41D5-B40C-469D4D42EE6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905000" y="36195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01_W e l c o m 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85750"/>
            <a:ext cx="170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</a:p>
        </p:txBody>
      </p:sp>
      <p:pic>
        <p:nvPicPr>
          <p:cNvPr id="10" name="Picture 9" descr="10258176_295330830623342_5544545566864582791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</p:cSld>
  <p:clrMapOvr>
    <a:masterClrMapping/>
  </p:clrMapOvr>
  <p:transition spd="slow" advTm="1981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Search Network (GSN)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Our  BID Strategy for GSN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80975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Cost Per Click (CPC)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914400" y="1733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2724150"/>
            <a:ext cx="66294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143000" y="2778264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search network main focus is to bring the users on website and enforce them to perform a conversion action.</a:t>
            </a:r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Search Network (GSN)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200150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666750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Top 10 Keywords for Search Ads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219200" y="1654373"/>
          <a:ext cx="6096000" cy="24384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/>
                <a:gridCol w="3048000"/>
              </a:tblGrid>
              <a:tr h="503603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dirty="0" smtClean="0"/>
                        <a:t> immigration consultant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dirty="0" smtClean="0"/>
                        <a:t> visa consultants</a:t>
                      </a:r>
                    </a:p>
                  </a:txBody>
                  <a:tcPr anchor="ctr" anchorCtr="1"/>
                </a:tc>
              </a:tr>
              <a:tr h="503603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dirty="0" smtClean="0"/>
                        <a:t> immigration agency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baseline="0" dirty="0" smtClean="0"/>
                        <a:t> visa agent</a:t>
                      </a:r>
                      <a:endParaRPr lang="en-US" sz="1400" b="0" dirty="0"/>
                    </a:p>
                  </a:txBody>
                  <a:tcPr anchor="ctr" anchorCtr="1"/>
                </a:tc>
              </a:tr>
              <a:tr h="50360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best </a:t>
                      </a:r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dirty="0" smtClean="0"/>
                        <a:t> immigration consultant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study visa </a:t>
                      </a:r>
                      <a:r>
                        <a:rPr lang="en-US" sz="1400" b="0" dirty="0" err="1" smtClean="0"/>
                        <a:t>autralia</a:t>
                      </a:r>
                      <a:endParaRPr lang="en-US" sz="1400" b="0" dirty="0"/>
                    </a:p>
                  </a:txBody>
                  <a:tcPr anchor="ctr" anchorCtr="1"/>
                </a:tc>
              </a:tr>
              <a:tr h="423989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australian</a:t>
                      </a:r>
                      <a:r>
                        <a:rPr lang="en-US" sz="1400" b="0" dirty="0" smtClean="0"/>
                        <a:t> immigration agent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china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study visa agents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9525" marT="9525" marB="0" anchor="ctr" anchorCtr="1"/>
                </a:tc>
              </a:tr>
              <a:tr h="503603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australia</a:t>
                      </a:r>
                      <a:r>
                        <a:rPr lang="en-US" sz="1400" b="0" baseline="0" dirty="0" smtClean="0"/>
                        <a:t> immigration consultants</a:t>
                      </a:r>
                      <a:endParaRPr lang="en-US" sz="14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immigration experts au</a:t>
                      </a:r>
                      <a:endParaRPr lang="en-US" sz="14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8" name="TextBox 29"/>
          <p:cNvSpPr txBox="1">
            <a:spLocks noChangeArrowheads="1"/>
          </p:cNvSpPr>
          <p:nvPr/>
        </p:nvSpPr>
        <p:spPr bwMode="auto">
          <a:xfrm>
            <a:off x="4800600" y="4092773"/>
            <a:ext cx="251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</a:rPr>
              <a:t>But there are many more</a:t>
            </a:r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FACEBOOK Marketing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FACEBOOK Marketing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809750"/>
            <a:ext cx="594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Suitable types of FACEBOOK Marketing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914400" y="1733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1371600" y="26288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Boost your posts</a:t>
            </a:r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1371600" y="38480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Send people to your website</a:t>
            </a:r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1371600" y="32384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Promote your page</a:t>
            </a:r>
          </a:p>
        </p:txBody>
      </p:sp>
      <p:sp>
        <p:nvSpPr>
          <p:cNvPr id="17" name="Rectangle 16"/>
          <p:cNvSpPr/>
          <p:nvPr/>
        </p:nvSpPr>
        <p:spPr>
          <a:xfrm flipV="1">
            <a:off x="1295400" y="27050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1295400" y="33146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295400" y="39242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Benefits of Internet Marketing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257175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Leave this on us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371600" y="17144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24 X 7 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 flipV="1">
            <a:off x="1295400" y="17906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371600" y="20954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Low cost high return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 flipV="1">
            <a:off x="1295400" y="21716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1371600" y="247644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Control your budget</a:t>
            </a:r>
            <a:endParaRPr lang="en-US" sz="2000" dirty="0" smtClean="0"/>
          </a:p>
        </p:txBody>
      </p:sp>
      <p:sp>
        <p:nvSpPr>
          <p:cNvPr id="15" name="Rectangle 14"/>
          <p:cNvSpPr/>
          <p:nvPr/>
        </p:nvSpPr>
        <p:spPr>
          <a:xfrm flipV="1">
            <a:off x="1295400" y="25526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1371600" y="287655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Control the time you when you want to run your advertisement campaigns </a:t>
            </a:r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 flipV="1">
            <a:off x="1295400" y="29527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371600" y="3486150"/>
            <a:ext cx="50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Complete analysis of your customers</a:t>
            </a:r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 flipV="1">
            <a:off x="1295400" y="35623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1371600" y="384804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Can analyze your customer behavior and revise the strategy</a:t>
            </a:r>
            <a:endParaRPr lang="en-US" sz="2000" dirty="0" smtClean="0"/>
          </a:p>
        </p:txBody>
      </p:sp>
      <p:sp>
        <p:nvSpPr>
          <p:cNvPr id="26" name="Rectangle 25"/>
          <p:cNvSpPr/>
          <p:nvPr/>
        </p:nvSpPr>
        <p:spPr>
          <a:xfrm flipV="1">
            <a:off x="1295400" y="39242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1371600" y="422904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Can push your customer to perform a desire converted action</a:t>
            </a:r>
            <a:endParaRPr lang="en-US" sz="2000" dirty="0" smtClean="0"/>
          </a:p>
        </p:txBody>
      </p:sp>
      <p:sp>
        <p:nvSpPr>
          <p:cNvPr id="28" name="Rectangle 27"/>
          <p:cNvSpPr/>
          <p:nvPr/>
        </p:nvSpPr>
        <p:spPr>
          <a:xfrm flipV="1">
            <a:off x="1295400" y="430524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1905000" y="36195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Budget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014412" y="2571750"/>
            <a:ext cx="70627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OptimusPrinceps" charset="0"/>
              </a:rPr>
              <a:t>Depends on you, our strategies will vary according to your define budget.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OptimusPrincep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143000" y="3279775"/>
            <a:ext cx="6934200" cy="1588"/>
          </a:xfrm>
          <a:prstGeom prst="line">
            <a:avLst/>
          </a:prstGeom>
          <a:ln w="63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Budget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Tm="257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Internet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Marketing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Strategies for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Internet Marketing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257175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Leave this on us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014412" y="2676525"/>
            <a:ext cx="5081587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latin typeface="OptimusPrinceps" charset="0"/>
              </a:rPr>
              <a:t>Leave this on us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latin typeface="OptimusPrinceps" charset="0"/>
                <a:sym typeface="Wingdings" pitchFamily="2" charset="2"/>
              </a:rPr>
              <a:t></a:t>
            </a:r>
            <a:endParaRPr lang="en-US" sz="3500" dirty="0">
              <a:solidFill>
                <a:schemeClr val="accent6">
                  <a:lumMod val="75000"/>
                </a:schemeClr>
              </a:solidFill>
              <a:latin typeface="OptimusPrinceps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1143000" y="3279775"/>
            <a:ext cx="6934200" cy="1588"/>
          </a:xfrm>
          <a:prstGeom prst="line">
            <a:avLst/>
          </a:prstGeom>
          <a:ln w="63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1905000" y="36195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s I t   U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035050" y="1685925"/>
            <a:ext cx="2362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OptimusPrinceps" charset="0"/>
              </a:rPr>
              <a:t>Visit Us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143000" y="2341563"/>
            <a:ext cx="6934200" cy="1587"/>
          </a:xfrm>
          <a:prstGeom prst="line">
            <a:avLst/>
          </a:prstGeom>
          <a:ln w="63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3" name="Picture 9" descr="Tmp_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571750"/>
            <a:ext cx="2555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6172200" y="2468999"/>
            <a:ext cx="2182812" cy="11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ksmmediahut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ksmmediahut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OptimusPrinceps" charset="0"/>
              </a:rPr>
              <a:t>www.ksmmediahut.com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OptimusPrinceps" charset="0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715000" y="3714750"/>
            <a:ext cx="3246437" cy="603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6209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1905000" y="36195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 a n k  y  o u 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014413" y="2676525"/>
            <a:ext cx="28511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OptimusPrinceps" charset="0"/>
              </a:rPr>
              <a:t>Thank you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143000" y="3279775"/>
            <a:ext cx="6934200" cy="1588"/>
          </a:xfrm>
          <a:prstGeom prst="line">
            <a:avLst/>
          </a:prstGeom>
          <a:ln w="63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57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361950"/>
            <a:ext cx="236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Focus Strategies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66" name="TextBox 29"/>
          <p:cNvSpPr txBox="1">
            <a:spLocks noChangeArrowheads="1"/>
          </p:cNvSpPr>
          <p:nvPr/>
        </p:nvSpPr>
        <p:spPr bwMode="auto">
          <a:xfrm>
            <a:off x="1066800" y="1657350"/>
            <a:ext cx="6781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/>
            <a:r>
              <a:rPr lang="en-US" sz="2000" dirty="0" smtClean="0">
                <a:solidFill>
                  <a:srgbClr val="3F1448"/>
                </a:solidFill>
              </a:rPr>
              <a:t>Adwords – Pay Per Click (PPC) Advertisement for Google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/>
            <a:r>
              <a:rPr lang="en-US" sz="2000" dirty="0" smtClean="0">
                <a:solidFill>
                  <a:srgbClr val="3F1448"/>
                </a:solidFill>
              </a:rPr>
              <a:t>FACEBOOK Marketing</a:t>
            </a:r>
            <a:endParaRPr lang="en-US" sz="2000" dirty="0">
              <a:solidFill>
                <a:srgbClr val="3F1448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Focus Strategies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914400" y="18859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4400" y="28003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Pay Per Click Advertisement (PPC)</a:t>
            </a:r>
          </a:p>
        </p:txBody>
      </p:sp>
      <p:sp>
        <p:nvSpPr>
          <p:cNvPr id="15366" name="TextBox 29"/>
          <p:cNvSpPr txBox="1">
            <a:spLocks noChangeArrowheads="1"/>
          </p:cNvSpPr>
          <p:nvPr/>
        </p:nvSpPr>
        <p:spPr bwMode="auto">
          <a:xfrm>
            <a:off x="1066800" y="1657350"/>
            <a:ext cx="6781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/>
            <a:r>
              <a:rPr lang="en-US" sz="2000" dirty="0" smtClean="0">
                <a:solidFill>
                  <a:srgbClr val="3F1448"/>
                </a:solidFill>
              </a:rPr>
              <a:t>Google Display Network (GDN)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3F1448"/>
              </a:solidFill>
            </a:endParaRPr>
          </a:p>
          <a:p>
            <a:pPr algn="just"/>
            <a:r>
              <a:rPr lang="en-US" sz="2000" dirty="0" smtClean="0">
                <a:solidFill>
                  <a:srgbClr val="3F1448"/>
                </a:solidFill>
              </a:rPr>
              <a:t>Google Search Network (GSN)</a:t>
            </a:r>
            <a:endParaRPr lang="en-US" sz="2000" dirty="0">
              <a:solidFill>
                <a:srgbClr val="3F1448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Pay Per Click Advertisement (PPC)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914400" y="18859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4400" y="28003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</a:p>
        </p:txBody>
      </p:sp>
      <p:sp>
        <p:nvSpPr>
          <p:cNvPr id="15366" name="TextBox 29"/>
          <p:cNvSpPr txBox="1">
            <a:spLocks noChangeArrowheads="1"/>
          </p:cNvSpPr>
          <p:nvPr/>
        </p:nvSpPr>
        <p:spPr bwMode="auto">
          <a:xfrm>
            <a:off x="1066800" y="340995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Image Ads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914400" y="18097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1066800" y="188595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Text Ads</a:t>
            </a:r>
          </a:p>
        </p:txBody>
      </p:sp>
      <p:sp>
        <p:nvSpPr>
          <p:cNvPr id="13" name="Rectangle 12"/>
          <p:cNvSpPr/>
          <p:nvPr/>
        </p:nvSpPr>
        <p:spPr>
          <a:xfrm flipV="1">
            <a:off x="914400" y="33337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15" descr="Text ads   AdSense He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809750"/>
            <a:ext cx="2333625" cy="628650"/>
          </a:xfrm>
          <a:prstGeom prst="rect">
            <a:avLst/>
          </a:prstGeom>
        </p:spPr>
      </p:pic>
      <p:pic>
        <p:nvPicPr>
          <p:cNvPr id="20" name="Picture 19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105150"/>
            <a:ext cx="4314825" cy="105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88595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Rich Media Ads </a:t>
            </a: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066800" y="379095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Video Ads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914400" y="37147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914400" y="18097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" name="Picture 16" descr="adobe-flash-to-come-bundled-with-google-chrome-rumor--e55a8edb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733550"/>
            <a:ext cx="1626740" cy="914400"/>
          </a:xfrm>
          <a:prstGeom prst="rect">
            <a:avLst/>
          </a:prstGeom>
        </p:spPr>
      </p:pic>
      <p:pic>
        <p:nvPicPr>
          <p:cNvPr id="18" name="Picture 17" descr="video ads   Google Sear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3028950"/>
            <a:ext cx="2378990" cy="182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Our Strategy for GDN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80975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Image Ads 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914400" y="1733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914400" y="2495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1066800" y="255264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Best converted sizes</a:t>
            </a:r>
          </a:p>
        </p:txBody>
      </p: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1447800" y="3071396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Medium Rectangle (300x250)</a:t>
            </a:r>
          </a:p>
        </p:txBody>
      </p:sp>
      <p:sp>
        <p:nvSpPr>
          <p:cNvPr id="20" name="Rectangle 19"/>
          <p:cNvSpPr/>
          <p:nvPr/>
        </p:nvSpPr>
        <p:spPr>
          <a:xfrm flipV="1">
            <a:off x="1371600" y="3105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1447800" y="3486150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Large Rectangle (336x280)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447800" y="4248150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Leader board (728x90)</a:t>
            </a:r>
            <a:endParaRPr lang="en-US" sz="1600" dirty="0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1447800" y="3867150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Wide Skyscraper (160x600)</a:t>
            </a:r>
          </a:p>
        </p:txBody>
      </p:sp>
      <p:sp>
        <p:nvSpPr>
          <p:cNvPr id="24" name="Rectangle 23"/>
          <p:cNvSpPr/>
          <p:nvPr/>
        </p:nvSpPr>
        <p:spPr>
          <a:xfrm flipV="1">
            <a:off x="1371600" y="3486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1371600" y="3867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1371600" y="4248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Best BID Strategy Practice for GDN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80975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Cost Per Impressions (CPM)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914400" y="1733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914400" y="36385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1066800" y="369564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Cost Per Click (CPC)</a:t>
            </a:r>
          </a:p>
        </p:txBody>
      </p: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1524000" y="2266950"/>
            <a:ext cx="670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Suitable for increase brand awareness by increasing the reach of ads.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1524000" y="4171950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Suitable if some one want viewers to click on ads.</a:t>
            </a:r>
          </a:p>
        </p:txBody>
      </p:sp>
      <p:sp>
        <p:nvSpPr>
          <p:cNvPr id="30" name="Rectangle 29"/>
          <p:cNvSpPr/>
          <p:nvPr/>
        </p:nvSpPr>
        <p:spPr>
          <a:xfrm flipV="1">
            <a:off x="1447800" y="2343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1447800" y="4248150"/>
            <a:ext cx="76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Display Network (GDN)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Our  BID Strategy for GDN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66800" y="196215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Cost Per Impressions (CPM)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914400" y="18859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1066800" y="325755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1448"/>
                </a:solidFill>
              </a:rPr>
              <a:t>This bid strategy will increase the brand value as our ads will appear to the thousands of viewer.</a:t>
            </a:r>
            <a:endParaRPr lang="en-US" sz="2000" dirty="0" smtClean="0">
              <a:solidFill>
                <a:srgbClr val="3F144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914400" y="3181350"/>
            <a:ext cx="152400" cy="533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05000" y="28575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Google Search Network (GSN)</a:t>
            </a:r>
          </a:p>
        </p:txBody>
      </p:sp>
      <p:sp>
        <p:nvSpPr>
          <p:cNvPr id="71" name="Rectangle 70"/>
          <p:cNvSpPr/>
          <p:nvPr/>
        </p:nvSpPr>
        <p:spPr>
          <a:xfrm flipV="1">
            <a:off x="1062038" y="1477963"/>
            <a:ext cx="6862762" cy="460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1"/>
          <p:cNvSpPr txBox="1">
            <a:spLocks noChangeArrowheads="1"/>
          </p:cNvSpPr>
          <p:nvPr/>
        </p:nvSpPr>
        <p:spPr bwMode="auto">
          <a:xfrm>
            <a:off x="949325" y="947738"/>
            <a:ext cx="6823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Google Search Network (GSN)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724400" y="285750"/>
            <a:ext cx="2012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www.ksmmediahut.com</a:t>
            </a:r>
            <a:endParaRPr lang="en-US" sz="900" dirty="0">
              <a:solidFill>
                <a:srgbClr val="3F1448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467600" y="133350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smmediahut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ksmmediahut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 descr="GS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733550"/>
            <a:ext cx="4686300" cy="3133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7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9|1.4|1|2.5"/>
</p:tagLst>
</file>

<file path=ppt/theme/theme1.xml><?xml version="1.0" encoding="utf-8"?>
<a:theme xmlns:a="http://schemas.openxmlformats.org/drawingml/2006/main" name="PSP Proposal. Vi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 Proposal. Video</Template>
  <TotalTime>742</TotalTime>
  <Words>470</Words>
  <Application>Microsoft Office PowerPoint</Application>
  <PresentationFormat>On-screen Show (16:9)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PSP Proposal. Video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KhurramKevi</dc:creator>
  <cp:lastModifiedBy>DELL</cp:lastModifiedBy>
  <cp:revision>104</cp:revision>
  <dcterms:created xsi:type="dcterms:W3CDTF">2014-05-11T10:17:06Z</dcterms:created>
  <dcterms:modified xsi:type="dcterms:W3CDTF">2014-09-11T17:23:08Z</dcterms:modified>
</cp:coreProperties>
</file>