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tags/tag8.xml" ContentType="application/vnd.openxmlformats-officedocument.presentationml.tag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diagrams/data3.xml" ContentType="application/vnd.openxmlformats-officedocument.drawingml.diagramData+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tags/tag7.xml" ContentType="application/vnd.openxmlformats-officedocument.presentationml.tag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tags/tag5.xml" ContentType="application/vnd.openxmlformats-officedocument.presentationml.tag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1" r:id="rId4"/>
    <p:sldId id="264" r:id="rId5"/>
    <p:sldId id="269" r:id="rId6"/>
    <p:sldId id="278" r:id="rId7"/>
    <p:sldId id="279" r:id="rId8"/>
    <p:sldId id="280" r:id="rId9"/>
    <p:sldId id="281" r:id="rId10"/>
    <p:sldId id="282" r:id="rId11"/>
    <p:sldId id="283" r:id="rId12"/>
    <p:sldId id="296" r:id="rId13"/>
    <p:sldId id="276" r:id="rId14"/>
    <p:sldId id="292" r:id="rId15"/>
    <p:sldId id="293" r:id="rId16"/>
    <p:sldId id="294" r:id="rId17"/>
    <p:sldId id="291" r:id="rId18"/>
    <p:sldId id="277" r:id="rId1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F1448"/>
    <a:srgbClr val="FF4FFF"/>
    <a:srgbClr val="962FAB"/>
    <a:srgbClr val="FFC1FF"/>
    <a:srgbClr val="ECCEF2"/>
    <a:srgbClr val="E4BAEC"/>
    <a:srgbClr val="FF99FF"/>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28" autoAdjust="0"/>
  </p:normalViewPr>
  <p:slideViewPr>
    <p:cSldViewPr>
      <p:cViewPr>
        <p:scale>
          <a:sx n="100" d="100"/>
          <a:sy n="100" d="100"/>
        </p:scale>
        <p:origin x="-1104" y="-432"/>
      </p:cViewPr>
      <p:guideLst>
        <p:guide orient="horz" pos="1620"/>
        <p:guide pos="2880"/>
      </p:guideLst>
    </p:cSldViewPr>
  </p:slideViewPr>
  <p:notesTextViewPr>
    <p:cViewPr>
      <p:scale>
        <a:sx n="400" d="100"/>
        <a:sy n="4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Percent of the</a:t>
            </a:r>
            <a:r>
              <a:rPr lang="en-US" baseline="0" dirty="0" smtClean="0"/>
              <a:t> </a:t>
            </a:r>
            <a:r>
              <a:rPr lang="en-US" dirty="0" smtClean="0"/>
              <a:t>Target</a:t>
            </a:r>
            <a:r>
              <a:rPr lang="en-US" baseline="0" dirty="0" smtClean="0"/>
              <a:t> Market</a:t>
            </a:r>
            <a:endParaRPr lang="en-US" dirty="0"/>
          </a:p>
        </c:rich>
      </c:tx>
      <c:layout>
        <c:manualLayout>
          <c:xMode val="edge"/>
          <c:yMode val="edge"/>
          <c:x val="0.16214076688689832"/>
          <c:y val="3.0303030303030352E-2"/>
        </c:manualLayout>
      </c:layout>
    </c:title>
    <c:view3D>
      <c:rotX val="30"/>
      <c:perspective val="30"/>
    </c:view3D>
    <c:plotArea>
      <c:layout/>
      <c:pie3DChart>
        <c:varyColors val="1"/>
        <c:ser>
          <c:idx val="0"/>
          <c:order val="0"/>
          <c:tx>
            <c:strRef>
              <c:f>Sheet1!$B$1</c:f>
              <c:strCache>
                <c:ptCount val="1"/>
                <c:pt idx="0">
                  <c:v>Sales</c:v>
                </c:pt>
              </c:strCache>
            </c:strRef>
          </c:tx>
          <c:cat>
            <c:strRef>
              <c:f>Sheet1!$A$2:$A$5</c:f>
              <c:strCache>
                <c:ptCount val="3"/>
                <c:pt idx="0">
                  <c:v>30% Phase one</c:v>
                </c:pt>
                <c:pt idx="1">
                  <c:v>35% Phase Two</c:v>
                </c:pt>
                <c:pt idx="2">
                  <c:v>35% Phase three</c:v>
                </c:pt>
              </c:strCache>
            </c:strRef>
          </c:cat>
          <c:val>
            <c:numRef>
              <c:f>Sheet1!$B$2:$B$5</c:f>
              <c:numCache>
                <c:formatCode>General</c:formatCode>
                <c:ptCount val="4"/>
                <c:pt idx="0">
                  <c:v>2</c:v>
                </c:pt>
                <c:pt idx="1">
                  <c:v>4</c:v>
                </c:pt>
                <c:pt idx="2">
                  <c:v>4</c:v>
                </c:pt>
              </c:numCache>
            </c:numRef>
          </c:val>
        </c:ser>
      </c:pie3DChart>
    </c:plotArea>
    <c:legend>
      <c:legendPos val="r"/>
      <c:legendEntry>
        <c:idx val="3"/>
        <c:delete val="1"/>
      </c:legendEntry>
      <c:layout/>
      <c:txPr>
        <a:bodyPr/>
        <a:lstStyle/>
        <a:p>
          <a:pPr>
            <a:defRPr sz="1200"/>
          </a:pPr>
          <a:endParaRPr lang="en-US"/>
        </a:p>
      </c:txPr>
    </c:legend>
    <c:plotVisOnly val="1"/>
    <c:dispBlanksAs val="zero"/>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3E5DA-DDC5-43B3-8FA4-355B42198B18}" type="doc">
      <dgm:prSet loTypeId="urn:microsoft.com/office/officeart/2005/8/layout/hList6" loCatId="list" qsTypeId="urn:microsoft.com/office/officeart/2005/8/quickstyle/3d2" qsCatId="3D" csTypeId="urn:microsoft.com/office/officeart/2005/8/colors/colorful1#1" csCatId="colorful" phldr="1"/>
      <dgm:spPr/>
      <dgm:t>
        <a:bodyPr/>
        <a:lstStyle/>
        <a:p>
          <a:endParaRPr lang="en-US"/>
        </a:p>
      </dgm:t>
    </dgm:pt>
    <dgm:pt modelId="{06E338E8-E561-47ED-BBC4-70E780932088}">
      <dgm:prSet phldrT="[Text]"/>
      <dgm:spPr/>
      <dgm:t>
        <a:bodyPr/>
        <a:lstStyle/>
        <a:p>
          <a:r>
            <a:rPr lang="en-US" dirty="0" smtClean="0"/>
            <a:t>Phase 1</a:t>
          </a:r>
          <a:endParaRPr lang="en-US" dirty="0"/>
        </a:p>
      </dgm:t>
    </dgm:pt>
    <dgm:pt modelId="{80B02928-3DDD-42ED-B301-3BA33368B251}" type="parTrans" cxnId="{FB199807-EC76-4686-8003-DD4B70682CE6}">
      <dgm:prSet/>
      <dgm:spPr/>
      <dgm:t>
        <a:bodyPr/>
        <a:lstStyle/>
        <a:p>
          <a:endParaRPr lang="en-US"/>
        </a:p>
      </dgm:t>
    </dgm:pt>
    <dgm:pt modelId="{6BDB846E-FD0D-4A6B-B70F-85BF577D792B}" type="sibTrans" cxnId="{FB199807-EC76-4686-8003-DD4B70682CE6}">
      <dgm:prSet/>
      <dgm:spPr/>
      <dgm:t>
        <a:bodyPr/>
        <a:lstStyle/>
        <a:p>
          <a:endParaRPr lang="en-US"/>
        </a:p>
      </dgm:t>
    </dgm:pt>
    <dgm:pt modelId="{CB1475BC-1528-4AA0-8236-7FC1E95B11EB}">
      <dgm:prSet phldrT="[Text]"/>
      <dgm:spPr/>
      <dgm:t>
        <a:bodyPr/>
        <a:lstStyle/>
        <a:p>
          <a:r>
            <a:rPr lang="en-US" dirty="0" smtClean="0"/>
            <a:t>Print Media</a:t>
          </a:r>
          <a:endParaRPr lang="en-US" dirty="0"/>
        </a:p>
      </dgm:t>
    </dgm:pt>
    <dgm:pt modelId="{6AF97FE6-204E-4DF1-9D5D-17E842DCEBD1}" type="parTrans" cxnId="{941D77D4-7534-49FB-AF70-6D5AC08E7201}">
      <dgm:prSet/>
      <dgm:spPr/>
      <dgm:t>
        <a:bodyPr/>
        <a:lstStyle/>
        <a:p>
          <a:endParaRPr lang="en-US"/>
        </a:p>
      </dgm:t>
    </dgm:pt>
    <dgm:pt modelId="{F6044028-C7FA-481B-97F9-C079EA45B789}" type="sibTrans" cxnId="{941D77D4-7534-49FB-AF70-6D5AC08E7201}">
      <dgm:prSet/>
      <dgm:spPr/>
      <dgm:t>
        <a:bodyPr/>
        <a:lstStyle/>
        <a:p>
          <a:endParaRPr lang="en-US"/>
        </a:p>
      </dgm:t>
    </dgm:pt>
    <dgm:pt modelId="{B2385F54-7A67-4729-B9D2-2E35B78816AD}">
      <dgm:prSet phldrT="[Text]"/>
      <dgm:spPr/>
      <dgm:t>
        <a:bodyPr/>
        <a:lstStyle/>
        <a:p>
          <a:r>
            <a:rPr lang="en-US" dirty="0" smtClean="0"/>
            <a:t>Online Media</a:t>
          </a:r>
          <a:endParaRPr lang="en-US" dirty="0"/>
        </a:p>
      </dgm:t>
    </dgm:pt>
    <dgm:pt modelId="{CB975BE4-2D31-474B-9EF7-24A0D3EA8DF5}" type="parTrans" cxnId="{6F1670AB-4F49-41B2-B3E2-0A61083ACD73}">
      <dgm:prSet/>
      <dgm:spPr/>
      <dgm:t>
        <a:bodyPr/>
        <a:lstStyle/>
        <a:p>
          <a:endParaRPr lang="en-US"/>
        </a:p>
      </dgm:t>
    </dgm:pt>
    <dgm:pt modelId="{D9148868-D043-4747-9316-E7928BC604C2}" type="sibTrans" cxnId="{6F1670AB-4F49-41B2-B3E2-0A61083ACD73}">
      <dgm:prSet/>
      <dgm:spPr/>
      <dgm:t>
        <a:bodyPr/>
        <a:lstStyle/>
        <a:p>
          <a:endParaRPr lang="en-US"/>
        </a:p>
      </dgm:t>
    </dgm:pt>
    <dgm:pt modelId="{55096DE7-01A9-493A-8BC0-60C9741A011E}">
      <dgm:prSet phldrT="[Text]"/>
      <dgm:spPr/>
      <dgm:t>
        <a:bodyPr/>
        <a:lstStyle/>
        <a:p>
          <a:r>
            <a:rPr lang="en-US" dirty="0" smtClean="0"/>
            <a:t>Phase 2</a:t>
          </a:r>
          <a:endParaRPr lang="en-US" dirty="0"/>
        </a:p>
      </dgm:t>
    </dgm:pt>
    <dgm:pt modelId="{46F7B962-D74F-45F9-94F0-389BCB5EBDB4}" type="parTrans" cxnId="{46D865F8-4D4E-42A3-A2D7-3C16165E19B6}">
      <dgm:prSet/>
      <dgm:spPr/>
      <dgm:t>
        <a:bodyPr/>
        <a:lstStyle/>
        <a:p>
          <a:endParaRPr lang="en-US"/>
        </a:p>
      </dgm:t>
    </dgm:pt>
    <dgm:pt modelId="{C4A94C4B-B351-46A1-B4B4-DA81440E73B7}" type="sibTrans" cxnId="{46D865F8-4D4E-42A3-A2D7-3C16165E19B6}">
      <dgm:prSet/>
      <dgm:spPr/>
      <dgm:t>
        <a:bodyPr/>
        <a:lstStyle/>
        <a:p>
          <a:endParaRPr lang="en-US"/>
        </a:p>
      </dgm:t>
    </dgm:pt>
    <dgm:pt modelId="{7AC06319-A742-475B-845A-E99CF07DF3EB}">
      <dgm:prSet phldrT="[Text]"/>
      <dgm:spPr/>
      <dgm:t>
        <a:bodyPr/>
        <a:lstStyle/>
        <a:p>
          <a:r>
            <a:rPr lang="en-US" dirty="0" smtClean="0"/>
            <a:t>Activation Campaign</a:t>
          </a:r>
          <a:endParaRPr lang="en-US" dirty="0"/>
        </a:p>
      </dgm:t>
    </dgm:pt>
    <dgm:pt modelId="{06815AEE-474E-459C-AABA-B15259F9B56C}" type="parTrans" cxnId="{9B4B4497-4B87-4E31-8C8D-0103087A9855}">
      <dgm:prSet/>
      <dgm:spPr/>
      <dgm:t>
        <a:bodyPr/>
        <a:lstStyle/>
        <a:p>
          <a:endParaRPr lang="en-US"/>
        </a:p>
      </dgm:t>
    </dgm:pt>
    <dgm:pt modelId="{ED22F7BC-8FF2-4632-B6CC-489967603C8C}" type="sibTrans" cxnId="{9B4B4497-4B87-4E31-8C8D-0103087A9855}">
      <dgm:prSet/>
      <dgm:spPr/>
      <dgm:t>
        <a:bodyPr/>
        <a:lstStyle/>
        <a:p>
          <a:endParaRPr lang="en-US"/>
        </a:p>
      </dgm:t>
    </dgm:pt>
    <dgm:pt modelId="{14A983EC-993A-4BA8-9C04-81ED3CF8A7A4}">
      <dgm:prSet phldrT="[Text]"/>
      <dgm:spPr/>
      <dgm:t>
        <a:bodyPr/>
        <a:lstStyle/>
        <a:p>
          <a:r>
            <a:rPr lang="en-US" dirty="0"/>
            <a:t>SMS/Email</a:t>
          </a:r>
        </a:p>
      </dgm:t>
    </dgm:pt>
    <dgm:pt modelId="{0B1191F3-4DC6-465D-AD6C-DCDCB9422841}" type="parTrans" cxnId="{DD039789-F838-42F3-838C-54360D90F6A0}">
      <dgm:prSet/>
      <dgm:spPr/>
      <dgm:t>
        <a:bodyPr/>
        <a:lstStyle/>
        <a:p>
          <a:endParaRPr lang="en-US"/>
        </a:p>
      </dgm:t>
    </dgm:pt>
    <dgm:pt modelId="{8B265141-7C0C-4C72-9B84-068F5B3F0A69}" type="sibTrans" cxnId="{DD039789-F838-42F3-838C-54360D90F6A0}">
      <dgm:prSet/>
      <dgm:spPr/>
      <dgm:t>
        <a:bodyPr/>
        <a:lstStyle/>
        <a:p>
          <a:endParaRPr lang="en-US"/>
        </a:p>
      </dgm:t>
    </dgm:pt>
    <dgm:pt modelId="{18D22C7D-D3A7-4912-B3A1-2486686B4E1F}">
      <dgm:prSet phldrT="[Text]"/>
      <dgm:spPr/>
      <dgm:t>
        <a:bodyPr/>
        <a:lstStyle/>
        <a:p>
          <a:r>
            <a:rPr lang="en-US" dirty="0" smtClean="0"/>
            <a:t>Phase 3</a:t>
          </a:r>
          <a:endParaRPr lang="en-US" dirty="0"/>
        </a:p>
      </dgm:t>
    </dgm:pt>
    <dgm:pt modelId="{797595B0-400B-4A9B-80F2-097440126841}" type="parTrans" cxnId="{63989601-6D53-4A2C-95A9-06806ABBD318}">
      <dgm:prSet/>
      <dgm:spPr/>
      <dgm:t>
        <a:bodyPr/>
        <a:lstStyle/>
        <a:p>
          <a:endParaRPr lang="en-US"/>
        </a:p>
      </dgm:t>
    </dgm:pt>
    <dgm:pt modelId="{DB9EC036-9FED-4B9D-A7B7-FB8F767ECEA3}" type="sibTrans" cxnId="{63989601-6D53-4A2C-95A9-06806ABBD318}">
      <dgm:prSet/>
      <dgm:spPr/>
      <dgm:t>
        <a:bodyPr/>
        <a:lstStyle/>
        <a:p>
          <a:endParaRPr lang="en-US"/>
        </a:p>
      </dgm:t>
    </dgm:pt>
    <dgm:pt modelId="{FAB6A238-2214-4A90-A6C2-26B21F770F7A}">
      <dgm:prSet phldrT="[Text]"/>
      <dgm:spPr/>
      <dgm:t>
        <a:bodyPr/>
        <a:lstStyle/>
        <a:p>
          <a:r>
            <a:rPr lang="en-US"/>
            <a:t>After Sale</a:t>
          </a:r>
        </a:p>
      </dgm:t>
    </dgm:pt>
    <dgm:pt modelId="{328DE42E-5EA7-4EE0-B89E-F83B6E048ABC}" type="parTrans" cxnId="{086D7F7E-55E7-42C1-81EB-CE7B3232D187}">
      <dgm:prSet/>
      <dgm:spPr/>
      <dgm:t>
        <a:bodyPr/>
        <a:lstStyle/>
        <a:p>
          <a:endParaRPr lang="en-US"/>
        </a:p>
      </dgm:t>
    </dgm:pt>
    <dgm:pt modelId="{F0C97953-5D5E-4CAB-BD8B-E3452E3C9E9F}" type="sibTrans" cxnId="{086D7F7E-55E7-42C1-81EB-CE7B3232D187}">
      <dgm:prSet/>
      <dgm:spPr/>
      <dgm:t>
        <a:bodyPr/>
        <a:lstStyle/>
        <a:p>
          <a:endParaRPr lang="en-US"/>
        </a:p>
      </dgm:t>
    </dgm:pt>
    <dgm:pt modelId="{B8E91C3C-A672-4C19-916F-4C1D3D392DC7}">
      <dgm:prSet phldrT="[Text]"/>
      <dgm:spPr/>
      <dgm:t>
        <a:bodyPr/>
        <a:lstStyle/>
        <a:p>
          <a:r>
            <a:rPr lang="en-US" dirty="0" smtClean="0"/>
            <a:t>Print Media</a:t>
          </a:r>
          <a:endParaRPr lang="en-US" dirty="0"/>
        </a:p>
      </dgm:t>
    </dgm:pt>
    <dgm:pt modelId="{CE8CA59A-C30A-48CD-87E2-B3E9E5F52561}" type="parTrans" cxnId="{73E340F8-2AAA-4C5A-AD69-84B0FF234FC6}">
      <dgm:prSet/>
      <dgm:spPr/>
      <dgm:t>
        <a:bodyPr/>
        <a:lstStyle/>
        <a:p>
          <a:endParaRPr lang="en-US"/>
        </a:p>
      </dgm:t>
    </dgm:pt>
    <dgm:pt modelId="{663E6AA1-C0AA-4D62-9B98-6E0C1F7C5D35}" type="sibTrans" cxnId="{73E340F8-2AAA-4C5A-AD69-84B0FF234FC6}">
      <dgm:prSet/>
      <dgm:spPr/>
      <dgm:t>
        <a:bodyPr/>
        <a:lstStyle/>
        <a:p>
          <a:endParaRPr lang="en-US"/>
        </a:p>
      </dgm:t>
    </dgm:pt>
    <dgm:pt modelId="{AFF45F31-2AD0-47E6-BDD6-827074E70166}">
      <dgm:prSet phldrT="[Text]"/>
      <dgm:spPr/>
      <dgm:t>
        <a:bodyPr/>
        <a:lstStyle/>
        <a:p>
          <a:r>
            <a:rPr lang="en-US" dirty="0" smtClean="0"/>
            <a:t>Broadcast Media</a:t>
          </a:r>
          <a:endParaRPr lang="en-US" dirty="0"/>
        </a:p>
      </dgm:t>
    </dgm:pt>
    <dgm:pt modelId="{D33D4ED3-4EE3-4DAD-A546-15172355E9C6}" type="parTrans" cxnId="{647B8E91-F2D4-4009-8A2B-8E9F569FA1B3}">
      <dgm:prSet/>
      <dgm:spPr/>
    </dgm:pt>
    <dgm:pt modelId="{4BBED9BB-1B30-4EA9-9702-FFA4790E11B9}" type="sibTrans" cxnId="{647B8E91-F2D4-4009-8A2B-8E9F569FA1B3}">
      <dgm:prSet/>
      <dgm:spPr/>
    </dgm:pt>
    <dgm:pt modelId="{D905948B-D189-47B6-9A9A-358C16088946}">
      <dgm:prSet phldrT="[Text]"/>
      <dgm:spPr/>
      <dgm:t>
        <a:bodyPr/>
        <a:lstStyle/>
        <a:p>
          <a:r>
            <a:rPr lang="en-US" dirty="0" smtClean="0"/>
            <a:t>Online Media</a:t>
          </a:r>
          <a:endParaRPr lang="en-US" dirty="0"/>
        </a:p>
      </dgm:t>
    </dgm:pt>
    <dgm:pt modelId="{7279ADE4-C769-4AD5-B70B-29C7CDEC9A1D}" type="parTrans" cxnId="{5DA5739D-3F0B-4D29-BF78-324714574012}">
      <dgm:prSet/>
      <dgm:spPr/>
    </dgm:pt>
    <dgm:pt modelId="{043CE372-E762-428E-A49F-A13B40D9356E}" type="sibTrans" cxnId="{5DA5739D-3F0B-4D29-BF78-324714574012}">
      <dgm:prSet/>
      <dgm:spPr/>
    </dgm:pt>
    <dgm:pt modelId="{D49C6F03-5E96-4DCD-B09F-DDFCE8FDD672}" type="pres">
      <dgm:prSet presAssocID="{63A3E5DA-DDC5-43B3-8FA4-355B42198B18}" presName="Name0" presStyleCnt="0">
        <dgm:presLayoutVars>
          <dgm:dir/>
          <dgm:resizeHandles val="exact"/>
        </dgm:presLayoutVars>
      </dgm:prSet>
      <dgm:spPr/>
      <dgm:t>
        <a:bodyPr/>
        <a:lstStyle/>
        <a:p>
          <a:endParaRPr lang="en-US"/>
        </a:p>
      </dgm:t>
    </dgm:pt>
    <dgm:pt modelId="{B9EBEEB8-F12E-4CB4-A8C9-9E41197F6055}" type="pres">
      <dgm:prSet presAssocID="{06E338E8-E561-47ED-BBC4-70E780932088}" presName="node" presStyleLbl="node1" presStyleIdx="0" presStyleCnt="3">
        <dgm:presLayoutVars>
          <dgm:bulletEnabled val="1"/>
        </dgm:presLayoutVars>
      </dgm:prSet>
      <dgm:spPr/>
      <dgm:t>
        <a:bodyPr/>
        <a:lstStyle/>
        <a:p>
          <a:endParaRPr lang="en-US"/>
        </a:p>
      </dgm:t>
    </dgm:pt>
    <dgm:pt modelId="{8D35E2FE-A586-4084-AFB0-2DA3093F286C}" type="pres">
      <dgm:prSet presAssocID="{6BDB846E-FD0D-4A6B-B70F-85BF577D792B}" presName="sibTrans" presStyleCnt="0"/>
      <dgm:spPr/>
    </dgm:pt>
    <dgm:pt modelId="{4DC53BCF-699F-432D-BDD2-DB3FA3623583}" type="pres">
      <dgm:prSet presAssocID="{55096DE7-01A9-493A-8BC0-60C9741A011E}" presName="node" presStyleLbl="node1" presStyleIdx="1" presStyleCnt="3">
        <dgm:presLayoutVars>
          <dgm:bulletEnabled val="1"/>
        </dgm:presLayoutVars>
      </dgm:prSet>
      <dgm:spPr/>
      <dgm:t>
        <a:bodyPr/>
        <a:lstStyle/>
        <a:p>
          <a:endParaRPr lang="en-US"/>
        </a:p>
      </dgm:t>
    </dgm:pt>
    <dgm:pt modelId="{6297D5F9-0C31-4A0E-82EC-BB7B84206A94}" type="pres">
      <dgm:prSet presAssocID="{C4A94C4B-B351-46A1-B4B4-DA81440E73B7}" presName="sibTrans" presStyleCnt="0"/>
      <dgm:spPr/>
    </dgm:pt>
    <dgm:pt modelId="{709E02D4-B3A3-4E64-B3AC-8002B46BAAA5}" type="pres">
      <dgm:prSet presAssocID="{18D22C7D-D3A7-4912-B3A1-2486686B4E1F}" presName="node" presStyleLbl="node1" presStyleIdx="2" presStyleCnt="3">
        <dgm:presLayoutVars>
          <dgm:bulletEnabled val="1"/>
        </dgm:presLayoutVars>
      </dgm:prSet>
      <dgm:spPr/>
      <dgm:t>
        <a:bodyPr/>
        <a:lstStyle/>
        <a:p>
          <a:endParaRPr lang="en-US"/>
        </a:p>
      </dgm:t>
    </dgm:pt>
  </dgm:ptLst>
  <dgm:cxnLst>
    <dgm:cxn modelId="{086D7F7E-55E7-42C1-81EB-CE7B3232D187}" srcId="{18D22C7D-D3A7-4912-B3A1-2486686B4E1F}" destId="{FAB6A238-2214-4A90-A6C2-26B21F770F7A}" srcOrd="0" destOrd="0" parTransId="{328DE42E-5EA7-4EE0-B89E-F83B6E048ABC}" sibTransId="{F0C97953-5D5E-4CAB-BD8B-E3452E3C9E9F}"/>
    <dgm:cxn modelId="{02C96F78-07B0-4718-BBA2-08AE15F95585}" type="presOf" srcId="{14A983EC-993A-4BA8-9C04-81ED3CF8A7A4}" destId="{4DC53BCF-699F-432D-BDD2-DB3FA3623583}" srcOrd="0" destOrd="2" presId="urn:microsoft.com/office/officeart/2005/8/layout/hList6"/>
    <dgm:cxn modelId="{06A1515C-EDF4-49EE-809E-1CB12DBF1F37}" type="presOf" srcId="{AFF45F31-2AD0-47E6-BDD6-827074E70166}" destId="{B9EBEEB8-F12E-4CB4-A8C9-9E41197F6055}" srcOrd="0" destOrd="1" presId="urn:microsoft.com/office/officeart/2005/8/layout/hList6"/>
    <dgm:cxn modelId="{022D3FD7-E358-46C0-8EDB-399E4787085E}" type="presOf" srcId="{B2385F54-7A67-4729-B9D2-2E35B78816AD}" destId="{B9EBEEB8-F12E-4CB4-A8C9-9E41197F6055}" srcOrd="0" destOrd="3" presId="urn:microsoft.com/office/officeart/2005/8/layout/hList6"/>
    <dgm:cxn modelId="{FB199807-EC76-4686-8003-DD4B70682CE6}" srcId="{63A3E5DA-DDC5-43B3-8FA4-355B42198B18}" destId="{06E338E8-E561-47ED-BBC4-70E780932088}" srcOrd="0" destOrd="0" parTransId="{80B02928-3DDD-42ED-B301-3BA33368B251}" sibTransId="{6BDB846E-FD0D-4A6B-B70F-85BF577D792B}"/>
    <dgm:cxn modelId="{DFD928FB-6817-4449-892B-851962780B2E}" type="presOf" srcId="{7AC06319-A742-475B-845A-E99CF07DF3EB}" destId="{4DC53BCF-699F-432D-BDD2-DB3FA3623583}" srcOrd="0" destOrd="1" presId="urn:microsoft.com/office/officeart/2005/8/layout/hList6"/>
    <dgm:cxn modelId="{647B8E91-F2D4-4009-8A2B-8E9F569FA1B3}" srcId="{06E338E8-E561-47ED-BBC4-70E780932088}" destId="{AFF45F31-2AD0-47E6-BDD6-827074E70166}" srcOrd="0" destOrd="0" parTransId="{D33D4ED3-4EE3-4DAD-A546-15172355E9C6}" sibTransId="{4BBED9BB-1B30-4EA9-9702-FFA4790E11B9}"/>
    <dgm:cxn modelId="{73E340F8-2AAA-4C5A-AD69-84B0FF234FC6}" srcId="{18D22C7D-D3A7-4912-B3A1-2486686B4E1F}" destId="{B8E91C3C-A672-4C19-916F-4C1D3D392DC7}" srcOrd="1" destOrd="0" parTransId="{CE8CA59A-C30A-48CD-87E2-B3E9E5F52561}" sibTransId="{663E6AA1-C0AA-4D62-9B98-6E0C1F7C5D35}"/>
    <dgm:cxn modelId="{DC4CC66F-AFE6-4380-8612-D92DB2A45DD8}" type="presOf" srcId="{18D22C7D-D3A7-4912-B3A1-2486686B4E1F}" destId="{709E02D4-B3A3-4E64-B3AC-8002B46BAAA5}" srcOrd="0" destOrd="0" presId="urn:microsoft.com/office/officeart/2005/8/layout/hList6"/>
    <dgm:cxn modelId="{4C0B3458-D621-40A0-AF01-A15CD5598E4C}" type="presOf" srcId="{06E338E8-E561-47ED-BBC4-70E780932088}" destId="{B9EBEEB8-F12E-4CB4-A8C9-9E41197F6055}" srcOrd="0" destOrd="0" presId="urn:microsoft.com/office/officeart/2005/8/layout/hList6"/>
    <dgm:cxn modelId="{0A64FB89-674B-415F-9C38-8BDDF0023F84}" type="presOf" srcId="{63A3E5DA-DDC5-43B3-8FA4-355B42198B18}" destId="{D49C6F03-5E96-4DCD-B09F-DDFCE8FDD672}" srcOrd="0" destOrd="0" presId="urn:microsoft.com/office/officeart/2005/8/layout/hList6"/>
    <dgm:cxn modelId="{6F1670AB-4F49-41B2-B3E2-0A61083ACD73}" srcId="{06E338E8-E561-47ED-BBC4-70E780932088}" destId="{B2385F54-7A67-4729-B9D2-2E35B78816AD}" srcOrd="2" destOrd="0" parTransId="{CB975BE4-2D31-474B-9EF7-24A0D3EA8DF5}" sibTransId="{D9148868-D043-4747-9316-E7928BC604C2}"/>
    <dgm:cxn modelId="{A77CF00F-3B83-4B20-91A1-520991D8E960}" type="presOf" srcId="{B8E91C3C-A672-4C19-916F-4C1D3D392DC7}" destId="{709E02D4-B3A3-4E64-B3AC-8002B46BAAA5}" srcOrd="0" destOrd="2" presId="urn:microsoft.com/office/officeart/2005/8/layout/hList6"/>
    <dgm:cxn modelId="{AF8BF41E-F555-4F6C-8265-7949BE147A80}" type="presOf" srcId="{D905948B-D189-47B6-9A9A-358C16088946}" destId="{709E02D4-B3A3-4E64-B3AC-8002B46BAAA5}" srcOrd="0" destOrd="3" presId="urn:microsoft.com/office/officeart/2005/8/layout/hList6"/>
    <dgm:cxn modelId="{5DA5739D-3F0B-4D29-BF78-324714574012}" srcId="{18D22C7D-D3A7-4912-B3A1-2486686B4E1F}" destId="{D905948B-D189-47B6-9A9A-358C16088946}" srcOrd="2" destOrd="0" parTransId="{7279ADE4-C769-4AD5-B70B-29C7CDEC9A1D}" sibTransId="{043CE372-E762-428E-A49F-A13B40D9356E}"/>
    <dgm:cxn modelId="{2A9FA71F-57CD-4FB4-9160-4E7AC0BCBC41}" type="presOf" srcId="{FAB6A238-2214-4A90-A6C2-26B21F770F7A}" destId="{709E02D4-B3A3-4E64-B3AC-8002B46BAAA5}" srcOrd="0" destOrd="1" presId="urn:microsoft.com/office/officeart/2005/8/layout/hList6"/>
    <dgm:cxn modelId="{941D77D4-7534-49FB-AF70-6D5AC08E7201}" srcId="{06E338E8-E561-47ED-BBC4-70E780932088}" destId="{CB1475BC-1528-4AA0-8236-7FC1E95B11EB}" srcOrd="1" destOrd="0" parTransId="{6AF97FE6-204E-4DF1-9D5D-17E842DCEBD1}" sibTransId="{F6044028-C7FA-481B-97F9-C079EA45B789}"/>
    <dgm:cxn modelId="{9B4B4497-4B87-4E31-8C8D-0103087A9855}" srcId="{55096DE7-01A9-493A-8BC0-60C9741A011E}" destId="{7AC06319-A742-475B-845A-E99CF07DF3EB}" srcOrd="0" destOrd="0" parTransId="{06815AEE-474E-459C-AABA-B15259F9B56C}" sibTransId="{ED22F7BC-8FF2-4632-B6CC-489967603C8C}"/>
    <dgm:cxn modelId="{DD039789-F838-42F3-838C-54360D90F6A0}" srcId="{55096DE7-01A9-493A-8BC0-60C9741A011E}" destId="{14A983EC-993A-4BA8-9C04-81ED3CF8A7A4}" srcOrd="1" destOrd="0" parTransId="{0B1191F3-4DC6-465D-AD6C-DCDCB9422841}" sibTransId="{8B265141-7C0C-4C72-9B84-068F5B3F0A69}"/>
    <dgm:cxn modelId="{46D865F8-4D4E-42A3-A2D7-3C16165E19B6}" srcId="{63A3E5DA-DDC5-43B3-8FA4-355B42198B18}" destId="{55096DE7-01A9-493A-8BC0-60C9741A011E}" srcOrd="1" destOrd="0" parTransId="{46F7B962-D74F-45F9-94F0-389BCB5EBDB4}" sibTransId="{C4A94C4B-B351-46A1-B4B4-DA81440E73B7}"/>
    <dgm:cxn modelId="{2BC77FEB-0961-41C3-96EF-0D88D36D8995}" type="presOf" srcId="{CB1475BC-1528-4AA0-8236-7FC1E95B11EB}" destId="{B9EBEEB8-F12E-4CB4-A8C9-9E41197F6055}" srcOrd="0" destOrd="2" presId="urn:microsoft.com/office/officeart/2005/8/layout/hList6"/>
    <dgm:cxn modelId="{63989601-6D53-4A2C-95A9-06806ABBD318}" srcId="{63A3E5DA-DDC5-43B3-8FA4-355B42198B18}" destId="{18D22C7D-D3A7-4912-B3A1-2486686B4E1F}" srcOrd="2" destOrd="0" parTransId="{797595B0-400B-4A9B-80F2-097440126841}" sibTransId="{DB9EC036-9FED-4B9D-A7B7-FB8F767ECEA3}"/>
    <dgm:cxn modelId="{3683B0E0-9103-41E3-B678-806757561707}" type="presOf" srcId="{55096DE7-01A9-493A-8BC0-60C9741A011E}" destId="{4DC53BCF-699F-432D-BDD2-DB3FA3623583}" srcOrd="0" destOrd="0" presId="urn:microsoft.com/office/officeart/2005/8/layout/hList6"/>
    <dgm:cxn modelId="{1B687710-CE14-43A3-8EBC-1E81029AAC9F}" type="presParOf" srcId="{D49C6F03-5E96-4DCD-B09F-DDFCE8FDD672}" destId="{B9EBEEB8-F12E-4CB4-A8C9-9E41197F6055}" srcOrd="0" destOrd="0" presId="urn:microsoft.com/office/officeart/2005/8/layout/hList6"/>
    <dgm:cxn modelId="{5C58FFD6-8827-43A4-A4E3-35ED9464CC9A}" type="presParOf" srcId="{D49C6F03-5E96-4DCD-B09F-DDFCE8FDD672}" destId="{8D35E2FE-A586-4084-AFB0-2DA3093F286C}" srcOrd="1" destOrd="0" presId="urn:microsoft.com/office/officeart/2005/8/layout/hList6"/>
    <dgm:cxn modelId="{47D55E0A-1F5A-4370-AA1A-4A8C6926D35E}" type="presParOf" srcId="{D49C6F03-5E96-4DCD-B09F-DDFCE8FDD672}" destId="{4DC53BCF-699F-432D-BDD2-DB3FA3623583}" srcOrd="2" destOrd="0" presId="urn:microsoft.com/office/officeart/2005/8/layout/hList6"/>
    <dgm:cxn modelId="{4EAD7703-911F-43CD-9AD2-A66A59E5C5EF}" type="presParOf" srcId="{D49C6F03-5E96-4DCD-B09F-DDFCE8FDD672}" destId="{6297D5F9-0C31-4A0E-82EC-BB7B84206A94}" srcOrd="3" destOrd="0" presId="urn:microsoft.com/office/officeart/2005/8/layout/hList6"/>
    <dgm:cxn modelId="{4E0C98D3-20C6-45D5-BDBF-305C478BF725}" type="presParOf" srcId="{D49C6F03-5E96-4DCD-B09F-DDFCE8FDD672}" destId="{709E02D4-B3A3-4E64-B3AC-8002B46BAAA5}"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6358CB-77E0-4BF9-8598-DE9CD2F655FC}" type="doc">
      <dgm:prSet loTypeId="urn:microsoft.com/office/officeart/2005/8/layout/hierarchy2" loCatId="hierarchy" qsTypeId="urn:microsoft.com/office/officeart/2005/8/quickstyle/3d2" qsCatId="3D" csTypeId="urn:microsoft.com/office/officeart/2005/8/colors/accent1_2" csCatId="accent1" phldr="1"/>
      <dgm:spPr/>
      <dgm:t>
        <a:bodyPr/>
        <a:lstStyle/>
        <a:p>
          <a:endParaRPr lang="en-US"/>
        </a:p>
      </dgm:t>
    </dgm:pt>
    <dgm:pt modelId="{C3D560F1-A9E3-4B84-BAC7-8AA5FD94DEB0}">
      <dgm:prSet phldrT="[Text]"/>
      <dgm:spPr/>
      <dgm:t>
        <a:bodyPr/>
        <a:lstStyle/>
        <a:p>
          <a:r>
            <a:rPr lang="en-US" dirty="0" smtClean="0"/>
            <a:t>Advertisement Campaign</a:t>
          </a:r>
          <a:endParaRPr lang="en-US" dirty="0"/>
        </a:p>
      </dgm:t>
    </dgm:pt>
    <dgm:pt modelId="{9E630AC4-ADDA-4D4A-A4CC-52FAF116DCAB}" type="parTrans" cxnId="{433C1BCE-6B11-4605-A9C6-1AFE3DBB69A7}">
      <dgm:prSet/>
      <dgm:spPr/>
      <dgm:t>
        <a:bodyPr/>
        <a:lstStyle/>
        <a:p>
          <a:endParaRPr lang="en-US"/>
        </a:p>
      </dgm:t>
    </dgm:pt>
    <dgm:pt modelId="{4DF34BD7-C09D-4773-A5D4-213FF9BAC2E4}" type="sibTrans" cxnId="{433C1BCE-6B11-4605-A9C6-1AFE3DBB69A7}">
      <dgm:prSet/>
      <dgm:spPr/>
      <dgm:t>
        <a:bodyPr/>
        <a:lstStyle/>
        <a:p>
          <a:endParaRPr lang="en-US"/>
        </a:p>
      </dgm:t>
    </dgm:pt>
    <dgm:pt modelId="{8B94CE55-9FD0-419C-8612-30D3BB846172}">
      <dgm:prSet phldrT="[Text]"/>
      <dgm:spPr/>
      <dgm:t>
        <a:bodyPr/>
        <a:lstStyle/>
        <a:p>
          <a:r>
            <a:rPr lang="en-US" dirty="0" smtClean="0"/>
            <a:t>TVC</a:t>
          </a:r>
        </a:p>
        <a:p>
          <a:r>
            <a:rPr lang="en-US" dirty="0" smtClean="0"/>
            <a:t>Radio Ad</a:t>
          </a:r>
          <a:endParaRPr lang="en-US" dirty="0"/>
        </a:p>
      </dgm:t>
    </dgm:pt>
    <dgm:pt modelId="{C7F9015D-2B56-4054-B7DE-44EDCE33F919}" type="parTrans" cxnId="{724B975F-45CE-433B-B9F5-038591ACDEE1}">
      <dgm:prSet/>
      <dgm:spPr/>
      <dgm:t>
        <a:bodyPr/>
        <a:lstStyle/>
        <a:p>
          <a:endParaRPr lang="en-US"/>
        </a:p>
      </dgm:t>
    </dgm:pt>
    <dgm:pt modelId="{CDE8607E-373A-4729-B7CB-6FBD0624983A}" type="sibTrans" cxnId="{724B975F-45CE-433B-B9F5-038591ACDEE1}">
      <dgm:prSet/>
      <dgm:spPr/>
      <dgm:t>
        <a:bodyPr/>
        <a:lstStyle/>
        <a:p>
          <a:endParaRPr lang="en-US"/>
        </a:p>
      </dgm:t>
    </dgm:pt>
    <dgm:pt modelId="{5575469E-3D19-409D-9198-C0C04617B6FA}">
      <dgm:prSet phldrT="[Text]"/>
      <dgm:spPr/>
      <dgm:t>
        <a:bodyPr/>
        <a:lstStyle/>
        <a:p>
          <a:r>
            <a:rPr lang="en-US" dirty="0" smtClean="0"/>
            <a:t>Activation Campaigns</a:t>
          </a:r>
        </a:p>
        <a:p>
          <a:r>
            <a:rPr lang="en-US" dirty="0" smtClean="0"/>
            <a:t>Brochure</a:t>
          </a:r>
        </a:p>
        <a:p>
          <a:r>
            <a:rPr lang="en-US" dirty="0" smtClean="0"/>
            <a:t>Bill Boards</a:t>
          </a:r>
          <a:endParaRPr lang="en-US" dirty="0"/>
        </a:p>
      </dgm:t>
    </dgm:pt>
    <dgm:pt modelId="{6B81981F-BB27-4B10-9A38-A2090BAC4C49}" type="parTrans" cxnId="{635DF933-E8F2-4BA0-A258-AA3BE135DF06}">
      <dgm:prSet/>
      <dgm:spPr/>
      <dgm:t>
        <a:bodyPr/>
        <a:lstStyle/>
        <a:p>
          <a:endParaRPr lang="en-US"/>
        </a:p>
      </dgm:t>
    </dgm:pt>
    <dgm:pt modelId="{42E9373F-4B39-438F-B01C-73E9DE92C9EE}" type="sibTrans" cxnId="{635DF933-E8F2-4BA0-A258-AA3BE135DF06}">
      <dgm:prSet/>
      <dgm:spPr/>
      <dgm:t>
        <a:bodyPr/>
        <a:lstStyle/>
        <a:p>
          <a:endParaRPr lang="en-US"/>
        </a:p>
      </dgm:t>
    </dgm:pt>
    <dgm:pt modelId="{18BC771E-DA01-41A1-B03E-9F9ABB61CC45}">
      <dgm:prSet phldrT="[Text]"/>
      <dgm:spPr/>
      <dgm:t>
        <a:bodyPr/>
        <a:lstStyle/>
        <a:p>
          <a:r>
            <a:rPr lang="en-US" dirty="0" smtClean="0"/>
            <a:t>SMS / Email               Tele Marketing       </a:t>
          </a:r>
          <a:endParaRPr lang="en-US" dirty="0"/>
        </a:p>
      </dgm:t>
    </dgm:pt>
    <dgm:pt modelId="{ECC031ED-ADDB-4244-98D0-067338C0B797}" type="parTrans" cxnId="{F6A806E9-9833-47F2-A4E2-6D59B19B8EA4}">
      <dgm:prSet/>
      <dgm:spPr/>
      <dgm:t>
        <a:bodyPr/>
        <a:lstStyle/>
        <a:p>
          <a:endParaRPr lang="en-US"/>
        </a:p>
      </dgm:t>
    </dgm:pt>
    <dgm:pt modelId="{A891EAB4-20E8-4082-AE70-0C08BF86EA15}" type="sibTrans" cxnId="{F6A806E9-9833-47F2-A4E2-6D59B19B8EA4}">
      <dgm:prSet/>
      <dgm:spPr/>
      <dgm:t>
        <a:bodyPr/>
        <a:lstStyle/>
        <a:p>
          <a:endParaRPr lang="en-US"/>
        </a:p>
      </dgm:t>
    </dgm:pt>
    <dgm:pt modelId="{66ADDFEA-7201-4A85-9438-1FF980BE52C8}">
      <dgm:prSet phldrT="[Text]"/>
      <dgm:spPr/>
      <dgm:t>
        <a:bodyPr/>
        <a:lstStyle/>
        <a:p>
          <a:r>
            <a:rPr lang="en-US" dirty="0" smtClean="0"/>
            <a:t>Newspaper</a:t>
          </a:r>
        </a:p>
        <a:p>
          <a:r>
            <a:rPr lang="en-US" dirty="0" smtClean="0"/>
            <a:t> Brochures   </a:t>
          </a:r>
        </a:p>
      </dgm:t>
    </dgm:pt>
    <dgm:pt modelId="{B421210F-61A2-4188-9B1F-2D5B017EB758}" type="parTrans" cxnId="{86A47AB7-7562-44D4-912E-BE350304FC58}">
      <dgm:prSet/>
      <dgm:spPr/>
      <dgm:t>
        <a:bodyPr/>
        <a:lstStyle/>
        <a:p>
          <a:endParaRPr lang="en-US"/>
        </a:p>
      </dgm:t>
    </dgm:pt>
    <dgm:pt modelId="{41EC38FE-5BCC-4AFA-8631-E2F518CD8E45}" type="sibTrans" cxnId="{86A47AB7-7562-44D4-912E-BE350304FC58}">
      <dgm:prSet/>
      <dgm:spPr/>
      <dgm:t>
        <a:bodyPr/>
        <a:lstStyle/>
        <a:p>
          <a:endParaRPr lang="en-US"/>
        </a:p>
      </dgm:t>
    </dgm:pt>
    <dgm:pt modelId="{17109DDF-2466-4E6F-B2F1-CC8DA6C1854D}">
      <dgm:prSet phldrT="[Text]"/>
      <dgm:spPr/>
      <dgm:t>
        <a:bodyPr/>
        <a:lstStyle/>
        <a:p>
          <a:r>
            <a:rPr lang="en-US" dirty="0" smtClean="0"/>
            <a:t>After Sales Follow ups Newspaper                             Online Media</a:t>
          </a:r>
          <a:endParaRPr lang="en-US" dirty="0"/>
        </a:p>
      </dgm:t>
    </dgm:pt>
    <dgm:pt modelId="{A89662A1-03B9-4FE9-B5BE-88FC9E8BC483}" type="parTrans" cxnId="{6ECF1886-5C61-49D9-B50D-4C7A286D0D3F}">
      <dgm:prSet/>
      <dgm:spPr/>
      <dgm:t>
        <a:bodyPr/>
        <a:lstStyle/>
        <a:p>
          <a:endParaRPr lang="en-US"/>
        </a:p>
      </dgm:t>
    </dgm:pt>
    <dgm:pt modelId="{C9BA5AE1-C346-4886-8C3F-4FF25BB7D89E}" type="sibTrans" cxnId="{6ECF1886-5C61-49D9-B50D-4C7A286D0D3F}">
      <dgm:prSet/>
      <dgm:spPr/>
      <dgm:t>
        <a:bodyPr/>
        <a:lstStyle/>
        <a:p>
          <a:endParaRPr lang="en-US"/>
        </a:p>
      </dgm:t>
    </dgm:pt>
    <dgm:pt modelId="{4130FB0D-4CFF-407E-A034-8D95D1D3795A}">
      <dgm:prSet phldrT="[Text]"/>
      <dgm:spPr/>
      <dgm:t>
        <a:bodyPr/>
        <a:lstStyle/>
        <a:p>
          <a:r>
            <a:rPr lang="en-US" dirty="0" err="1" smtClean="0"/>
            <a:t>Facebook</a:t>
          </a:r>
          <a:endParaRPr lang="en-US" dirty="0" smtClean="0"/>
        </a:p>
        <a:p>
          <a:r>
            <a:rPr lang="en-US" dirty="0" smtClean="0"/>
            <a:t>Twitter</a:t>
          </a:r>
        </a:p>
        <a:p>
          <a:r>
            <a:rPr lang="en-US" dirty="0" smtClean="0"/>
            <a:t>Ad Word</a:t>
          </a:r>
          <a:endParaRPr lang="en-US" dirty="0"/>
        </a:p>
      </dgm:t>
    </dgm:pt>
    <dgm:pt modelId="{0D118E50-1F33-4F06-AE98-B4434FFA91EB}" type="parTrans" cxnId="{46B16E9E-FEBE-4368-9C8E-5A13734E8146}">
      <dgm:prSet/>
      <dgm:spPr/>
      <dgm:t>
        <a:bodyPr/>
        <a:lstStyle/>
        <a:p>
          <a:endParaRPr lang="en-US"/>
        </a:p>
      </dgm:t>
    </dgm:pt>
    <dgm:pt modelId="{FC69A3E6-4CBF-459F-B113-24DDC4F5A790}" type="sibTrans" cxnId="{46B16E9E-FEBE-4368-9C8E-5A13734E8146}">
      <dgm:prSet/>
      <dgm:spPr/>
      <dgm:t>
        <a:bodyPr/>
        <a:lstStyle/>
        <a:p>
          <a:endParaRPr lang="en-US"/>
        </a:p>
      </dgm:t>
    </dgm:pt>
    <dgm:pt modelId="{0AE9B0CD-1A3C-47E2-ACAF-722DC5499555}" type="pres">
      <dgm:prSet presAssocID="{AB6358CB-77E0-4BF9-8598-DE9CD2F655FC}" presName="diagram" presStyleCnt="0">
        <dgm:presLayoutVars>
          <dgm:chPref val="1"/>
          <dgm:dir/>
          <dgm:animOne val="branch"/>
          <dgm:animLvl val="lvl"/>
          <dgm:resizeHandles val="exact"/>
        </dgm:presLayoutVars>
      </dgm:prSet>
      <dgm:spPr/>
      <dgm:t>
        <a:bodyPr/>
        <a:lstStyle/>
        <a:p>
          <a:endParaRPr lang="en-US"/>
        </a:p>
      </dgm:t>
    </dgm:pt>
    <dgm:pt modelId="{968B3D8E-821B-40ED-B4F2-B276265A5F5F}" type="pres">
      <dgm:prSet presAssocID="{C3D560F1-A9E3-4B84-BAC7-8AA5FD94DEB0}" presName="root1" presStyleCnt="0"/>
      <dgm:spPr/>
      <dgm:t>
        <a:bodyPr/>
        <a:lstStyle/>
        <a:p>
          <a:endParaRPr lang="en-US"/>
        </a:p>
      </dgm:t>
    </dgm:pt>
    <dgm:pt modelId="{9C51EF03-50B2-469A-AE68-E82D43B97EB4}" type="pres">
      <dgm:prSet presAssocID="{C3D560F1-A9E3-4B84-BAC7-8AA5FD94DEB0}" presName="LevelOneTextNode" presStyleLbl="node0" presStyleIdx="0" presStyleCnt="1" custLinFactNeighborX="10492" custLinFactNeighborY="6961">
        <dgm:presLayoutVars>
          <dgm:chPref val="3"/>
        </dgm:presLayoutVars>
      </dgm:prSet>
      <dgm:spPr/>
      <dgm:t>
        <a:bodyPr/>
        <a:lstStyle/>
        <a:p>
          <a:endParaRPr lang="en-US"/>
        </a:p>
      </dgm:t>
    </dgm:pt>
    <dgm:pt modelId="{6BF28349-A2A6-4F71-A2B9-54FC12E3F63E}" type="pres">
      <dgm:prSet presAssocID="{C3D560F1-A9E3-4B84-BAC7-8AA5FD94DEB0}" presName="level2hierChild" presStyleCnt="0"/>
      <dgm:spPr/>
      <dgm:t>
        <a:bodyPr/>
        <a:lstStyle/>
        <a:p>
          <a:endParaRPr lang="en-US"/>
        </a:p>
      </dgm:t>
    </dgm:pt>
    <dgm:pt modelId="{5453915E-6532-468E-8048-DF0587B1826F}" type="pres">
      <dgm:prSet presAssocID="{C7F9015D-2B56-4054-B7DE-44EDCE33F919}" presName="conn2-1" presStyleLbl="parChTrans1D2" presStyleIdx="0" presStyleCnt="3"/>
      <dgm:spPr/>
      <dgm:t>
        <a:bodyPr/>
        <a:lstStyle/>
        <a:p>
          <a:endParaRPr lang="en-US"/>
        </a:p>
      </dgm:t>
    </dgm:pt>
    <dgm:pt modelId="{82BDD512-9B52-4DEE-A146-D9F41A30D158}" type="pres">
      <dgm:prSet presAssocID="{C7F9015D-2B56-4054-B7DE-44EDCE33F919}" presName="connTx" presStyleLbl="parChTrans1D2" presStyleIdx="0" presStyleCnt="3"/>
      <dgm:spPr/>
      <dgm:t>
        <a:bodyPr/>
        <a:lstStyle/>
        <a:p>
          <a:endParaRPr lang="en-US"/>
        </a:p>
      </dgm:t>
    </dgm:pt>
    <dgm:pt modelId="{D1D45DBD-9A47-4628-85ED-89DB80627FBA}" type="pres">
      <dgm:prSet presAssocID="{8B94CE55-9FD0-419C-8612-30D3BB846172}" presName="root2" presStyleCnt="0"/>
      <dgm:spPr/>
      <dgm:t>
        <a:bodyPr/>
        <a:lstStyle/>
        <a:p>
          <a:endParaRPr lang="en-US"/>
        </a:p>
      </dgm:t>
    </dgm:pt>
    <dgm:pt modelId="{208A2CD3-2F31-453D-9940-EF3383610231}" type="pres">
      <dgm:prSet presAssocID="{8B94CE55-9FD0-419C-8612-30D3BB846172}" presName="LevelTwoTextNode" presStyleLbl="node2" presStyleIdx="0" presStyleCnt="3">
        <dgm:presLayoutVars>
          <dgm:chPref val="3"/>
        </dgm:presLayoutVars>
      </dgm:prSet>
      <dgm:spPr/>
      <dgm:t>
        <a:bodyPr/>
        <a:lstStyle/>
        <a:p>
          <a:endParaRPr lang="en-US"/>
        </a:p>
      </dgm:t>
    </dgm:pt>
    <dgm:pt modelId="{6DAE4798-1BA9-44BE-9C4D-69826BAD50D0}" type="pres">
      <dgm:prSet presAssocID="{8B94CE55-9FD0-419C-8612-30D3BB846172}" presName="level3hierChild" presStyleCnt="0"/>
      <dgm:spPr/>
      <dgm:t>
        <a:bodyPr/>
        <a:lstStyle/>
        <a:p>
          <a:endParaRPr lang="en-US"/>
        </a:p>
      </dgm:t>
    </dgm:pt>
    <dgm:pt modelId="{FD89C3E8-8FF7-4C61-80AB-5658580F4941}" type="pres">
      <dgm:prSet presAssocID="{6B81981F-BB27-4B10-9A38-A2090BAC4C49}" presName="conn2-1" presStyleLbl="parChTrans1D3" presStyleIdx="0" presStyleCnt="3"/>
      <dgm:spPr/>
      <dgm:t>
        <a:bodyPr/>
        <a:lstStyle/>
        <a:p>
          <a:endParaRPr lang="en-US"/>
        </a:p>
      </dgm:t>
    </dgm:pt>
    <dgm:pt modelId="{25855C53-D9E3-456F-B86E-1E2AB76CA173}" type="pres">
      <dgm:prSet presAssocID="{6B81981F-BB27-4B10-9A38-A2090BAC4C49}" presName="connTx" presStyleLbl="parChTrans1D3" presStyleIdx="0" presStyleCnt="3"/>
      <dgm:spPr/>
      <dgm:t>
        <a:bodyPr/>
        <a:lstStyle/>
        <a:p>
          <a:endParaRPr lang="en-US"/>
        </a:p>
      </dgm:t>
    </dgm:pt>
    <dgm:pt modelId="{8931DD17-ED93-4954-AF21-71676AABAFE6}" type="pres">
      <dgm:prSet presAssocID="{5575469E-3D19-409D-9198-C0C04617B6FA}" presName="root2" presStyleCnt="0"/>
      <dgm:spPr/>
      <dgm:t>
        <a:bodyPr/>
        <a:lstStyle/>
        <a:p>
          <a:endParaRPr lang="en-US"/>
        </a:p>
      </dgm:t>
    </dgm:pt>
    <dgm:pt modelId="{CE303195-DBF4-41DE-8627-980A1714A5CB}" type="pres">
      <dgm:prSet presAssocID="{5575469E-3D19-409D-9198-C0C04617B6FA}" presName="LevelTwoTextNode" presStyleLbl="node3" presStyleIdx="0" presStyleCnt="3">
        <dgm:presLayoutVars>
          <dgm:chPref val="3"/>
        </dgm:presLayoutVars>
      </dgm:prSet>
      <dgm:spPr/>
      <dgm:t>
        <a:bodyPr/>
        <a:lstStyle/>
        <a:p>
          <a:endParaRPr lang="en-US"/>
        </a:p>
      </dgm:t>
    </dgm:pt>
    <dgm:pt modelId="{5778ABAB-4419-4BEE-BDA7-8F356DDE733C}" type="pres">
      <dgm:prSet presAssocID="{5575469E-3D19-409D-9198-C0C04617B6FA}" presName="level3hierChild" presStyleCnt="0"/>
      <dgm:spPr/>
      <dgm:t>
        <a:bodyPr/>
        <a:lstStyle/>
        <a:p>
          <a:endParaRPr lang="en-US"/>
        </a:p>
      </dgm:t>
    </dgm:pt>
    <dgm:pt modelId="{D0EB40C6-C697-4E4F-AC90-B3016B393ECB}" type="pres">
      <dgm:prSet presAssocID="{ECC031ED-ADDB-4244-98D0-067338C0B797}" presName="conn2-1" presStyleLbl="parChTrans1D3" presStyleIdx="1" presStyleCnt="3"/>
      <dgm:spPr/>
      <dgm:t>
        <a:bodyPr/>
        <a:lstStyle/>
        <a:p>
          <a:endParaRPr lang="en-US"/>
        </a:p>
      </dgm:t>
    </dgm:pt>
    <dgm:pt modelId="{69D2E77E-B635-4C72-A828-A3FF0E1426E9}" type="pres">
      <dgm:prSet presAssocID="{ECC031ED-ADDB-4244-98D0-067338C0B797}" presName="connTx" presStyleLbl="parChTrans1D3" presStyleIdx="1" presStyleCnt="3"/>
      <dgm:spPr/>
      <dgm:t>
        <a:bodyPr/>
        <a:lstStyle/>
        <a:p>
          <a:endParaRPr lang="en-US"/>
        </a:p>
      </dgm:t>
    </dgm:pt>
    <dgm:pt modelId="{D719F8B6-4B6C-4EA3-AC75-57933DB0D724}" type="pres">
      <dgm:prSet presAssocID="{18BC771E-DA01-41A1-B03E-9F9ABB61CC45}" presName="root2" presStyleCnt="0"/>
      <dgm:spPr/>
      <dgm:t>
        <a:bodyPr/>
        <a:lstStyle/>
        <a:p>
          <a:endParaRPr lang="en-US"/>
        </a:p>
      </dgm:t>
    </dgm:pt>
    <dgm:pt modelId="{4123BB09-94AB-4EA3-83BA-7F144F4546C5}" type="pres">
      <dgm:prSet presAssocID="{18BC771E-DA01-41A1-B03E-9F9ABB61CC45}" presName="LevelTwoTextNode" presStyleLbl="node3" presStyleIdx="1" presStyleCnt="3">
        <dgm:presLayoutVars>
          <dgm:chPref val="3"/>
        </dgm:presLayoutVars>
      </dgm:prSet>
      <dgm:spPr/>
      <dgm:t>
        <a:bodyPr/>
        <a:lstStyle/>
        <a:p>
          <a:endParaRPr lang="en-US"/>
        </a:p>
      </dgm:t>
    </dgm:pt>
    <dgm:pt modelId="{8DAC5491-8BCD-4033-B3DF-010E18A53AF9}" type="pres">
      <dgm:prSet presAssocID="{18BC771E-DA01-41A1-B03E-9F9ABB61CC45}" presName="level3hierChild" presStyleCnt="0"/>
      <dgm:spPr/>
      <dgm:t>
        <a:bodyPr/>
        <a:lstStyle/>
        <a:p>
          <a:endParaRPr lang="en-US"/>
        </a:p>
      </dgm:t>
    </dgm:pt>
    <dgm:pt modelId="{77B05A1C-14B8-464D-8F6A-EF544032E19D}" type="pres">
      <dgm:prSet presAssocID="{B421210F-61A2-4188-9B1F-2D5B017EB758}" presName="conn2-1" presStyleLbl="parChTrans1D2" presStyleIdx="1" presStyleCnt="3"/>
      <dgm:spPr/>
      <dgm:t>
        <a:bodyPr/>
        <a:lstStyle/>
        <a:p>
          <a:endParaRPr lang="en-US"/>
        </a:p>
      </dgm:t>
    </dgm:pt>
    <dgm:pt modelId="{1DA4ED07-647E-4CDB-91FF-499B4BE95230}" type="pres">
      <dgm:prSet presAssocID="{B421210F-61A2-4188-9B1F-2D5B017EB758}" presName="connTx" presStyleLbl="parChTrans1D2" presStyleIdx="1" presStyleCnt="3"/>
      <dgm:spPr/>
      <dgm:t>
        <a:bodyPr/>
        <a:lstStyle/>
        <a:p>
          <a:endParaRPr lang="en-US"/>
        </a:p>
      </dgm:t>
    </dgm:pt>
    <dgm:pt modelId="{6D3A4B00-3DF7-47B9-9C73-2358DD8176C1}" type="pres">
      <dgm:prSet presAssocID="{66ADDFEA-7201-4A85-9438-1FF980BE52C8}" presName="root2" presStyleCnt="0"/>
      <dgm:spPr/>
      <dgm:t>
        <a:bodyPr/>
        <a:lstStyle/>
        <a:p>
          <a:endParaRPr lang="en-US"/>
        </a:p>
      </dgm:t>
    </dgm:pt>
    <dgm:pt modelId="{41E3CD91-F75F-4C4D-9ACB-D624ABC20395}" type="pres">
      <dgm:prSet presAssocID="{66ADDFEA-7201-4A85-9438-1FF980BE52C8}" presName="LevelTwoTextNode" presStyleLbl="node2" presStyleIdx="1" presStyleCnt="3" custLinFactNeighborX="2298" custLinFactNeighborY="-25672">
        <dgm:presLayoutVars>
          <dgm:chPref val="3"/>
        </dgm:presLayoutVars>
      </dgm:prSet>
      <dgm:spPr/>
      <dgm:t>
        <a:bodyPr/>
        <a:lstStyle/>
        <a:p>
          <a:endParaRPr lang="en-US"/>
        </a:p>
      </dgm:t>
    </dgm:pt>
    <dgm:pt modelId="{27294BB3-1ACE-4E0E-8D0E-C5092A281F70}" type="pres">
      <dgm:prSet presAssocID="{66ADDFEA-7201-4A85-9438-1FF980BE52C8}" presName="level3hierChild" presStyleCnt="0"/>
      <dgm:spPr/>
      <dgm:t>
        <a:bodyPr/>
        <a:lstStyle/>
        <a:p>
          <a:endParaRPr lang="en-US"/>
        </a:p>
      </dgm:t>
    </dgm:pt>
    <dgm:pt modelId="{96F51E7B-0FAD-490F-BB8D-8F77043EBA9E}" type="pres">
      <dgm:prSet presAssocID="{A89662A1-03B9-4FE9-B5BE-88FC9E8BC483}" presName="conn2-1" presStyleLbl="parChTrans1D3" presStyleIdx="2" presStyleCnt="3"/>
      <dgm:spPr/>
      <dgm:t>
        <a:bodyPr/>
        <a:lstStyle/>
        <a:p>
          <a:endParaRPr lang="en-US"/>
        </a:p>
      </dgm:t>
    </dgm:pt>
    <dgm:pt modelId="{6D19526A-85E8-4C25-8462-64BD5C13424E}" type="pres">
      <dgm:prSet presAssocID="{A89662A1-03B9-4FE9-B5BE-88FC9E8BC483}" presName="connTx" presStyleLbl="parChTrans1D3" presStyleIdx="2" presStyleCnt="3"/>
      <dgm:spPr/>
      <dgm:t>
        <a:bodyPr/>
        <a:lstStyle/>
        <a:p>
          <a:endParaRPr lang="en-US"/>
        </a:p>
      </dgm:t>
    </dgm:pt>
    <dgm:pt modelId="{C9CBC332-BF6E-4556-BCC3-F8C8035A276C}" type="pres">
      <dgm:prSet presAssocID="{17109DDF-2466-4E6F-B2F1-CC8DA6C1854D}" presName="root2" presStyleCnt="0"/>
      <dgm:spPr/>
      <dgm:t>
        <a:bodyPr/>
        <a:lstStyle/>
        <a:p>
          <a:endParaRPr lang="en-US"/>
        </a:p>
      </dgm:t>
    </dgm:pt>
    <dgm:pt modelId="{AC067E2D-57CB-4938-9727-BE41E9D18123}" type="pres">
      <dgm:prSet presAssocID="{17109DDF-2466-4E6F-B2F1-CC8DA6C1854D}" presName="LevelTwoTextNode" presStyleLbl="node3" presStyleIdx="2" presStyleCnt="3" custLinFactNeighborX="1067" custLinFactNeighborY="93686">
        <dgm:presLayoutVars>
          <dgm:chPref val="3"/>
        </dgm:presLayoutVars>
      </dgm:prSet>
      <dgm:spPr/>
      <dgm:t>
        <a:bodyPr/>
        <a:lstStyle/>
        <a:p>
          <a:endParaRPr lang="en-US"/>
        </a:p>
      </dgm:t>
    </dgm:pt>
    <dgm:pt modelId="{41C0C9C9-67C2-4595-91E5-F8CE32A6241D}" type="pres">
      <dgm:prSet presAssocID="{17109DDF-2466-4E6F-B2F1-CC8DA6C1854D}" presName="level3hierChild" presStyleCnt="0"/>
      <dgm:spPr/>
      <dgm:t>
        <a:bodyPr/>
        <a:lstStyle/>
        <a:p>
          <a:endParaRPr lang="en-US"/>
        </a:p>
      </dgm:t>
    </dgm:pt>
    <dgm:pt modelId="{20105CDF-6040-49B0-9ED0-C78C8378B396}" type="pres">
      <dgm:prSet presAssocID="{0D118E50-1F33-4F06-AE98-B4434FFA91EB}" presName="conn2-1" presStyleLbl="parChTrans1D2" presStyleIdx="2" presStyleCnt="3"/>
      <dgm:spPr/>
      <dgm:t>
        <a:bodyPr/>
        <a:lstStyle/>
        <a:p>
          <a:endParaRPr lang="en-US"/>
        </a:p>
      </dgm:t>
    </dgm:pt>
    <dgm:pt modelId="{C50A44AC-650C-4AEB-AC8A-1056AFAFC298}" type="pres">
      <dgm:prSet presAssocID="{0D118E50-1F33-4F06-AE98-B4434FFA91EB}" presName="connTx" presStyleLbl="parChTrans1D2" presStyleIdx="2" presStyleCnt="3"/>
      <dgm:spPr/>
      <dgm:t>
        <a:bodyPr/>
        <a:lstStyle/>
        <a:p>
          <a:endParaRPr lang="en-US"/>
        </a:p>
      </dgm:t>
    </dgm:pt>
    <dgm:pt modelId="{1DF6B14D-C4EC-401D-8864-B9014BA939B3}" type="pres">
      <dgm:prSet presAssocID="{4130FB0D-4CFF-407E-A034-8D95D1D3795A}" presName="root2" presStyleCnt="0"/>
      <dgm:spPr/>
    </dgm:pt>
    <dgm:pt modelId="{2702FBB9-68B1-48F8-84CC-5421C35B2193}" type="pres">
      <dgm:prSet presAssocID="{4130FB0D-4CFF-407E-A034-8D95D1D3795A}" presName="LevelTwoTextNode" presStyleLbl="node2" presStyleIdx="2" presStyleCnt="3" custLinFactNeighborX="2298" custLinFactNeighborY="-18010">
        <dgm:presLayoutVars>
          <dgm:chPref val="3"/>
        </dgm:presLayoutVars>
      </dgm:prSet>
      <dgm:spPr/>
      <dgm:t>
        <a:bodyPr/>
        <a:lstStyle/>
        <a:p>
          <a:endParaRPr lang="en-US"/>
        </a:p>
      </dgm:t>
    </dgm:pt>
    <dgm:pt modelId="{FD6EC0E1-6850-4918-9617-2616990A9B0C}" type="pres">
      <dgm:prSet presAssocID="{4130FB0D-4CFF-407E-A034-8D95D1D3795A}" presName="level3hierChild" presStyleCnt="0"/>
      <dgm:spPr/>
    </dgm:pt>
  </dgm:ptLst>
  <dgm:cxnLst>
    <dgm:cxn modelId="{1DDC9F2E-6A57-42C1-87AB-0480B42A6EAE}" type="presOf" srcId="{A89662A1-03B9-4FE9-B5BE-88FC9E8BC483}" destId="{96F51E7B-0FAD-490F-BB8D-8F77043EBA9E}" srcOrd="0" destOrd="0" presId="urn:microsoft.com/office/officeart/2005/8/layout/hierarchy2"/>
    <dgm:cxn modelId="{45E9C9FD-40A8-41D8-9C7F-579D271B978F}" type="presOf" srcId="{C3D560F1-A9E3-4B84-BAC7-8AA5FD94DEB0}" destId="{9C51EF03-50B2-469A-AE68-E82D43B97EB4}" srcOrd="0" destOrd="0" presId="urn:microsoft.com/office/officeart/2005/8/layout/hierarchy2"/>
    <dgm:cxn modelId="{724B975F-45CE-433B-B9F5-038591ACDEE1}" srcId="{C3D560F1-A9E3-4B84-BAC7-8AA5FD94DEB0}" destId="{8B94CE55-9FD0-419C-8612-30D3BB846172}" srcOrd="0" destOrd="0" parTransId="{C7F9015D-2B56-4054-B7DE-44EDCE33F919}" sibTransId="{CDE8607E-373A-4729-B7CB-6FBD0624983A}"/>
    <dgm:cxn modelId="{F5D08903-B5D5-4760-B0A0-85ABAB1A0AE5}" type="presOf" srcId="{AB6358CB-77E0-4BF9-8598-DE9CD2F655FC}" destId="{0AE9B0CD-1A3C-47E2-ACAF-722DC5499555}" srcOrd="0" destOrd="0" presId="urn:microsoft.com/office/officeart/2005/8/layout/hierarchy2"/>
    <dgm:cxn modelId="{102DA8E1-65B0-4BA3-925E-49DF1E469C13}" type="presOf" srcId="{0D118E50-1F33-4F06-AE98-B4434FFA91EB}" destId="{20105CDF-6040-49B0-9ED0-C78C8378B396}" srcOrd="0" destOrd="0" presId="urn:microsoft.com/office/officeart/2005/8/layout/hierarchy2"/>
    <dgm:cxn modelId="{D50DDB8F-BDF5-4328-B5CD-AACC698BE968}" type="presOf" srcId="{17109DDF-2466-4E6F-B2F1-CC8DA6C1854D}" destId="{AC067E2D-57CB-4938-9727-BE41E9D18123}" srcOrd="0" destOrd="0" presId="urn:microsoft.com/office/officeart/2005/8/layout/hierarchy2"/>
    <dgm:cxn modelId="{D4995108-D32D-4617-8629-1819C40C1829}" type="presOf" srcId="{18BC771E-DA01-41A1-B03E-9F9ABB61CC45}" destId="{4123BB09-94AB-4EA3-83BA-7F144F4546C5}" srcOrd="0" destOrd="0" presId="urn:microsoft.com/office/officeart/2005/8/layout/hierarchy2"/>
    <dgm:cxn modelId="{F6660B5C-BF3A-42BE-805F-8B29E1EEF207}" type="presOf" srcId="{5575469E-3D19-409D-9198-C0C04617B6FA}" destId="{CE303195-DBF4-41DE-8627-980A1714A5CB}" srcOrd="0" destOrd="0" presId="urn:microsoft.com/office/officeart/2005/8/layout/hierarchy2"/>
    <dgm:cxn modelId="{86A47AB7-7562-44D4-912E-BE350304FC58}" srcId="{C3D560F1-A9E3-4B84-BAC7-8AA5FD94DEB0}" destId="{66ADDFEA-7201-4A85-9438-1FF980BE52C8}" srcOrd="1" destOrd="0" parTransId="{B421210F-61A2-4188-9B1F-2D5B017EB758}" sibTransId="{41EC38FE-5BCC-4AFA-8631-E2F518CD8E45}"/>
    <dgm:cxn modelId="{766A8B73-6DE7-4997-A7D1-3295FD24AACF}" type="presOf" srcId="{A89662A1-03B9-4FE9-B5BE-88FC9E8BC483}" destId="{6D19526A-85E8-4C25-8462-64BD5C13424E}" srcOrd="1" destOrd="0" presId="urn:microsoft.com/office/officeart/2005/8/layout/hierarchy2"/>
    <dgm:cxn modelId="{E8D1572B-250D-4BBF-8FB1-94BF8D4916DC}" type="presOf" srcId="{ECC031ED-ADDB-4244-98D0-067338C0B797}" destId="{69D2E77E-B635-4C72-A828-A3FF0E1426E9}" srcOrd="1" destOrd="0" presId="urn:microsoft.com/office/officeart/2005/8/layout/hierarchy2"/>
    <dgm:cxn modelId="{433C1BCE-6B11-4605-A9C6-1AFE3DBB69A7}" srcId="{AB6358CB-77E0-4BF9-8598-DE9CD2F655FC}" destId="{C3D560F1-A9E3-4B84-BAC7-8AA5FD94DEB0}" srcOrd="0" destOrd="0" parTransId="{9E630AC4-ADDA-4D4A-A4CC-52FAF116DCAB}" sibTransId="{4DF34BD7-C09D-4773-A5D4-213FF9BAC2E4}"/>
    <dgm:cxn modelId="{4B0F5E2D-FEB4-41C5-BD6E-84ED5095A4F9}" type="presOf" srcId="{0D118E50-1F33-4F06-AE98-B4434FFA91EB}" destId="{C50A44AC-650C-4AEB-AC8A-1056AFAFC298}" srcOrd="1" destOrd="0" presId="urn:microsoft.com/office/officeart/2005/8/layout/hierarchy2"/>
    <dgm:cxn modelId="{F6A806E9-9833-47F2-A4E2-6D59B19B8EA4}" srcId="{8B94CE55-9FD0-419C-8612-30D3BB846172}" destId="{18BC771E-DA01-41A1-B03E-9F9ABB61CC45}" srcOrd="1" destOrd="0" parTransId="{ECC031ED-ADDB-4244-98D0-067338C0B797}" sibTransId="{A891EAB4-20E8-4082-AE70-0C08BF86EA15}"/>
    <dgm:cxn modelId="{FA3D0ADA-6B40-4261-8DE9-B257C46ACE0A}" type="presOf" srcId="{C7F9015D-2B56-4054-B7DE-44EDCE33F919}" destId="{5453915E-6532-468E-8048-DF0587B1826F}" srcOrd="0" destOrd="0" presId="urn:microsoft.com/office/officeart/2005/8/layout/hierarchy2"/>
    <dgm:cxn modelId="{74FDA208-7614-4455-B518-81B4E68241D8}" type="presOf" srcId="{ECC031ED-ADDB-4244-98D0-067338C0B797}" destId="{D0EB40C6-C697-4E4F-AC90-B3016B393ECB}" srcOrd="0" destOrd="0" presId="urn:microsoft.com/office/officeart/2005/8/layout/hierarchy2"/>
    <dgm:cxn modelId="{D27176AE-639D-497F-8A77-840796647575}" type="presOf" srcId="{C7F9015D-2B56-4054-B7DE-44EDCE33F919}" destId="{82BDD512-9B52-4DEE-A146-D9F41A30D158}" srcOrd="1" destOrd="0" presId="urn:microsoft.com/office/officeart/2005/8/layout/hierarchy2"/>
    <dgm:cxn modelId="{A03FF919-1EFF-4ED6-9A49-C4ED032590EF}" type="presOf" srcId="{6B81981F-BB27-4B10-9A38-A2090BAC4C49}" destId="{FD89C3E8-8FF7-4C61-80AB-5658580F4941}" srcOrd="0" destOrd="0" presId="urn:microsoft.com/office/officeart/2005/8/layout/hierarchy2"/>
    <dgm:cxn modelId="{3D46752B-7474-4EBB-AFB4-BF1919BEDAFC}" type="presOf" srcId="{B421210F-61A2-4188-9B1F-2D5B017EB758}" destId="{77B05A1C-14B8-464D-8F6A-EF544032E19D}" srcOrd="0" destOrd="0" presId="urn:microsoft.com/office/officeart/2005/8/layout/hierarchy2"/>
    <dgm:cxn modelId="{F69A42DF-EC6B-4939-BCEE-4B789B83E310}" type="presOf" srcId="{66ADDFEA-7201-4A85-9438-1FF980BE52C8}" destId="{41E3CD91-F75F-4C4D-9ACB-D624ABC20395}" srcOrd="0" destOrd="0" presId="urn:microsoft.com/office/officeart/2005/8/layout/hierarchy2"/>
    <dgm:cxn modelId="{74724DE8-2703-4090-8FDB-AAA585B727B6}" type="presOf" srcId="{B421210F-61A2-4188-9B1F-2D5B017EB758}" destId="{1DA4ED07-647E-4CDB-91FF-499B4BE95230}" srcOrd="1" destOrd="0" presId="urn:microsoft.com/office/officeart/2005/8/layout/hierarchy2"/>
    <dgm:cxn modelId="{7C5AEA64-EE8B-40F7-91C9-67DE3BD5FC92}" type="presOf" srcId="{8B94CE55-9FD0-419C-8612-30D3BB846172}" destId="{208A2CD3-2F31-453D-9940-EF3383610231}" srcOrd="0" destOrd="0" presId="urn:microsoft.com/office/officeart/2005/8/layout/hierarchy2"/>
    <dgm:cxn modelId="{C1548512-EB42-4D46-8585-FE899548C795}" type="presOf" srcId="{6B81981F-BB27-4B10-9A38-A2090BAC4C49}" destId="{25855C53-D9E3-456F-B86E-1E2AB76CA173}" srcOrd="1" destOrd="0" presId="urn:microsoft.com/office/officeart/2005/8/layout/hierarchy2"/>
    <dgm:cxn modelId="{46B16E9E-FEBE-4368-9C8E-5A13734E8146}" srcId="{C3D560F1-A9E3-4B84-BAC7-8AA5FD94DEB0}" destId="{4130FB0D-4CFF-407E-A034-8D95D1D3795A}" srcOrd="2" destOrd="0" parTransId="{0D118E50-1F33-4F06-AE98-B4434FFA91EB}" sibTransId="{FC69A3E6-4CBF-459F-B113-24DDC4F5A790}"/>
    <dgm:cxn modelId="{6ECF1886-5C61-49D9-B50D-4C7A286D0D3F}" srcId="{66ADDFEA-7201-4A85-9438-1FF980BE52C8}" destId="{17109DDF-2466-4E6F-B2F1-CC8DA6C1854D}" srcOrd="0" destOrd="0" parTransId="{A89662A1-03B9-4FE9-B5BE-88FC9E8BC483}" sibTransId="{C9BA5AE1-C346-4886-8C3F-4FF25BB7D89E}"/>
    <dgm:cxn modelId="{DAA9B4F0-CEC2-45B4-A4FC-103B8B004A8E}" type="presOf" srcId="{4130FB0D-4CFF-407E-A034-8D95D1D3795A}" destId="{2702FBB9-68B1-48F8-84CC-5421C35B2193}" srcOrd="0" destOrd="0" presId="urn:microsoft.com/office/officeart/2005/8/layout/hierarchy2"/>
    <dgm:cxn modelId="{635DF933-E8F2-4BA0-A258-AA3BE135DF06}" srcId="{8B94CE55-9FD0-419C-8612-30D3BB846172}" destId="{5575469E-3D19-409D-9198-C0C04617B6FA}" srcOrd="0" destOrd="0" parTransId="{6B81981F-BB27-4B10-9A38-A2090BAC4C49}" sibTransId="{42E9373F-4B39-438F-B01C-73E9DE92C9EE}"/>
    <dgm:cxn modelId="{A3A7E825-95F7-4ACE-8BA2-390BE67C4D52}" type="presParOf" srcId="{0AE9B0CD-1A3C-47E2-ACAF-722DC5499555}" destId="{968B3D8E-821B-40ED-B4F2-B276265A5F5F}" srcOrd="0" destOrd="0" presId="urn:microsoft.com/office/officeart/2005/8/layout/hierarchy2"/>
    <dgm:cxn modelId="{9B6CD321-040F-49FB-8EAE-D75359B08717}" type="presParOf" srcId="{968B3D8E-821B-40ED-B4F2-B276265A5F5F}" destId="{9C51EF03-50B2-469A-AE68-E82D43B97EB4}" srcOrd="0" destOrd="0" presId="urn:microsoft.com/office/officeart/2005/8/layout/hierarchy2"/>
    <dgm:cxn modelId="{F9E517CF-D8DA-432E-B406-CBF980FDD7D3}" type="presParOf" srcId="{968B3D8E-821B-40ED-B4F2-B276265A5F5F}" destId="{6BF28349-A2A6-4F71-A2B9-54FC12E3F63E}" srcOrd="1" destOrd="0" presId="urn:microsoft.com/office/officeart/2005/8/layout/hierarchy2"/>
    <dgm:cxn modelId="{CAC69897-1F6F-4BF4-BE14-A937BB035BC1}" type="presParOf" srcId="{6BF28349-A2A6-4F71-A2B9-54FC12E3F63E}" destId="{5453915E-6532-468E-8048-DF0587B1826F}" srcOrd="0" destOrd="0" presId="urn:microsoft.com/office/officeart/2005/8/layout/hierarchy2"/>
    <dgm:cxn modelId="{8ED524C3-BF96-42E2-9335-9220A27E1299}" type="presParOf" srcId="{5453915E-6532-468E-8048-DF0587B1826F}" destId="{82BDD512-9B52-4DEE-A146-D9F41A30D158}" srcOrd="0" destOrd="0" presId="urn:microsoft.com/office/officeart/2005/8/layout/hierarchy2"/>
    <dgm:cxn modelId="{C0138F06-4373-4D39-BD0E-53E5FE259B07}" type="presParOf" srcId="{6BF28349-A2A6-4F71-A2B9-54FC12E3F63E}" destId="{D1D45DBD-9A47-4628-85ED-89DB80627FBA}" srcOrd="1" destOrd="0" presId="urn:microsoft.com/office/officeart/2005/8/layout/hierarchy2"/>
    <dgm:cxn modelId="{3EB15FE9-1348-43D3-971C-AB5B2FAA82BC}" type="presParOf" srcId="{D1D45DBD-9A47-4628-85ED-89DB80627FBA}" destId="{208A2CD3-2F31-453D-9940-EF3383610231}" srcOrd="0" destOrd="0" presId="urn:microsoft.com/office/officeart/2005/8/layout/hierarchy2"/>
    <dgm:cxn modelId="{AC248FA7-6EB8-48FB-BE34-2AF32F906403}" type="presParOf" srcId="{D1D45DBD-9A47-4628-85ED-89DB80627FBA}" destId="{6DAE4798-1BA9-44BE-9C4D-69826BAD50D0}" srcOrd="1" destOrd="0" presId="urn:microsoft.com/office/officeart/2005/8/layout/hierarchy2"/>
    <dgm:cxn modelId="{62182586-9E52-4D39-A0A4-FBB6991F2D1E}" type="presParOf" srcId="{6DAE4798-1BA9-44BE-9C4D-69826BAD50D0}" destId="{FD89C3E8-8FF7-4C61-80AB-5658580F4941}" srcOrd="0" destOrd="0" presId="urn:microsoft.com/office/officeart/2005/8/layout/hierarchy2"/>
    <dgm:cxn modelId="{84F30E9D-AF36-46D4-A67C-8012560465E6}" type="presParOf" srcId="{FD89C3E8-8FF7-4C61-80AB-5658580F4941}" destId="{25855C53-D9E3-456F-B86E-1E2AB76CA173}" srcOrd="0" destOrd="0" presId="urn:microsoft.com/office/officeart/2005/8/layout/hierarchy2"/>
    <dgm:cxn modelId="{EC533FFE-7040-4A70-894C-4FDA0A33ED3D}" type="presParOf" srcId="{6DAE4798-1BA9-44BE-9C4D-69826BAD50D0}" destId="{8931DD17-ED93-4954-AF21-71676AABAFE6}" srcOrd="1" destOrd="0" presId="urn:microsoft.com/office/officeart/2005/8/layout/hierarchy2"/>
    <dgm:cxn modelId="{0818CD43-B68B-4255-A60B-141BDBD27E1A}" type="presParOf" srcId="{8931DD17-ED93-4954-AF21-71676AABAFE6}" destId="{CE303195-DBF4-41DE-8627-980A1714A5CB}" srcOrd="0" destOrd="0" presId="urn:microsoft.com/office/officeart/2005/8/layout/hierarchy2"/>
    <dgm:cxn modelId="{6DF5A8C6-D4D0-499C-A0EB-82E901F1983D}" type="presParOf" srcId="{8931DD17-ED93-4954-AF21-71676AABAFE6}" destId="{5778ABAB-4419-4BEE-BDA7-8F356DDE733C}" srcOrd="1" destOrd="0" presId="urn:microsoft.com/office/officeart/2005/8/layout/hierarchy2"/>
    <dgm:cxn modelId="{35B2F655-E2FB-443C-81FF-723744620C1A}" type="presParOf" srcId="{6DAE4798-1BA9-44BE-9C4D-69826BAD50D0}" destId="{D0EB40C6-C697-4E4F-AC90-B3016B393ECB}" srcOrd="2" destOrd="0" presId="urn:microsoft.com/office/officeart/2005/8/layout/hierarchy2"/>
    <dgm:cxn modelId="{7EF33B48-3B86-47A5-886D-E77862912E04}" type="presParOf" srcId="{D0EB40C6-C697-4E4F-AC90-B3016B393ECB}" destId="{69D2E77E-B635-4C72-A828-A3FF0E1426E9}" srcOrd="0" destOrd="0" presId="urn:microsoft.com/office/officeart/2005/8/layout/hierarchy2"/>
    <dgm:cxn modelId="{5DFAFBF6-A318-4742-92BC-626625A1317B}" type="presParOf" srcId="{6DAE4798-1BA9-44BE-9C4D-69826BAD50D0}" destId="{D719F8B6-4B6C-4EA3-AC75-57933DB0D724}" srcOrd="3" destOrd="0" presId="urn:microsoft.com/office/officeart/2005/8/layout/hierarchy2"/>
    <dgm:cxn modelId="{3C5B0486-3FB4-4596-BC4B-0336D6887A0B}" type="presParOf" srcId="{D719F8B6-4B6C-4EA3-AC75-57933DB0D724}" destId="{4123BB09-94AB-4EA3-83BA-7F144F4546C5}" srcOrd="0" destOrd="0" presId="urn:microsoft.com/office/officeart/2005/8/layout/hierarchy2"/>
    <dgm:cxn modelId="{7CFB405C-0F99-44D2-8036-522DDD3F0B4D}" type="presParOf" srcId="{D719F8B6-4B6C-4EA3-AC75-57933DB0D724}" destId="{8DAC5491-8BCD-4033-B3DF-010E18A53AF9}" srcOrd="1" destOrd="0" presId="urn:microsoft.com/office/officeart/2005/8/layout/hierarchy2"/>
    <dgm:cxn modelId="{6A034798-5E9D-47F1-A5A2-C3E2FA5FB256}" type="presParOf" srcId="{6BF28349-A2A6-4F71-A2B9-54FC12E3F63E}" destId="{77B05A1C-14B8-464D-8F6A-EF544032E19D}" srcOrd="2" destOrd="0" presId="urn:microsoft.com/office/officeart/2005/8/layout/hierarchy2"/>
    <dgm:cxn modelId="{338F4406-BB2B-44F5-870D-D2DFF1F1B0E0}" type="presParOf" srcId="{77B05A1C-14B8-464D-8F6A-EF544032E19D}" destId="{1DA4ED07-647E-4CDB-91FF-499B4BE95230}" srcOrd="0" destOrd="0" presId="urn:microsoft.com/office/officeart/2005/8/layout/hierarchy2"/>
    <dgm:cxn modelId="{F38C6E3F-3873-4D46-97A6-C67C72C1B7DC}" type="presParOf" srcId="{6BF28349-A2A6-4F71-A2B9-54FC12E3F63E}" destId="{6D3A4B00-3DF7-47B9-9C73-2358DD8176C1}" srcOrd="3" destOrd="0" presId="urn:microsoft.com/office/officeart/2005/8/layout/hierarchy2"/>
    <dgm:cxn modelId="{5096F81E-F169-45CD-B066-2E7A35EFFD59}" type="presParOf" srcId="{6D3A4B00-3DF7-47B9-9C73-2358DD8176C1}" destId="{41E3CD91-F75F-4C4D-9ACB-D624ABC20395}" srcOrd="0" destOrd="0" presId="urn:microsoft.com/office/officeart/2005/8/layout/hierarchy2"/>
    <dgm:cxn modelId="{D10E58A4-50F9-49ED-8BF8-00588A1963F2}" type="presParOf" srcId="{6D3A4B00-3DF7-47B9-9C73-2358DD8176C1}" destId="{27294BB3-1ACE-4E0E-8D0E-C5092A281F70}" srcOrd="1" destOrd="0" presId="urn:microsoft.com/office/officeart/2005/8/layout/hierarchy2"/>
    <dgm:cxn modelId="{0207C4B4-915A-497C-AB64-20F6AE2B3C58}" type="presParOf" srcId="{27294BB3-1ACE-4E0E-8D0E-C5092A281F70}" destId="{96F51E7B-0FAD-490F-BB8D-8F77043EBA9E}" srcOrd="0" destOrd="0" presId="urn:microsoft.com/office/officeart/2005/8/layout/hierarchy2"/>
    <dgm:cxn modelId="{FFEAED65-BF4C-4A50-AFEB-96F360338DA5}" type="presParOf" srcId="{96F51E7B-0FAD-490F-BB8D-8F77043EBA9E}" destId="{6D19526A-85E8-4C25-8462-64BD5C13424E}" srcOrd="0" destOrd="0" presId="urn:microsoft.com/office/officeart/2005/8/layout/hierarchy2"/>
    <dgm:cxn modelId="{03494E9D-F402-4684-AE28-EC5E37DA1D9C}" type="presParOf" srcId="{27294BB3-1ACE-4E0E-8D0E-C5092A281F70}" destId="{C9CBC332-BF6E-4556-BCC3-F8C8035A276C}" srcOrd="1" destOrd="0" presId="urn:microsoft.com/office/officeart/2005/8/layout/hierarchy2"/>
    <dgm:cxn modelId="{F00D1432-1F6D-46B5-A3B8-A5C438F9E715}" type="presParOf" srcId="{C9CBC332-BF6E-4556-BCC3-F8C8035A276C}" destId="{AC067E2D-57CB-4938-9727-BE41E9D18123}" srcOrd="0" destOrd="0" presId="urn:microsoft.com/office/officeart/2005/8/layout/hierarchy2"/>
    <dgm:cxn modelId="{AF1067C6-C2D5-4CC1-8966-FEEA7F6CD6EC}" type="presParOf" srcId="{C9CBC332-BF6E-4556-BCC3-F8C8035A276C}" destId="{41C0C9C9-67C2-4595-91E5-F8CE32A6241D}" srcOrd="1" destOrd="0" presId="urn:microsoft.com/office/officeart/2005/8/layout/hierarchy2"/>
    <dgm:cxn modelId="{C0AAF15A-63E0-4D04-8335-2B4278BD0D7A}" type="presParOf" srcId="{6BF28349-A2A6-4F71-A2B9-54FC12E3F63E}" destId="{20105CDF-6040-49B0-9ED0-C78C8378B396}" srcOrd="4" destOrd="0" presId="urn:microsoft.com/office/officeart/2005/8/layout/hierarchy2"/>
    <dgm:cxn modelId="{DD1830CD-F021-4E0B-AD05-6808E33E6B22}" type="presParOf" srcId="{20105CDF-6040-49B0-9ED0-C78C8378B396}" destId="{C50A44AC-650C-4AEB-AC8A-1056AFAFC298}" srcOrd="0" destOrd="0" presId="urn:microsoft.com/office/officeart/2005/8/layout/hierarchy2"/>
    <dgm:cxn modelId="{0B4C344E-9C05-49BB-8B3E-238DF496B751}" type="presParOf" srcId="{6BF28349-A2A6-4F71-A2B9-54FC12E3F63E}" destId="{1DF6B14D-C4EC-401D-8864-B9014BA939B3}" srcOrd="5" destOrd="0" presId="urn:microsoft.com/office/officeart/2005/8/layout/hierarchy2"/>
    <dgm:cxn modelId="{B8C0EB81-FE82-4527-9ED5-378B5B24190C}" type="presParOf" srcId="{1DF6B14D-C4EC-401D-8864-B9014BA939B3}" destId="{2702FBB9-68B1-48F8-84CC-5421C35B2193}" srcOrd="0" destOrd="0" presId="urn:microsoft.com/office/officeart/2005/8/layout/hierarchy2"/>
    <dgm:cxn modelId="{C3892682-7AE3-43CF-BF74-60F47D705176}" type="presParOf" srcId="{1DF6B14D-C4EC-401D-8864-B9014BA939B3}" destId="{FD6EC0E1-6850-4918-9617-2616990A9B0C}"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803C48-A62D-4A68-AAF3-B02694623820}" type="doc">
      <dgm:prSet loTypeId="urn:microsoft.com/office/officeart/2005/8/layout/radial3" loCatId="relationship" qsTypeId="urn:microsoft.com/office/officeart/2005/8/quickstyle/3d3" qsCatId="3D" csTypeId="urn:microsoft.com/office/officeart/2005/8/colors/accent1_2" csCatId="accent1" phldr="1"/>
      <dgm:spPr/>
      <dgm:t>
        <a:bodyPr/>
        <a:lstStyle/>
        <a:p>
          <a:endParaRPr lang="en-US"/>
        </a:p>
      </dgm:t>
    </dgm:pt>
    <dgm:pt modelId="{DA16087B-4EA6-44E0-B950-2BB7642DA5F8}">
      <dgm:prSet phldrT="[Text]" custT="1"/>
      <dgm:spPr/>
      <dgm:t>
        <a:bodyPr/>
        <a:lstStyle/>
        <a:p>
          <a:r>
            <a:rPr lang="en-US" sz="3600" smtClean="0"/>
            <a:t>PHASE </a:t>
          </a:r>
          <a:r>
            <a:rPr lang="en-US" sz="3600" dirty="0" smtClean="0"/>
            <a:t>One</a:t>
          </a:r>
          <a:endParaRPr lang="en-US" sz="3600" dirty="0"/>
        </a:p>
      </dgm:t>
    </dgm:pt>
    <dgm:pt modelId="{7E30653A-4DFF-4068-BEC2-A74A9FD47440}" type="parTrans" cxnId="{0EFCE4B1-BBA0-4677-BD69-27C7FCD13096}">
      <dgm:prSet/>
      <dgm:spPr/>
      <dgm:t>
        <a:bodyPr/>
        <a:lstStyle/>
        <a:p>
          <a:endParaRPr lang="en-US"/>
        </a:p>
      </dgm:t>
    </dgm:pt>
    <dgm:pt modelId="{167A0742-33D0-47D8-AEA3-75D12418F1B8}" type="sibTrans" cxnId="{0EFCE4B1-BBA0-4677-BD69-27C7FCD13096}">
      <dgm:prSet/>
      <dgm:spPr/>
      <dgm:t>
        <a:bodyPr/>
        <a:lstStyle/>
        <a:p>
          <a:endParaRPr lang="en-US"/>
        </a:p>
      </dgm:t>
    </dgm:pt>
    <dgm:pt modelId="{CA3FB871-9D9E-4B8A-A433-45C39FEF566A}">
      <dgm:prSet phldrT="[Text]"/>
      <dgm:spPr/>
      <dgm:t>
        <a:bodyPr/>
        <a:lstStyle/>
        <a:p>
          <a:r>
            <a:rPr lang="en-US" dirty="0" smtClean="0"/>
            <a:t>Newspaper</a:t>
          </a:r>
        </a:p>
        <a:p>
          <a:endParaRPr lang="en-US" dirty="0"/>
        </a:p>
      </dgm:t>
    </dgm:pt>
    <dgm:pt modelId="{213B4DDF-8E95-43C2-8B30-095D45BEC546}" type="parTrans" cxnId="{0DC67D0D-3DE6-4666-8602-6C06A1C99F4A}">
      <dgm:prSet/>
      <dgm:spPr/>
      <dgm:t>
        <a:bodyPr/>
        <a:lstStyle/>
        <a:p>
          <a:endParaRPr lang="en-US"/>
        </a:p>
      </dgm:t>
    </dgm:pt>
    <dgm:pt modelId="{0A6943FF-AD2F-4DEB-9933-45FEAED74D43}" type="sibTrans" cxnId="{0DC67D0D-3DE6-4666-8602-6C06A1C99F4A}">
      <dgm:prSet/>
      <dgm:spPr/>
      <dgm:t>
        <a:bodyPr/>
        <a:lstStyle/>
        <a:p>
          <a:endParaRPr lang="en-US"/>
        </a:p>
      </dgm:t>
    </dgm:pt>
    <dgm:pt modelId="{FE5634B4-F120-4F5F-9871-6AADA2A52A8A}">
      <dgm:prSet phldrT="[Text]"/>
      <dgm:spPr/>
      <dgm:t>
        <a:bodyPr/>
        <a:lstStyle/>
        <a:p>
          <a:r>
            <a:rPr lang="en-US" dirty="0" err="1" smtClean="0"/>
            <a:t>TVc</a:t>
          </a:r>
          <a:endParaRPr lang="en-US" dirty="0"/>
        </a:p>
      </dgm:t>
    </dgm:pt>
    <dgm:pt modelId="{72FA5177-DD83-4A50-88B1-5ED18ABFF0D2}" type="parTrans" cxnId="{26DF5AAC-C231-4B24-AFAF-C4963E2385A2}">
      <dgm:prSet/>
      <dgm:spPr/>
      <dgm:t>
        <a:bodyPr/>
        <a:lstStyle/>
        <a:p>
          <a:endParaRPr lang="en-US"/>
        </a:p>
      </dgm:t>
    </dgm:pt>
    <dgm:pt modelId="{44C04BFA-8BB0-454E-B31D-2278A30B2E36}" type="sibTrans" cxnId="{26DF5AAC-C231-4B24-AFAF-C4963E2385A2}">
      <dgm:prSet/>
      <dgm:spPr/>
      <dgm:t>
        <a:bodyPr/>
        <a:lstStyle/>
        <a:p>
          <a:endParaRPr lang="en-US"/>
        </a:p>
      </dgm:t>
    </dgm:pt>
    <dgm:pt modelId="{F49E19A0-F189-4234-AF9D-C92CF034667C}">
      <dgm:prSet phldrT="[Text]"/>
      <dgm:spPr/>
      <dgm:t>
        <a:bodyPr/>
        <a:lstStyle/>
        <a:p>
          <a:r>
            <a:rPr lang="en-US" dirty="0" smtClean="0"/>
            <a:t>Radio Ad</a:t>
          </a:r>
          <a:endParaRPr lang="en-US" dirty="0"/>
        </a:p>
      </dgm:t>
    </dgm:pt>
    <dgm:pt modelId="{D0552853-DACB-407F-B177-1552AFA94540}" type="parTrans" cxnId="{BE187956-BE2C-4407-9DD9-E0CFBD172132}">
      <dgm:prSet/>
      <dgm:spPr/>
      <dgm:t>
        <a:bodyPr/>
        <a:lstStyle/>
        <a:p>
          <a:endParaRPr lang="en-US"/>
        </a:p>
      </dgm:t>
    </dgm:pt>
    <dgm:pt modelId="{257F8CFC-68DB-497A-9163-B0BDB1BAADFF}" type="sibTrans" cxnId="{BE187956-BE2C-4407-9DD9-E0CFBD172132}">
      <dgm:prSet/>
      <dgm:spPr/>
      <dgm:t>
        <a:bodyPr/>
        <a:lstStyle/>
        <a:p>
          <a:endParaRPr lang="en-US"/>
        </a:p>
      </dgm:t>
    </dgm:pt>
    <dgm:pt modelId="{BE97D664-5F0B-4CB6-A24C-8B158C272B63}">
      <dgm:prSet phldrT="[Text]"/>
      <dgm:spPr/>
      <dgm:t>
        <a:bodyPr/>
        <a:lstStyle/>
        <a:p>
          <a:r>
            <a:rPr lang="en-US" dirty="0" smtClean="0"/>
            <a:t>Brochures</a:t>
          </a:r>
          <a:endParaRPr lang="en-US" dirty="0"/>
        </a:p>
      </dgm:t>
    </dgm:pt>
    <dgm:pt modelId="{173F7461-93E7-481B-A8A3-8F838010BC92}" type="parTrans" cxnId="{D5BDEF7D-E464-4BD9-AB5F-33BB2C095718}">
      <dgm:prSet/>
      <dgm:spPr/>
      <dgm:t>
        <a:bodyPr/>
        <a:lstStyle/>
        <a:p>
          <a:endParaRPr lang="en-US"/>
        </a:p>
      </dgm:t>
    </dgm:pt>
    <dgm:pt modelId="{32F8263F-3A32-45F8-BFB3-1074662D15D8}" type="sibTrans" cxnId="{D5BDEF7D-E464-4BD9-AB5F-33BB2C095718}">
      <dgm:prSet/>
      <dgm:spPr/>
      <dgm:t>
        <a:bodyPr/>
        <a:lstStyle/>
        <a:p>
          <a:endParaRPr lang="en-US"/>
        </a:p>
      </dgm:t>
    </dgm:pt>
    <dgm:pt modelId="{F0E65DDE-F04D-4797-9F23-60D46975D54C}">
      <dgm:prSet phldrT="[Text]"/>
      <dgm:spPr/>
      <dgm:t>
        <a:bodyPr/>
        <a:lstStyle/>
        <a:p>
          <a:r>
            <a:rPr lang="en-US" dirty="0" smtClean="0"/>
            <a:t>Facebook / Twitter</a:t>
          </a:r>
          <a:endParaRPr lang="en-US" dirty="0"/>
        </a:p>
      </dgm:t>
    </dgm:pt>
    <dgm:pt modelId="{B281CAEC-7503-4A53-958C-0278792B892B}" type="parTrans" cxnId="{760D400B-30D8-4D1F-889E-F3BDBEA8D2AD}">
      <dgm:prSet/>
      <dgm:spPr/>
      <dgm:t>
        <a:bodyPr/>
        <a:lstStyle/>
        <a:p>
          <a:endParaRPr lang="en-US"/>
        </a:p>
      </dgm:t>
    </dgm:pt>
    <dgm:pt modelId="{E0B0C7D8-5FCD-4F0C-AE47-333D369F7D25}" type="sibTrans" cxnId="{760D400B-30D8-4D1F-889E-F3BDBEA8D2AD}">
      <dgm:prSet/>
      <dgm:spPr/>
      <dgm:t>
        <a:bodyPr/>
        <a:lstStyle/>
        <a:p>
          <a:endParaRPr lang="en-US"/>
        </a:p>
      </dgm:t>
    </dgm:pt>
    <dgm:pt modelId="{54A9A241-03A5-4CEE-9195-2B1E8AC3EC5D}">
      <dgm:prSet phldrT="[Text]"/>
      <dgm:spPr/>
      <dgm:t>
        <a:bodyPr/>
        <a:lstStyle/>
        <a:p>
          <a:r>
            <a:rPr lang="en-US" dirty="0" smtClean="0"/>
            <a:t>Ad Word</a:t>
          </a:r>
          <a:endParaRPr lang="en-US" dirty="0"/>
        </a:p>
      </dgm:t>
    </dgm:pt>
    <dgm:pt modelId="{B1B4931E-3777-49B5-BB56-B31D80108A3C}" type="parTrans" cxnId="{2770F576-63ED-4052-97BE-3FF390BBA389}">
      <dgm:prSet/>
      <dgm:spPr/>
      <dgm:t>
        <a:bodyPr/>
        <a:lstStyle/>
        <a:p>
          <a:endParaRPr lang="en-US"/>
        </a:p>
      </dgm:t>
    </dgm:pt>
    <dgm:pt modelId="{F1D720D7-8BD9-4757-841A-67BA52C6C480}" type="sibTrans" cxnId="{2770F576-63ED-4052-97BE-3FF390BBA389}">
      <dgm:prSet/>
      <dgm:spPr/>
      <dgm:t>
        <a:bodyPr/>
        <a:lstStyle/>
        <a:p>
          <a:endParaRPr lang="en-US"/>
        </a:p>
      </dgm:t>
    </dgm:pt>
    <dgm:pt modelId="{0CFE83DB-D2CE-4629-A29F-9513D1721ED4}" type="pres">
      <dgm:prSet presAssocID="{70803C48-A62D-4A68-AAF3-B02694623820}" presName="composite" presStyleCnt="0">
        <dgm:presLayoutVars>
          <dgm:chMax val="1"/>
          <dgm:dir/>
          <dgm:resizeHandles val="exact"/>
        </dgm:presLayoutVars>
      </dgm:prSet>
      <dgm:spPr/>
      <dgm:t>
        <a:bodyPr/>
        <a:lstStyle/>
        <a:p>
          <a:endParaRPr lang="en-US"/>
        </a:p>
      </dgm:t>
    </dgm:pt>
    <dgm:pt modelId="{D60CFDA9-A922-43DD-ADAE-8547FDC4C738}" type="pres">
      <dgm:prSet presAssocID="{70803C48-A62D-4A68-AAF3-B02694623820}" presName="radial" presStyleCnt="0">
        <dgm:presLayoutVars>
          <dgm:animLvl val="ctr"/>
        </dgm:presLayoutVars>
      </dgm:prSet>
      <dgm:spPr/>
    </dgm:pt>
    <dgm:pt modelId="{AEBF7F1E-3FE1-4FEA-A446-EB8E376450B3}" type="pres">
      <dgm:prSet presAssocID="{DA16087B-4EA6-44E0-B950-2BB7642DA5F8}" presName="centerShape" presStyleLbl="vennNode1" presStyleIdx="0" presStyleCnt="7"/>
      <dgm:spPr/>
      <dgm:t>
        <a:bodyPr/>
        <a:lstStyle/>
        <a:p>
          <a:endParaRPr lang="en-US"/>
        </a:p>
      </dgm:t>
    </dgm:pt>
    <dgm:pt modelId="{756DF975-E5F0-4E5B-9BC4-82DF7C6216BB}" type="pres">
      <dgm:prSet presAssocID="{CA3FB871-9D9E-4B8A-A433-45C39FEF566A}" presName="node" presStyleLbl="vennNode1" presStyleIdx="1" presStyleCnt="7">
        <dgm:presLayoutVars>
          <dgm:bulletEnabled val="1"/>
        </dgm:presLayoutVars>
      </dgm:prSet>
      <dgm:spPr/>
      <dgm:t>
        <a:bodyPr/>
        <a:lstStyle/>
        <a:p>
          <a:endParaRPr lang="en-US"/>
        </a:p>
      </dgm:t>
    </dgm:pt>
    <dgm:pt modelId="{0FE02953-AA4A-4340-AD93-CE5EDB3E25BA}" type="pres">
      <dgm:prSet presAssocID="{FE5634B4-F120-4F5F-9871-6AADA2A52A8A}" presName="node" presStyleLbl="vennNode1" presStyleIdx="2" presStyleCnt="7">
        <dgm:presLayoutVars>
          <dgm:bulletEnabled val="1"/>
        </dgm:presLayoutVars>
      </dgm:prSet>
      <dgm:spPr/>
      <dgm:t>
        <a:bodyPr/>
        <a:lstStyle/>
        <a:p>
          <a:endParaRPr lang="en-US"/>
        </a:p>
      </dgm:t>
    </dgm:pt>
    <dgm:pt modelId="{F5CF0FF7-4676-432F-A1EA-A85FEC6CC9C4}" type="pres">
      <dgm:prSet presAssocID="{F49E19A0-F189-4234-AF9D-C92CF034667C}" presName="node" presStyleLbl="vennNode1" presStyleIdx="3" presStyleCnt="7">
        <dgm:presLayoutVars>
          <dgm:bulletEnabled val="1"/>
        </dgm:presLayoutVars>
      </dgm:prSet>
      <dgm:spPr/>
      <dgm:t>
        <a:bodyPr/>
        <a:lstStyle/>
        <a:p>
          <a:endParaRPr lang="en-US"/>
        </a:p>
      </dgm:t>
    </dgm:pt>
    <dgm:pt modelId="{C1D6CA6D-646A-4B7C-BCCB-8DD1DE1999D6}" type="pres">
      <dgm:prSet presAssocID="{BE97D664-5F0B-4CB6-A24C-8B158C272B63}" presName="node" presStyleLbl="vennNode1" presStyleIdx="4" presStyleCnt="7">
        <dgm:presLayoutVars>
          <dgm:bulletEnabled val="1"/>
        </dgm:presLayoutVars>
      </dgm:prSet>
      <dgm:spPr/>
      <dgm:t>
        <a:bodyPr/>
        <a:lstStyle/>
        <a:p>
          <a:endParaRPr lang="en-US"/>
        </a:p>
      </dgm:t>
    </dgm:pt>
    <dgm:pt modelId="{1D6D0B0B-C537-4B91-9131-175EABAE97A8}" type="pres">
      <dgm:prSet presAssocID="{F0E65DDE-F04D-4797-9F23-60D46975D54C}" presName="node" presStyleLbl="vennNode1" presStyleIdx="5" presStyleCnt="7">
        <dgm:presLayoutVars>
          <dgm:bulletEnabled val="1"/>
        </dgm:presLayoutVars>
      </dgm:prSet>
      <dgm:spPr/>
      <dgm:t>
        <a:bodyPr/>
        <a:lstStyle/>
        <a:p>
          <a:endParaRPr lang="en-US"/>
        </a:p>
      </dgm:t>
    </dgm:pt>
    <dgm:pt modelId="{0424CD58-A1B8-44EB-930B-7280541E0D55}" type="pres">
      <dgm:prSet presAssocID="{54A9A241-03A5-4CEE-9195-2B1E8AC3EC5D}" presName="node" presStyleLbl="vennNode1" presStyleIdx="6" presStyleCnt="7">
        <dgm:presLayoutVars>
          <dgm:bulletEnabled val="1"/>
        </dgm:presLayoutVars>
      </dgm:prSet>
      <dgm:spPr/>
      <dgm:t>
        <a:bodyPr/>
        <a:lstStyle/>
        <a:p>
          <a:endParaRPr lang="en-US"/>
        </a:p>
      </dgm:t>
    </dgm:pt>
  </dgm:ptLst>
  <dgm:cxnLst>
    <dgm:cxn modelId="{D830FA46-6459-47BA-9DC4-13111029812A}" type="presOf" srcId="{BE97D664-5F0B-4CB6-A24C-8B158C272B63}" destId="{C1D6CA6D-646A-4B7C-BCCB-8DD1DE1999D6}" srcOrd="0" destOrd="0" presId="urn:microsoft.com/office/officeart/2005/8/layout/radial3"/>
    <dgm:cxn modelId="{26DF5AAC-C231-4B24-AFAF-C4963E2385A2}" srcId="{DA16087B-4EA6-44E0-B950-2BB7642DA5F8}" destId="{FE5634B4-F120-4F5F-9871-6AADA2A52A8A}" srcOrd="1" destOrd="0" parTransId="{72FA5177-DD83-4A50-88B1-5ED18ABFF0D2}" sibTransId="{44C04BFA-8BB0-454E-B31D-2278A30B2E36}"/>
    <dgm:cxn modelId="{8253E593-DC6C-4BF7-88F7-369000751B4A}" type="presOf" srcId="{F49E19A0-F189-4234-AF9D-C92CF034667C}" destId="{F5CF0FF7-4676-432F-A1EA-A85FEC6CC9C4}" srcOrd="0" destOrd="0" presId="urn:microsoft.com/office/officeart/2005/8/layout/radial3"/>
    <dgm:cxn modelId="{3BBF92D7-7FE1-4669-8B7F-540E785D1DBB}" type="presOf" srcId="{70803C48-A62D-4A68-AAF3-B02694623820}" destId="{0CFE83DB-D2CE-4629-A29F-9513D1721ED4}" srcOrd="0" destOrd="0" presId="urn:microsoft.com/office/officeart/2005/8/layout/radial3"/>
    <dgm:cxn modelId="{005BB4A8-E8E2-4C4E-A964-82C436B03735}" type="presOf" srcId="{54A9A241-03A5-4CEE-9195-2B1E8AC3EC5D}" destId="{0424CD58-A1B8-44EB-930B-7280541E0D55}" srcOrd="0" destOrd="0" presId="urn:microsoft.com/office/officeart/2005/8/layout/radial3"/>
    <dgm:cxn modelId="{760D400B-30D8-4D1F-889E-F3BDBEA8D2AD}" srcId="{DA16087B-4EA6-44E0-B950-2BB7642DA5F8}" destId="{F0E65DDE-F04D-4797-9F23-60D46975D54C}" srcOrd="4" destOrd="0" parTransId="{B281CAEC-7503-4A53-958C-0278792B892B}" sibTransId="{E0B0C7D8-5FCD-4F0C-AE47-333D369F7D25}"/>
    <dgm:cxn modelId="{235FF09E-C666-409E-87A2-5B0C27B0E5A1}" type="presOf" srcId="{CA3FB871-9D9E-4B8A-A433-45C39FEF566A}" destId="{756DF975-E5F0-4E5B-9BC4-82DF7C6216BB}" srcOrd="0" destOrd="0" presId="urn:microsoft.com/office/officeart/2005/8/layout/radial3"/>
    <dgm:cxn modelId="{0EFCE4B1-BBA0-4677-BD69-27C7FCD13096}" srcId="{70803C48-A62D-4A68-AAF3-B02694623820}" destId="{DA16087B-4EA6-44E0-B950-2BB7642DA5F8}" srcOrd="0" destOrd="0" parTransId="{7E30653A-4DFF-4068-BEC2-A74A9FD47440}" sibTransId="{167A0742-33D0-47D8-AEA3-75D12418F1B8}"/>
    <dgm:cxn modelId="{1AE5DB88-4E9F-4C21-9D9F-3492B4A94BF2}" type="presOf" srcId="{FE5634B4-F120-4F5F-9871-6AADA2A52A8A}" destId="{0FE02953-AA4A-4340-AD93-CE5EDB3E25BA}" srcOrd="0" destOrd="0" presId="urn:microsoft.com/office/officeart/2005/8/layout/radial3"/>
    <dgm:cxn modelId="{0DC67D0D-3DE6-4666-8602-6C06A1C99F4A}" srcId="{DA16087B-4EA6-44E0-B950-2BB7642DA5F8}" destId="{CA3FB871-9D9E-4B8A-A433-45C39FEF566A}" srcOrd="0" destOrd="0" parTransId="{213B4DDF-8E95-43C2-8B30-095D45BEC546}" sibTransId="{0A6943FF-AD2F-4DEB-9933-45FEAED74D43}"/>
    <dgm:cxn modelId="{D5BDEF7D-E464-4BD9-AB5F-33BB2C095718}" srcId="{DA16087B-4EA6-44E0-B950-2BB7642DA5F8}" destId="{BE97D664-5F0B-4CB6-A24C-8B158C272B63}" srcOrd="3" destOrd="0" parTransId="{173F7461-93E7-481B-A8A3-8F838010BC92}" sibTransId="{32F8263F-3A32-45F8-BFB3-1074662D15D8}"/>
    <dgm:cxn modelId="{F4F6005B-3309-4058-B3FD-6D76A0FCECDC}" type="presOf" srcId="{F0E65DDE-F04D-4797-9F23-60D46975D54C}" destId="{1D6D0B0B-C537-4B91-9131-175EABAE97A8}" srcOrd="0" destOrd="0" presId="urn:microsoft.com/office/officeart/2005/8/layout/radial3"/>
    <dgm:cxn modelId="{2770F576-63ED-4052-97BE-3FF390BBA389}" srcId="{DA16087B-4EA6-44E0-B950-2BB7642DA5F8}" destId="{54A9A241-03A5-4CEE-9195-2B1E8AC3EC5D}" srcOrd="5" destOrd="0" parTransId="{B1B4931E-3777-49B5-BB56-B31D80108A3C}" sibTransId="{F1D720D7-8BD9-4757-841A-67BA52C6C480}"/>
    <dgm:cxn modelId="{47AC8782-E1CA-4AAC-835E-5CFC2482F43F}" type="presOf" srcId="{DA16087B-4EA6-44E0-B950-2BB7642DA5F8}" destId="{AEBF7F1E-3FE1-4FEA-A446-EB8E376450B3}" srcOrd="0" destOrd="0" presId="urn:microsoft.com/office/officeart/2005/8/layout/radial3"/>
    <dgm:cxn modelId="{BE187956-BE2C-4407-9DD9-E0CFBD172132}" srcId="{DA16087B-4EA6-44E0-B950-2BB7642DA5F8}" destId="{F49E19A0-F189-4234-AF9D-C92CF034667C}" srcOrd="2" destOrd="0" parTransId="{D0552853-DACB-407F-B177-1552AFA94540}" sibTransId="{257F8CFC-68DB-497A-9163-B0BDB1BAADFF}"/>
    <dgm:cxn modelId="{1E3CDC69-07F2-4C96-8E47-3A799329CF56}" type="presParOf" srcId="{0CFE83DB-D2CE-4629-A29F-9513D1721ED4}" destId="{D60CFDA9-A922-43DD-ADAE-8547FDC4C738}" srcOrd="0" destOrd="0" presId="urn:microsoft.com/office/officeart/2005/8/layout/radial3"/>
    <dgm:cxn modelId="{DB0A4ABF-A2DC-45EB-917F-70897ED952E7}" type="presParOf" srcId="{D60CFDA9-A922-43DD-ADAE-8547FDC4C738}" destId="{AEBF7F1E-3FE1-4FEA-A446-EB8E376450B3}" srcOrd="0" destOrd="0" presId="urn:microsoft.com/office/officeart/2005/8/layout/radial3"/>
    <dgm:cxn modelId="{954BBCD6-3598-4420-AA36-47EA5B806A74}" type="presParOf" srcId="{D60CFDA9-A922-43DD-ADAE-8547FDC4C738}" destId="{756DF975-E5F0-4E5B-9BC4-82DF7C6216BB}" srcOrd="1" destOrd="0" presId="urn:microsoft.com/office/officeart/2005/8/layout/radial3"/>
    <dgm:cxn modelId="{DB8D943E-D5B8-4660-9789-538AE46D5AE0}" type="presParOf" srcId="{D60CFDA9-A922-43DD-ADAE-8547FDC4C738}" destId="{0FE02953-AA4A-4340-AD93-CE5EDB3E25BA}" srcOrd="2" destOrd="0" presId="urn:microsoft.com/office/officeart/2005/8/layout/radial3"/>
    <dgm:cxn modelId="{00C88A8A-ECAE-498D-81A1-7017D2B8758A}" type="presParOf" srcId="{D60CFDA9-A922-43DD-ADAE-8547FDC4C738}" destId="{F5CF0FF7-4676-432F-A1EA-A85FEC6CC9C4}" srcOrd="3" destOrd="0" presId="urn:microsoft.com/office/officeart/2005/8/layout/radial3"/>
    <dgm:cxn modelId="{BA99A6D6-3B33-46CC-957D-F291F788F624}" type="presParOf" srcId="{D60CFDA9-A922-43DD-ADAE-8547FDC4C738}" destId="{C1D6CA6D-646A-4B7C-BCCB-8DD1DE1999D6}" srcOrd="4" destOrd="0" presId="urn:microsoft.com/office/officeart/2005/8/layout/radial3"/>
    <dgm:cxn modelId="{033F3EAE-9F95-4C55-9C77-DE1D1EEF5B55}" type="presParOf" srcId="{D60CFDA9-A922-43DD-ADAE-8547FDC4C738}" destId="{1D6D0B0B-C537-4B91-9131-175EABAE97A8}" srcOrd="5" destOrd="0" presId="urn:microsoft.com/office/officeart/2005/8/layout/radial3"/>
    <dgm:cxn modelId="{4C18E5D1-4D82-4FC4-AD46-47130A499A79}" type="presParOf" srcId="{D60CFDA9-A922-43DD-ADAE-8547FDC4C738}" destId="{0424CD58-A1B8-44EB-930B-7280541E0D55}" srcOrd="6"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33A640-386A-4C1D-BE6B-0BD460E53E1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C4B3AF8-0154-4542-9AC5-7BFC5EA566A1}">
      <dgm:prSet phldrT="[Text]"/>
      <dgm:spPr/>
      <dgm:t>
        <a:bodyPr/>
        <a:lstStyle/>
        <a:p>
          <a:r>
            <a:rPr lang="en-US" dirty="0" smtClean="0"/>
            <a:t>Television Commercial</a:t>
          </a:r>
          <a:endParaRPr lang="en-US" dirty="0"/>
        </a:p>
      </dgm:t>
    </dgm:pt>
    <dgm:pt modelId="{9ECB02FF-45DB-41C6-A967-7B3604B0FA13}" type="parTrans" cxnId="{829E6D18-A475-4422-B0AD-63B6F38D882A}">
      <dgm:prSet/>
      <dgm:spPr/>
      <dgm:t>
        <a:bodyPr/>
        <a:lstStyle/>
        <a:p>
          <a:endParaRPr lang="en-US"/>
        </a:p>
      </dgm:t>
    </dgm:pt>
    <dgm:pt modelId="{07B82B30-D28D-47C0-A73B-FFA501566967}" type="sibTrans" cxnId="{829E6D18-A475-4422-B0AD-63B6F38D882A}">
      <dgm:prSet/>
      <dgm:spPr/>
      <dgm:t>
        <a:bodyPr/>
        <a:lstStyle/>
        <a:p>
          <a:endParaRPr lang="en-US"/>
        </a:p>
      </dgm:t>
    </dgm:pt>
    <dgm:pt modelId="{E64880DC-8964-4237-972B-30C8619A9D9F}">
      <dgm:prSet phldrT="[Text]"/>
      <dgm:spPr/>
      <dgm:t>
        <a:bodyPr/>
        <a:lstStyle/>
        <a:p>
          <a:r>
            <a:rPr lang="en-US" dirty="0" smtClean="0"/>
            <a:t>Radio Commercial</a:t>
          </a:r>
          <a:endParaRPr lang="en-US" dirty="0"/>
        </a:p>
      </dgm:t>
    </dgm:pt>
    <dgm:pt modelId="{DE3C50E4-BF42-4281-9FD4-6312C626CECC}" type="parTrans" cxnId="{6DF27310-FC91-4279-9490-BF24909312AB}">
      <dgm:prSet/>
      <dgm:spPr/>
      <dgm:t>
        <a:bodyPr/>
        <a:lstStyle/>
        <a:p>
          <a:endParaRPr lang="en-US"/>
        </a:p>
      </dgm:t>
    </dgm:pt>
    <dgm:pt modelId="{EFE1941B-C894-4AFF-993E-077F0DF8CADE}" type="sibTrans" cxnId="{6DF27310-FC91-4279-9490-BF24909312AB}">
      <dgm:prSet/>
      <dgm:spPr/>
      <dgm:t>
        <a:bodyPr/>
        <a:lstStyle/>
        <a:p>
          <a:endParaRPr lang="en-US"/>
        </a:p>
      </dgm:t>
    </dgm:pt>
    <dgm:pt modelId="{619AA932-4787-4085-8EBD-E6B1EF41EFDD}">
      <dgm:prSet phldrT="[Text]" custT="1"/>
      <dgm:spPr/>
      <dgm:t>
        <a:bodyPr/>
        <a:lstStyle/>
        <a:p>
          <a:r>
            <a:rPr lang="en-US" sz="1000" dirty="0" smtClean="0"/>
            <a:t> Production Cost= 25,000</a:t>
          </a:r>
          <a:endParaRPr lang="en-US" sz="1000" dirty="0"/>
        </a:p>
      </dgm:t>
    </dgm:pt>
    <dgm:pt modelId="{43C14C36-55F6-42CC-BCA3-881BDA2F214E}" type="parTrans" cxnId="{A779A25B-BB20-4A11-933A-6EAFA7D1E664}">
      <dgm:prSet/>
      <dgm:spPr/>
      <dgm:t>
        <a:bodyPr/>
        <a:lstStyle/>
        <a:p>
          <a:endParaRPr lang="en-US"/>
        </a:p>
      </dgm:t>
    </dgm:pt>
    <dgm:pt modelId="{24D5978E-75BF-49F0-B2CF-4B4F415A81FA}" type="sibTrans" cxnId="{A779A25B-BB20-4A11-933A-6EAFA7D1E664}">
      <dgm:prSet/>
      <dgm:spPr/>
      <dgm:t>
        <a:bodyPr/>
        <a:lstStyle/>
        <a:p>
          <a:endParaRPr lang="en-US"/>
        </a:p>
      </dgm:t>
    </dgm:pt>
    <dgm:pt modelId="{74CA4737-4E95-4EDB-8C53-9975613C9683}">
      <dgm:prSet phldrT="[Text]"/>
      <dgm:spPr/>
      <dgm:t>
        <a:bodyPr/>
        <a:lstStyle/>
        <a:p>
          <a:r>
            <a:rPr lang="en-US" dirty="0" smtClean="0"/>
            <a:t>Newspaper</a:t>
          </a:r>
          <a:endParaRPr lang="en-US" dirty="0"/>
        </a:p>
      </dgm:t>
    </dgm:pt>
    <dgm:pt modelId="{56BC2012-A918-4272-BD60-C0C1859B0E7C}" type="parTrans" cxnId="{492C0F9C-2970-4A0A-9236-85F0DF0599F1}">
      <dgm:prSet/>
      <dgm:spPr/>
      <dgm:t>
        <a:bodyPr/>
        <a:lstStyle/>
        <a:p>
          <a:endParaRPr lang="en-US"/>
        </a:p>
      </dgm:t>
    </dgm:pt>
    <dgm:pt modelId="{B1745A5B-11DB-49DD-976A-8DDAE64FDF0F}" type="sibTrans" cxnId="{492C0F9C-2970-4A0A-9236-85F0DF0599F1}">
      <dgm:prSet/>
      <dgm:spPr/>
      <dgm:t>
        <a:bodyPr/>
        <a:lstStyle/>
        <a:p>
          <a:endParaRPr lang="en-US"/>
        </a:p>
      </dgm:t>
    </dgm:pt>
    <dgm:pt modelId="{1FB5A7E9-5D19-4DAB-8270-AA9B6F382C3B}">
      <dgm:prSet phldrT="[Text]"/>
      <dgm:spPr/>
      <dgm:t>
        <a:bodyPr/>
        <a:lstStyle/>
        <a:p>
          <a:r>
            <a:rPr lang="en-US" dirty="0" smtClean="0"/>
            <a:t>Brochures </a:t>
          </a:r>
          <a:endParaRPr lang="en-US" dirty="0"/>
        </a:p>
      </dgm:t>
    </dgm:pt>
    <dgm:pt modelId="{BA37B4C0-D880-4AE2-BE95-9187AE630E26}" type="parTrans" cxnId="{870B0118-E2D2-49F7-97CA-CDA12550CF5A}">
      <dgm:prSet/>
      <dgm:spPr/>
      <dgm:t>
        <a:bodyPr/>
        <a:lstStyle/>
        <a:p>
          <a:endParaRPr lang="en-US"/>
        </a:p>
      </dgm:t>
    </dgm:pt>
    <dgm:pt modelId="{922F5076-8CC8-41FF-8923-2AF07195A878}" type="sibTrans" cxnId="{870B0118-E2D2-49F7-97CA-CDA12550CF5A}">
      <dgm:prSet/>
      <dgm:spPr/>
      <dgm:t>
        <a:bodyPr/>
        <a:lstStyle/>
        <a:p>
          <a:endParaRPr lang="en-US"/>
        </a:p>
      </dgm:t>
    </dgm:pt>
    <dgm:pt modelId="{17896CC9-5783-4BD2-ACF1-C908DA648B49}">
      <dgm:prSet phldrT="[Text]" custT="1"/>
      <dgm:spPr/>
      <dgm:t>
        <a:bodyPr/>
        <a:lstStyle/>
        <a:p>
          <a:r>
            <a:rPr lang="en-US" sz="1100" dirty="0" smtClean="0"/>
            <a:t>As per request</a:t>
          </a:r>
          <a:endParaRPr lang="en-US" sz="1000" dirty="0"/>
        </a:p>
      </dgm:t>
    </dgm:pt>
    <dgm:pt modelId="{8726B2CB-264F-4448-86B1-15B2FAD22CE9}" type="parTrans" cxnId="{02C6B66B-57AD-4DF5-B78D-F9D9D55D8795}">
      <dgm:prSet/>
      <dgm:spPr/>
      <dgm:t>
        <a:bodyPr/>
        <a:lstStyle/>
        <a:p>
          <a:endParaRPr lang="en-US"/>
        </a:p>
      </dgm:t>
    </dgm:pt>
    <dgm:pt modelId="{464D7DCE-53E8-47FB-B4F8-2A7418FF91A8}" type="sibTrans" cxnId="{02C6B66B-57AD-4DF5-B78D-F9D9D55D8795}">
      <dgm:prSet/>
      <dgm:spPr/>
      <dgm:t>
        <a:bodyPr/>
        <a:lstStyle/>
        <a:p>
          <a:endParaRPr lang="en-US"/>
        </a:p>
      </dgm:t>
    </dgm:pt>
    <dgm:pt modelId="{3EB755B5-82E8-4EF2-A707-98291FE7FBD1}">
      <dgm:prSet phldrT="[Text]"/>
      <dgm:spPr/>
      <dgm:t>
        <a:bodyPr/>
        <a:lstStyle/>
        <a:p>
          <a:r>
            <a:rPr lang="en-US" dirty="0" smtClean="0"/>
            <a:t>Facebook / Twitter</a:t>
          </a:r>
          <a:endParaRPr lang="en-US" dirty="0"/>
        </a:p>
      </dgm:t>
    </dgm:pt>
    <dgm:pt modelId="{829981D4-C3BB-4A1A-A568-AE05DB1D974B}" type="parTrans" cxnId="{63F67566-6220-430B-8BE9-16816AC57645}">
      <dgm:prSet/>
      <dgm:spPr/>
      <dgm:t>
        <a:bodyPr/>
        <a:lstStyle/>
        <a:p>
          <a:endParaRPr lang="en-US"/>
        </a:p>
      </dgm:t>
    </dgm:pt>
    <dgm:pt modelId="{D5024776-48DD-4143-98A2-328D66056B1E}" type="sibTrans" cxnId="{63F67566-6220-430B-8BE9-16816AC57645}">
      <dgm:prSet/>
      <dgm:spPr/>
      <dgm:t>
        <a:bodyPr/>
        <a:lstStyle/>
        <a:p>
          <a:endParaRPr lang="en-US"/>
        </a:p>
      </dgm:t>
    </dgm:pt>
    <dgm:pt modelId="{FEC8B31D-D64B-4CD2-9041-98B4C959EE51}">
      <dgm:prSet phldrT="[Text]" custT="1"/>
      <dgm:spPr/>
      <dgm:t>
        <a:bodyPr/>
        <a:lstStyle/>
        <a:p>
          <a:r>
            <a:rPr lang="en-US" sz="900" dirty="0" smtClean="0"/>
            <a:t> Brochures Size = A4 Tri Folded, Quantity=16,000</a:t>
          </a:r>
          <a:endParaRPr lang="en-US" sz="900" dirty="0"/>
        </a:p>
      </dgm:t>
    </dgm:pt>
    <dgm:pt modelId="{9E902ABC-650E-4367-A8C8-E01712CC72F2}" type="parTrans" cxnId="{CEAC43D5-230F-4670-A22E-6A7DCA2AFE9F}">
      <dgm:prSet/>
      <dgm:spPr/>
      <dgm:t>
        <a:bodyPr/>
        <a:lstStyle/>
        <a:p>
          <a:endParaRPr lang="en-US"/>
        </a:p>
      </dgm:t>
    </dgm:pt>
    <dgm:pt modelId="{EB3F49F2-2901-4C45-8A84-8E7A70ED2487}" type="sibTrans" cxnId="{CEAC43D5-230F-4670-A22E-6A7DCA2AFE9F}">
      <dgm:prSet/>
      <dgm:spPr/>
      <dgm:t>
        <a:bodyPr/>
        <a:lstStyle/>
        <a:p>
          <a:endParaRPr lang="en-US"/>
        </a:p>
      </dgm:t>
    </dgm:pt>
    <dgm:pt modelId="{C94F3FC2-7751-43AF-A45B-12123360E650}">
      <dgm:prSet phldrT="[Text]"/>
      <dgm:spPr/>
      <dgm:t>
        <a:bodyPr/>
        <a:lstStyle/>
        <a:p>
          <a:r>
            <a:rPr lang="en-US" dirty="0" smtClean="0"/>
            <a:t>Google Ad Word</a:t>
          </a:r>
          <a:endParaRPr lang="en-US" dirty="0"/>
        </a:p>
      </dgm:t>
    </dgm:pt>
    <dgm:pt modelId="{EB13DF38-59F5-478F-B083-3DBA04586AF5}" type="parTrans" cxnId="{9B61444B-74AD-4192-89F9-D3C593E5F407}">
      <dgm:prSet/>
      <dgm:spPr/>
      <dgm:t>
        <a:bodyPr/>
        <a:lstStyle/>
        <a:p>
          <a:endParaRPr lang="en-US"/>
        </a:p>
      </dgm:t>
    </dgm:pt>
    <dgm:pt modelId="{2BA58997-CB6C-4290-9BFD-54D9EE839566}" type="sibTrans" cxnId="{9B61444B-74AD-4192-89F9-D3C593E5F407}">
      <dgm:prSet/>
      <dgm:spPr/>
      <dgm:t>
        <a:bodyPr/>
        <a:lstStyle/>
        <a:p>
          <a:endParaRPr lang="en-US"/>
        </a:p>
      </dgm:t>
    </dgm:pt>
    <dgm:pt modelId="{59D12B25-21FB-421A-83A6-47A27139F21A}">
      <dgm:prSet phldrT="[Text]" custT="1"/>
      <dgm:spPr/>
      <dgm:t>
        <a:bodyPr/>
        <a:lstStyle/>
        <a:p>
          <a:r>
            <a:rPr lang="en-US" sz="900" dirty="0" smtClean="0"/>
            <a:t> According to the budget</a:t>
          </a:r>
          <a:endParaRPr lang="en-US" sz="900" dirty="0"/>
        </a:p>
      </dgm:t>
    </dgm:pt>
    <dgm:pt modelId="{2C26D009-F84F-4866-9077-C3421A2183E5}" type="parTrans" cxnId="{7960E46F-8017-4F17-B89A-A52B8C27C8F0}">
      <dgm:prSet/>
      <dgm:spPr/>
      <dgm:t>
        <a:bodyPr/>
        <a:lstStyle/>
        <a:p>
          <a:endParaRPr lang="en-US"/>
        </a:p>
      </dgm:t>
    </dgm:pt>
    <dgm:pt modelId="{8BF60539-847F-4BC8-A340-53ED9005D02C}" type="sibTrans" cxnId="{7960E46F-8017-4F17-B89A-A52B8C27C8F0}">
      <dgm:prSet/>
      <dgm:spPr/>
      <dgm:t>
        <a:bodyPr/>
        <a:lstStyle/>
        <a:p>
          <a:endParaRPr lang="en-US"/>
        </a:p>
      </dgm:t>
    </dgm:pt>
    <dgm:pt modelId="{5CCB7A34-27EB-443A-A293-FBE724626E5C}">
      <dgm:prSet phldrT="[Text]" custT="1"/>
      <dgm:spPr/>
      <dgm:t>
        <a:bodyPr/>
        <a:lstStyle/>
        <a:p>
          <a:r>
            <a:rPr lang="en-US" sz="900" dirty="0" smtClean="0"/>
            <a:t> According to the budget</a:t>
          </a:r>
          <a:endParaRPr lang="en-US" sz="900" dirty="0"/>
        </a:p>
      </dgm:t>
    </dgm:pt>
    <dgm:pt modelId="{0F93E637-B67D-445D-A884-75C7C48B0252}" type="parTrans" cxnId="{D9C47CA9-5C5F-4944-B459-AA3A5BE2D00D}">
      <dgm:prSet/>
      <dgm:spPr/>
      <dgm:t>
        <a:bodyPr/>
        <a:lstStyle/>
        <a:p>
          <a:endParaRPr lang="en-US"/>
        </a:p>
      </dgm:t>
    </dgm:pt>
    <dgm:pt modelId="{68F1499B-D0E7-4C75-AECF-2CEFC92FEE57}" type="sibTrans" cxnId="{D9C47CA9-5C5F-4944-B459-AA3A5BE2D00D}">
      <dgm:prSet/>
      <dgm:spPr/>
      <dgm:t>
        <a:bodyPr/>
        <a:lstStyle/>
        <a:p>
          <a:endParaRPr lang="en-US"/>
        </a:p>
      </dgm:t>
    </dgm:pt>
    <dgm:pt modelId="{A84E0445-3E1E-4800-B490-4758A2E97BE8}">
      <dgm:prSet phldrT="[Text]" custT="1"/>
      <dgm:spPr/>
      <dgm:t>
        <a:bodyPr/>
        <a:lstStyle/>
        <a:p>
          <a:r>
            <a:rPr lang="en-US" sz="1000" dirty="0" smtClean="0"/>
            <a:t> Media Buying = Depends upon the medium</a:t>
          </a:r>
          <a:endParaRPr lang="en-US" sz="1000" dirty="0"/>
        </a:p>
      </dgm:t>
    </dgm:pt>
    <dgm:pt modelId="{E3077A5C-306E-4429-B675-DD74C60A1F5A}" type="sibTrans" cxnId="{FDAEED3E-A2B9-499F-8EA5-CDAAC8C230B1}">
      <dgm:prSet/>
      <dgm:spPr/>
      <dgm:t>
        <a:bodyPr/>
        <a:lstStyle/>
        <a:p>
          <a:endParaRPr lang="en-US"/>
        </a:p>
      </dgm:t>
    </dgm:pt>
    <dgm:pt modelId="{2D58087A-790F-4F8D-8153-8282A0D3E6F3}" type="parTrans" cxnId="{FDAEED3E-A2B9-499F-8EA5-CDAAC8C230B1}">
      <dgm:prSet/>
      <dgm:spPr/>
      <dgm:t>
        <a:bodyPr/>
        <a:lstStyle/>
        <a:p>
          <a:endParaRPr lang="en-US"/>
        </a:p>
      </dgm:t>
    </dgm:pt>
    <dgm:pt modelId="{4C67C17D-FB87-4171-AD79-3B4E91F21F28}">
      <dgm:prSet phldrT="[Text]" custT="1"/>
      <dgm:spPr/>
      <dgm:t>
        <a:bodyPr/>
        <a:lstStyle/>
        <a:p>
          <a:r>
            <a:rPr lang="en-US" sz="1000" dirty="0" smtClean="0"/>
            <a:t> Production Cost = 150,000</a:t>
          </a:r>
          <a:endParaRPr lang="en-US" sz="1000" dirty="0"/>
        </a:p>
      </dgm:t>
    </dgm:pt>
    <dgm:pt modelId="{8A437103-1F09-42C2-9CEF-E04A4F22C299}" type="parTrans" cxnId="{A236FC0C-3713-4D75-8C15-0E7AA115AB63}">
      <dgm:prSet/>
      <dgm:spPr/>
    </dgm:pt>
    <dgm:pt modelId="{ACE9A775-9DF2-44D8-84B4-3941CA27F63C}" type="sibTrans" cxnId="{A236FC0C-3713-4D75-8C15-0E7AA115AB63}">
      <dgm:prSet/>
      <dgm:spPr/>
    </dgm:pt>
    <dgm:pt modelId="{C7DA1818-ECCF-4962-AB2B-F16B7EB71EF0}">
      <dgm:prSet phldrT="[Text]" custT="1"/>
      <dgm:spPr/>
      <dgm:t>
        <a:bodyPr/>
        <a:lstStyle/>
        <a:p>
          <a:r>
            <a:rPr lang="en-US" sz="1000" dirty="0" smtClean="0"/>
            <a:t> Media Buying = Depends upon the medium</a:t>
          </a:r>
          <a:endParaRPr lang="en-US" sz="1000" dirty="0"/>
        </a:p>
      </dgm:t>
    </dgm:pt>
    <dgm:pt modelId="{47D9A237-9E20-40A4-8781-F3AB670F2877}" type="sibTrans" cxnId="{0402877A-188D-4C5C-A00F-873788942470}">
      <dgm:prSet/>
      <dgm:spPr/>
      <dgm:t>
        <a:bodyPr/>
        <a:lstStyle/>
        <a:p>
          <a:endParaRPr lang="en-US"/>
        </a:p>
      </dgm:t>
    </dgm:pt>
    <dgm:pt modelId="{2B21771C-CF28-4262-BFCC-5777D04C35BB}" type="parTrans" cxnId="{0402877A-188D-4C5C-A00F-873788942470}">
      <dgm:prSet/>
      <dgm:spPr/>
      <dgm:t>
        <a:bodyPr/>
        <a:lstStyle/>
        <a:p>
          <a:endParaRPr lang="en-US"/>
        </a:p>
      </dgm:t>
    </dgm:pt>
    <dgm:pt modelId="{6620B02B-44D7-4204-8FE8-C7FD506D90C5}">
      <dgm:prSet phldrT="[Text]" custT="1"/>
      <dgm:spPr/>
      <dgm:t>
        <a:bodyPr/>
        <a:lstStyle/>
        <a:p>
          <a:r>
            <a:rPr lang="en-US" sz="900" dirty="0" smtClean="0"/>
            <a:t> Total Price = 7.0/ Brochure </a:t>
          </a:r>
          <a:endParaRPr lang="en-US" sz="900" dirty="0"/>
        </a:p>
      </dgm:t>
    </dgm:pt>
    <dgm:pt modelId="{1DCF21E9-D716-42EE-80EA-EA15D72401EB}" type="parTrans" cxnId="{534F9188-E254-4EAD-9E70-E35FD3BD4BE5}">
      <dgm:prSet/>
      <dgm:spPr/>
    </dgm:pt>
    <dgm:pt modelId="{B9B6DE9E-DB26-4014-A131-A1479450F7B0}" type="sibTrans" cxnId="{534F9188-E254-4EAD-9E70-E35FD3BD4BE5}">
      <dgm:prSet/>
      <dgm:spPr/>
    </dgm:pt>
    <dgm:pt modelId="{F38DEDEF-7A7F-4934-987D-C3B3552D2A1F}">
      <dgm:prSet phldrT="[Text]" custT="1"/>
      <dgm:spPr/>
      <dgm:t>
        <a:bodyPr/>
        <a:lstStyle/>
        <a:p>
          <a:endParaRPr lang="en-US" sz="700" dirty="0"/>
        </a:p>
      </dgm:t>
    </dgm:pt>
    <dgm:pt modelId="{4641D5DD-9905-438C-B466-ED674A2FAA02}" type="parTrans" cxnId="{A72F09A4-EC2A-45B3-9251-0E24A7F6534D}">
      <dgm:prSet/>
      <dgm:spPr/>
    </dgm:pt>
    <dgm:pt modelId="{B43BBF29-3032-4F6C-9A3E-711FF48E98EE}" type="sibTrans" cxnId="{A72F09A4-EC2A-45B3-9251-0E24A7F6534D}">
      <dgm:prSet/>
      <dgm:spPr/>
    </dgm:pt>
    <dgm:pt modelId="{A8510393-93AA-4DB3-9645-8D5DD288E4B6}" type="pres">
      <dgm:prSet presAssocID="{7633A640-386A-4C1D-BE6B-0BD460E53E17}" presName="Name0" presStyleCnt="0">
        <dgm:presLayoutVars>
          <dgm:dir/>
          <dgm:animLvl val="lvl"/>
          <dgm:resizeHandles/>
        </dgm:presLayoutVars>
      </dgm:prSet>
      <dgm:spPr/>
      <dgm:t>
        <a:bodyPr/>
        <a:lstStyle/>
        <a:p>
          <a:endParaRPr lang="en-US"/>
        </a:p>
      </dgm:t>
    </dgm:pt>
    <dgm:pt modelId="{C722321F-22DF-4A10-A83C-D4BDABDA0F3D}" type="pres">
      <dgm:prSet presAssocID="{AC4B3AF8-0154-4542-9AC5-7BFC5EA566A1}" presName="linNode" presStyleCnt="0"/>
      <dgm:spPr/>
    </dgm:pt>
    <dgm:pt modelId="{3425EC7D-64CC-4049-A61A-1E3984158D3F}" type="pres">
      <dgm:prSet presAssocID="{AC4B3AF8-0154-4542-9AC5-7BFC5EA566A1}" presName="parentShp" presStyleLbl="node1" presStyleIdx="0" presStyleCnt="6">
        <dgm:presLayoutVars>
          <dgm:bulletEnabled val="1"/>
        </dgm:presLayoutVars>
      </dgm:prSet>
      <dgm:spPr/>
      <dgm:t>
        <a:bodyPr/>
        <a:lstStyle/>
        <a:p>
          <a:endParaRPr lang="en-US"/>
        </a:p>
      </dgm:t>
    </dgm:pt>
    <dgm:pt modelId="{484A948B-375A-4B5C-A099-8DC9B2FC94F1}" type="pres">
      <dgm:prSet presAssocID="{AC4B3AF8-0154-4542-9AC5-7BFC5EA566A1}" presName="childShp" presStyleLbl="bgAccFollowNode1" presStyleIdx="0" presStyleCnt="6">
        <dgm:presLayoutVars>
          <dgm:bulletEnabled val="1"/>
        </dgm:presLayoutVars>
      </dgm:prSet>
      <dgm:spPr/>
      <dgm:t>
        <a:bodyPr/>
        <a:lstStyle/>
        <a:p>
          <a:endParaRPr lang="en-US"/>
        </a:p>
      </dgm:t>
    </dgm:pt>
    <dgm:pt modelId="{5E88BF05-69C6-4FA5-871D-9351BAA655A3}" type="pres">
      <dgm:prSet presAssocID="{07B82B30-D28D-47C0-A73B-FFA501566967}" presName="spacing" presStyleCnt="0"/>
      <dgm:spPr/>
    </dgm:pt>
    <dgm:pt modelId="{908FBEE6-6868-4867-B7FF-B1B36CD3E5EE}" type="pres">
      <dgm:prSet presAssocID="{E64880DC-8964-4237-972B-30C8619A9D9F}" presName="linNode" presStyleCnt="0"/>
      <dgm:spPr/>
    </dgm:pt>
    <dgm:pt modelId="{8DD99C60-0AC8-467C-A62D-F7E5C8D52E32}" type="pres">
      <dgm:prSet presAssocID="{E64880DC-8964-4237-972B-30C8619A9D9F}" presName="parentShp" presStyleLbl="node1" presStyleIdx="1" presStyleCnt="6">
        <dgm:presLayoutVars>
          <dgm:bulletEnabled val="1"/>
        </dgm:presLayoutVars>
      </dgm:prSet>
      <dgm:spPr/>
      <dgm:t>
        <a:bodyPr/>
        <a:lstStyle/>
        <a:p>
          <a:endParaRPr lang="en-US"/>
        </a:p>
      </dgm:t>
    </dgm:pt>
    <dgm:pt modelId="{BAB71121-A35E-466B-AEE7-9FDFF20C212E}" type="pres">
      <dgm:prSet presAssocID="{E64880DC-8964-4237-972B-30C8619A9D9F}" presName="childShp" presStyleLbl="bgAccFollowNode1" presStyleIdx="1" presStyleCnt="6">
        <dgm:presLayoutVars>
          <dgm:bulletEnabled val="1"/>
        </dgm:presLayoutVars>
      </dgm:prSet>
      <dgm:spPr/>
      <dgm:t>
        <a:bodyPr/>
        <a:lstStyle/>
        <a:p>
          <a:endParaRPr lang="en-US"/>
        </a:p>
      </dgm:t>
    </dgm:pt>
    <dgm:pt modelId="{FF578A6A-AF19-4D5F-9D32-508E7F849A6E}" type="pres">
      <dgm:prSet presAssocID="{EFE1941B-C894-4AFF-993E-077F0DF8CADE}" presName="spacing" presStyleCnt="0"/>
      <dgm:spPr/>
    </dgm:pt>
    <dgm:pt modelId="{157A923F-5D9B-49BF-847C-1838CD9DD89B}" type="pres">
      <dgm:prSet presAssocID="{74CA4737-4E95-4EDB-8C53-9975613C9683}" presName="linNode" presStyleCnt="0"/>
      <dgm:spPr/>
    </dgm:pt>
    <dgm:pt modelId="{71DE806C-3C4A-49A1-99FF-A0C4A497E838}" type="pres">
      <dgm:prSet presAssocID="{74CA4737-4E95-4EDB-8C53-9975613C9683}" presName="parentShp" presStyleLbl="node1" presStyleIdx="2" presStyleCnt="6">
        <dgm:presLayoutVars>
          <dgm:bulletEnabled val="1"/>
        </dgm:presLayoutVars>
      </dgm:prSet>
      <dgm:spPr/>
      <dgm:t>
        <a:bodyPr/>
        <a:lstStyle/>
        <a:p>
          <a:endParaRPr lang="en-US"/>
        </a:p>
      </dgm:t>
    </dgm:pt>
    <dgm:pt modelId="{BC186647-0107-4D9D-B6BB-5F0610C322AB}" type="pres">
      <dgm:prSet presAssocID="{74CA4737-4E95-4EDB-8C53-9975613C9683}" presName="childShp" presStyleLbl="bgAccFollowNode1" presStyleIdx="2" presStyleCnt="6">
        <dgm:presLayoutVars>
          <dgm:bulletEnabled val="1"/>
        </dgm:presLayoutVars>
      </dgm:prSet>
      <dgm:spPr/>
      <dgm:t>
        <a:bodyPr/>
        <a:lstStyle/>
        <a:p>
          <a:endParaRPr lang="en-US"/>
        </a:p>
      </dgm:t>
    </dgm:pt>
    <dgm:pt modelId="{22FA1FE2-8256-443C-BA59-41B24AE9B131}" type="pres">
      <dgm:prSet presAssocID="{B1745A5B-11DB-49DD-976A-8DDAE64FDF0F}" presName="spacing" presStyleCnt="0"/>
      <dgm:spPr/>
    </dgm:pt>
    <dgm:pt modelId="{C79F32F9-157D-42B5-AD31-D5CC1CAE3F16}" type="pres">
      <dgm:prSet presAssocID="{1FB5A7E9-5D19-4DAB-8270-AA9B6F382C3B}" presName="linNode" presStyleCnt="0"/>
      <dgm:spPr/>
    </dgm:pt>
    <dgm:pt modelId="{6EB07E61-0157-4435-8089-68B5C1A0489C}" type="pres">
      <dgm:prSet presAssocID="{1FB5A7E9-5D19-4DAB-8270-AA9B6F382C3B}" presName="parentShp" presStyleLbl="node1" presStyleIdx="3" presStyleCnt="6">
        <dgm:presLayoutVars>
          <dgm:bulletEnabled val="1"/>
        </dgm:presLayoutVars>
      </dgm:prSet>
      <dgm:spPr/>
      <dgm:t>
        <a:bodyPr/>
        <a:lstStyle/>
        <a:p>
          <a:endParaRPr lang="en-US"/>
        </a:p>
      </dgm:t>
    </dgm:pt>
    <dgm:pt modelId="{42C96FFF-F791-4617-9AD9-703BC3A57AEB}" type="pres">
      <dgm:prSet presAssocID="{1FB5A7E9-5D19-4DAB-8270-AA9B6F382C3B}" presName="childShp" presStyleLbl="bgAccFollowNode1" presStyleIdx="3" presStyleCnt="6">
        <dgm:presLayoutVars>
          <dgm:bulletEnabled val="1"/>
        </dgm:presLayoutVars>
      </dgm:prSet>
      <dgm:spPr/>
      <dgm:t>
        <a:bodyPr/>
        <a:lstStyle/>
        <a:p>
          <a:endParaRPr lang="en-US"/>
        </a:p>
      </dgm:t>
    </dgm:pt>
    <dgm:pt modelId="{6F04F273-494D-4473-9ACE-60BD787DE936}" type="pres">
      <dgm:prSet presAssocID="{922F5076-8CC8-41FF-8923-2AF07195A878}" presName="spacing" presStyleCnt="0"/>
      <dgm:spPr/>
    </dgm:pt>
    <dgm:pt modelId="{ABC64409-C438-4E01-A57D-505F89750CD4}" type="pres">
      <dgm:prSet presAssocID="{3EB755B5-82E8-4EF2-A707-98291FE7FBD1}" presName="linNode" presStyleCnt="0"/>
      <dgm:spPr/>
    </dgm:pt>
    <dgm:pt modelId="{14FCDA7E-9D63-4048-A819-38E6B8D23DA3}" type="pres">
      <dgm:prSet presAssocID="{3EB755B5-82E8-4EF2-A707-98291FE7FBD1}" presName="parentShp" presStyleLbl="node1" presStyleIdx="4" presStyleCnt="6" custLinFactNeighborX="-2825" custLinFactNeighborY="-1011">
        <dgm:presLayoutVars>
          <dgm:bulletEnabled val="1"/>
        </dgm:presLayoutVars>
      </dgm:prSet>
      <dgm:spPr/>
      <dgm:t>
        <a:bodyPr/>
        <a:lstStyle/>
        <a:p>
          <a:endParaRPr lang="en-US"/>
        </a:p>
      </dgm:t>
    </dgm:pt>
    <dgm:pt modelId="{52948F27-0F66-4F48-99C6-9376BC0A2F59}" type="pres">
      <dgm:prSet presAssocID="{3EB755B5-82E8-4EF2-A707-98291FE7FBD1}" presName="childShp" presStyleLbl="bgAccFollowNode1" presStyleIdx="4" presStyleCnt="6">
        <dgm:presLayoutVars>
          <dgm:bulletEnabled val="1"/>
        </dgm:presLayoutVars>
      </dgm:prSet>
      <dgm:spPr/>
      <dgm:t>
        <a:bodyPr/>
        <a:lstStyle/>
        <a:p>
          <a:endParaRPr lang="en-US"/>
        </a:p>
      </dgm:t>
    </dgm:pt>
    <dgm:pt modelId="{88A7F1B3-9043-430D-853D-4C3BF4913C94}" type="pres">
      <dgm:prSet presAssocID="{D5024776-48DD-4143-98A2-328D66056B1E}" presName="spacing" presStyleCnt="0"/>
      <dgm:spPr/>
    </dgm:pt>
    <dgm:pt modelId="{98D9E423-940D-4EDE-9AF2-D1D6FE673CD2}" type="pres">
      <dgm:prSet presAssocID="{C94F3FC2-7751-43AF-A45B-12123360E650}" presName="linNode" presStyleCnt="0"/>
      <dgm:spPr/>
    </dgm:pt>
    <dgm:pt modelId="{D64B9A89-89B2-4203-AC58-40FAB1625D14}" type="pres">
      <dgm:prSet presAssocID="{C94F3FC2-7751-43AF-A45B-12123360E650}" presName="parentShp" presStyleLbl="node1" presStyleIdx="5" presStyleCnt="6">
        <dgm:presLayoutVars>
          <dgm:bulletEnabled val="1"/>
        </dgm:presLayoutVars>
      </dgm:prSet>
      <dgm:spPr/>
      <dgm:t>
        <a:bodyPr/>
        <a:lstStyle/>
        <a:p>
          <a:endParaRPr lang="en-US"/>
        </a:p>
      </dgm:t>
    </dgm:pt>
    <dgm:pt modelId="{3F6DCD7C-AC0F-4C6E-A612-5FD9CD201642}" type="pres">
      <dgm:prSet presAssocID="{C94F3FC2-7751-43AF-A45B-12123360E650}" presName="childShp" presStyleLbl="bgAccFollowNode1" presStyleIdx="5" presStyleCnt="6">
        <dgm:presLayoutVars>
          <dgm:bulletEnabled val="1"/>
        </dgm:presLayoutVars>
      </dgm:prSet>
      <dgm:spPr/>
      <dgm:t>
        <a:bodyPr/>
        <a:lstStyle/>
        <a:p>
          <a:endParaRPr lang="en-US"/>
        </a:p>
      </dgm:t>
    </dgm:pt>
  </dgm:ptLst>
  <dgm:cxnLst>
    <dgm:cxn modelId="{9AFC118E-CD0B-4B3D-827B-868891D37146}" type="presOf" srcId="{C7DA1818-ECCF-4962-AB2B-F16B7EB71EF0}" destId="{BAB71121-A35E-466B-AEE7-9FDFF20C212E}" srcOrd="0" destOrd="1" presId="urn:microsoft.com/office/officeart/2005/8/layout/vList6"/>
    <dgm:cxn modelId="{13B99C60-F968-4C7B-B0C7-DE8A653AA133}" type="presOf" srcId="{74CA4737-4E95-4EDB-8C53-9975613C9683}" destId="{71DE806C-3C4A-49A1-99FF-A0C4A497E838}" srcOrd="0" destOrd="0" presId="urn:microsoft.com/office/officeart/2005/8/layout/vList6"/>
    <dgm:cxn modelId="{BFD5A704-6B6C-4914-97F3-8F583D94D0BD}" type="presOf" srcId="{FEC8B31D-D64B-4CD2-9041-98B4C959EE51}" destId="{42C96FFF-F791-4617-9AD9-703BC3A57AEB}" srcOrd="0" destOrd="0" presId="urn:microsoft.com/office/officeart/2005/8/layout/vList6"/>
    <dgm:cxn modelId="{02C6B66B-57AD-4DF5-B78D-F9D9D55D8795}" srcId="{74CA4737-4E95-4EDB-8C53-9975613C9683}" destId="{17896CC9-5783-4BD2-ACF1-C908DA648B49}" srcOrd="1" destOrd="0" parTransId="{8726B2CB-264F-4448-86B1-15B2FAD22CE9}" sibTransId="{464D7DCE-53E8-47FB-B4F8-2A7418FF91A8}"/>
    <dgm:cxn modelId="{E2DC441A-67D3-47B4-A6A3-EE6059ADF51D}" type="presOf" srcId="{C94F3FC2-7751-43AF-A45B-12123360E650}" destId="{D64B9A89-89B2-4203-AC58-40FAB1625D14}" srcOrd="0" destOrd="0" presId="urn:microsoft.com/office/officeart/2005/8/layout/vList6"/>
    <dgm:cxn modelId="{409E1693-3BCE-458F-9A8C-89D58CADF78C}" type="presOf" srcId="{A84E0445-3E1E-4800-B490-4758A2E97BE8}" destId="{484A948B-375A-4B5C-A099-8DC9B2FC94F1}" srcOrd="0" destOrd="1" presId="urn:microsoft.com/office/officeart/2005/8/layout/vList6"/>
    <dgm:cxn modelId="{FDAEED3E-A2B9-499F-8EA5-CDAAC8C230B1}" srcId="{AC4B3AF8-0154-4542-9AC5-7BFC5EA566A1}" destId="{A84E0445-3E1E-4800-B490-4758A2E97BE8}" srcOrd="1" destOrd="0" parTransId="{2D58087A-790F-4F8D-8153-8282A0D3E6F3}" sibTransId="{E3077A5C-306E-4429-B675-DD74C60A1F5A}"/>
    <dgm:cxn modelId="{E0E9D046-F461-4833-97D2-E5CDC257DA40}" type="presOf" srcId="{4C67C17D-FB87-4171-AD79-3B4E91F21F28}" destId="{484A948B-375A-4B5C-A099-8DC9B2FC94F1}" srcOrd="0" destOrd="0" presId="urn:microsoft.com/office/officeart/2005/8/layout/vList6"/>
    <dgm:cxn modelId="{534F9188-E254-4EAD-9E70-E35FD3BD4BE5}" srcId="{1FB5A7E9-5D19-4DAB-8270-AA9B6F382C3B}" destId="{6620B02B-44D7-4204-8FE8-C7FD506D90C5}" srcOrd="1" destOrd="0" parTransId="{1DCF21E9-D716-42EE-80EA-EA15D72401EB}" sibTransId="{B9B6DE9E-DB26-4014-A131-A1479450F7B0}"/>
    <dgm:cxn modelId="{492C0F9C-2970-4A0A-9236-85F0DF0599F1}" srcId="{7633A640-386A-4C1D-BE6B-0BD460E53E17}" destId="{74CA4737-4E95-4EDB-8C53-9975613C9683}" srcOrd="2" destOrd="0" parTransId="{56BC2012-A918-4272-BD60-C0C1859B0E7C}" sibTransId="{B1745A5B-11DB-49DD-976A-8DDAE64FDF0F}"/>
    <dgm:cxn modelId="{3B27CCA4-6C48-4832-BCD5-5071F882657A}" type="presOf" srcId="{5CCB7A34-27EB-443A-A293-FBE724626E5C}" destId="{3F6DCD7C-AC0F-4C6E-A612-5FD9CD201642}" srcOrd="0" destOrd="0" presId="urn:microsoft.com/office/officeart/2005/8/layout/vList6"/>
    <dgm:cxn modelId="{AB16194D-6973-4ACA-AF39-80CB41F7A093}" type="presOf" srcId="{1FB5A7E9-5D19-4DAB-8270-AA9B6F382C3B}" destId="{6EB07E61-0157-4435-8089-68B5C1A0489C}" srcOrd="0" destOrd="0" presId="urn:microsoft.com/office/officeart/2005/8/layout/vList6"/>
    <dgm:cxn modelId="{5AD8D0B6-B9E4-4E1D-8055-2A92634A063C}" type="presOf" srcId="{3EB755B5-82E8-4EF2-A707-98291FE7FBD1}" destId="{14FCDA7E-9D63-4048-A819-38E6B8D23DA3}" srcOrd="0" destOrd="0" presId="urn:microsoft.com/office/officeart/2005/8/layout/vList6"/>
    <dgm:cxn modelId="{BE432783-EB1E-4A4B-BBC9-7E45B3787D52}" type="presOf" srcId="{17896CC9-5783-4BD2-ACF1-C908DA648B49}" destId="{BC186647-0107-4D9D-B6BB-5F0610C322AB}" srcOrd="0" destOrd="1" presId="urn:microsoft.com/office/officeart/2005/8/layout/vList6"/>
    <dgm:cxn modelId="{870B0118-E2D2-49F7-97CA-CDA12550CF5A}" srcId="{7633A640-386A-4C1D-BE6B-0BD460E53E17}" destId="{1FB5A7E9-5D19-4DAB-8270-AA9B6F382C3B}" srcOrd="3" destOrd="0" parTransId="{BA37B4C0-D880-4AE2-BE95-9187AE630E26}" sibTransId="{922F5076-8CC8-41FF-8923-2AF07195A878}"/>
    <dgm:cxn modelId="{D9C47CA9-5C5F-4944-B459-AA3A5BE2D00D}" srcId="{C94F3FC2-7751-43AF-A45B-12123360E650}" destId="{5CCB7A34-27EB-443A-A293-FBE724626E5C}" srcOrd="0" destOrd="0" parTransId="{0F93E637-B67D-445D-A884-75C7C48B0252}" sibTransId="{68F1499B-D0E7-4C75-AECF-2CEFC92FEE57}"/>
    <dgm:cxn modelId="{F9104C21-3D98-4E09-A4B6-EDCB03B4104A}" type="presOf" srcId="{619AA932-4787-4085-8EBD-E6B1EF41EFDD}" destId="{BAB71121-A35E-466B-AEE7-9FDFF20C212E}" srcOrd="0" destOrd="0" presId="urn:microsoft.com/office/officeart/2005/8/layout/vList6"/>
    <dgm:cxn modelId="{A72F09A4-EC2A-45B3-9251-0E24A7F6534D}" srcId="{74CA4737-4E95-4EDB-8C53-9975613C9683}" destId="{F38DEDEF-7A7F-4934-987D-C3B3552D2A1F}" srcOrd="0" destOrd="0" parTransId="{4641D5DD-9905-438C-B466-ED674A2FAA02}" sibTransId="{B43BBF29-3032-4F6C-9A3E-711FF48E98EE}"/>
    <dgm:cxn modelId="{F85E8F29-2B01-4777-825D-C76264A92C97}" type="presOf" srcId="{AC4B3AF8-0154-4542-9AC5-7BFC5EA566A1}" destId="{3425EC7D-64CC-4049-A61A-1E3984158D3F}" srcOrd="0" destOrd="0" presId="urn:microsoft.com/office/officeart/2005/8/layout/vList6"/>
    <dgm:cxn modelId="{6DF27310-FC91-4279-9490-BF24909312AB}" srcId="{7633A640-386A-4C1D-BE6B-0BD460E53E17}" destId="{E64880DC-8964-4237-972B-30C8619A9D9F}" srcOrd="1" destOrd="0" parTransId="{DE3C50E4-BF42-4281-9FD4-6312C626CECC}" sibTransId="{EFE1941B-C894-4AFF-993E-077F0DF8CADE}"/>
    <dgm:cxn modelId="{83AA849A-02D6-4C3D-ACDE-A8ED07E3B679}" type="presOf" srcId="{6620B02B-44D7-4204-8FE8-C7FD506D90C5}" destId="{42C96FFF-F791-4617-9AD9-703BC3A57AEB}" srcOrd="0" destOrd="1" presId="urn:microsoft.com/office/officeart/2005/8/layout/vList6"/>
    <dgm:cxn modelId="{CEAC43D5-230F-4670-A22E-6A7DCA2AFE9F}" srcId="{1FB5A7E9-5D19-4DAB-8270-AA9B6F382C3B}" destId="{FEC8B31D-D64B-4CD2-9041-98B4C959EE51}" srcOrd="0" destOrd="0" parTransId="{9E902ABC-650E-4367-A8C8-E01712CC72F2}" sibTransId="{EB3F49F2-2901-4C45-8A84-8E7A70ED2487}"/>
    <dgm:cxn modelId="{829E6D18-A475-4422-B0AD-63B6F38D882A}" srcId="{7633A640-386A-4C1D-BE6B-0BD460E53E17}" destId="{AC4B3AF8-0154-4542-9AC5-7BFC5EA566A1}" srcOrd="0" destOrd="0" parTransId="{9ECB02FF-45DB-41C6-A967-7B3604B0FA13}" sibTransId="{07B82B30-D28D-47C0-A73B-FFA501566967}"/>
    <dgm:cxn modelId="{A0CB9D4F-ADFD-48CB-82E1-D132EFC6F3C5}" type="presOf" srcId="{E64880DC-8964-4237-972B-30C8619A9D9F}" destId="{8DD99C60-0AC8-467C-A62D-F7E5C8D52E32}" srcOrd="0" destOrd="0" presId="urn:microsoft.com/office/officeart/2005/8/layout/vList6"/>
    <dgm:cxn modelId="{0402877A-188D-4C5C-A00F-873788942470}" srcId="{E64880DC-8964-4237-972B-30C8619A9D9F}" destId="{C7DA1818-ECCF-4962-AB2B-F16B7EB71EF0}" srcOrd="1" destOrd="0" parTransId="{2B21771C-CF28-4262-BFCC-5777D04C35BB}" sibTransId="{47D9A237-9E20-40A4-8781-F3AB670F2877}"/>
    <dgm:cxn modelId="{5D85C544-007F-4F11-9D32-C578947D75D3}" type="presOf" srcId="{7633A640-386A-4C1D-BE6B-0BD460E53E17}" destId="{A8510393-93AA-4DB3-9645-8D5DD288E4B6}" srcOrd="0" destOrd="0" presId="urn:microsoft.com/office/officeart/2005/8/layout/vList6"/>
    <dgm:cxn modelId="{7960E46F-8017-4F17-B89A-A52B8C27C8F0}" srcId="{3EB755B5-82E8-4EF2-A707-98291FE7FBD1}" destId="{59D12B25-21FB-421A-83A6-47A27139F21A}" srcOrd="0" destOrd="0" parTransId="{2C26D009-F84F-4866-9077-C3421A2183E5}" sibTransId="{8BF60539-847F-4BC8-A340-53ED9005D02C}"/>
    <dgm:cxn modelId="{A236FC0C-3713-4D75-8C15-0E7AA115AB63}" srcId="{AC4B3AF8-0154-4542-9AC5-7BFC5EA566A1}" destId="{4C67C17D-FB87-4171-AD79-3B4E91F21F28}" srcOrd="0" destOrd="0" parTransId="{8A437103-1F09-42C2-9CEF-E04A4F22C299}" sibTransId="{ACE9A775-9DF2-44D8-84B4-3941CA27F63C}"/>
    <dgm:cxn modelId="{54093E3A-E072-436E-BFD7-ECEB4325E076}" type="presOf" srcId="{F38DEDEF-7A7F-4934-987D-C3B3552D2A1F}" destId="{BC186647-0107-4D9D-B6BB-5F0610C322AB}" srcOrd="0" destOrd="0" presId="urn:microsoft.com/office/officeart/2005/8/layout/vList6"/>
    <dgm:cxn modelId="{A779A25B-BB20-4A11-933A-6EAFA7D1E664}" srcId="{E64880DC-8964-4237-972B-30C8619A9D9F}" destId="{619AA932-4787-4085-8EBD-E6B1EF41EFDD}" srcOrd="0" destOrd="0" parTransId="{43C14C36-55F6-42CC-BCA3-881BDA2F214E}" sibTransId="{24D5978E-75BF-49F0-B2CF-4B4F415A81FA}"/>
    <dgm:cxn modelId="{B8F03D72-B9F3-4D40-825E-0DC68DA8B825}" type="presOf" srcId="{59D12B25-21FB-421A-83A6-47A27139F21A}" destId="{52948F27-0F66-4F48-99C6-9376BC0A2F59}" srcOrd="0" destOrd="0" presId="urn:microsoft.com/office/officeart/2005/8/layout/vList6"/>
    <dgm:cxn modelId="{9B61444B-74AD-4192-89F9-D3C593E5F407}" srcId="{7633A640-386A-4C1D-BE6B-0BD460E53E17}" destId="{C94F3FC2-7751-43AF-A45B-12123360E650}" srcOrd="5" destOrd="0" parTransId="{EB13DF38-59F5-478F-B083-3DBA04586AF5}" sibTransId="{2BA58997-CB6C-4290-9BFD-54D9EE839566}"/>
    <dgm:cxn modelId="{63F67566-6220-430B-8BE9-16816AC57645}" srcId="{7633A640-386A-4C1D-BE6B-0BD460E53E17}" destId="{3EB755B5-82E8-4EF2-A707-98291FE7FBD1}" srcOrd="4" destOrd="0" parTransId="{829981D4-C3BB-4A1A-A568-AE05DB1D974B}" sibTransId="{D5024776-48DD-4143-98A2-328D66056B1E}"/>
    <dgm:cxn modelId="{9CB88C95-B331-4D32-AA6F-C88FA7130F9C}" type="presParOf" srcId="{A8510393-93AA-4DB3-9645-8D5DD288E4B6}" destId="{C722321F-22DF-4A10-A83C-D4BDABDA0F3D}" srcOrd="0" destOrd="0" presId="urn:microsoft.com/office/officeart/2005/8/layout/vList6"/>
    <dgm:cxn modelId="{D73E6B33-54A7-4725-A972-F8B5BDE09DD3}" type="presParOf" srcId="{C722321F-22DF-4A10-A83C-D4BDABDA0F3D}" destId="{3425EC7D-64CC-4049-A61A-1E3984158D3F}" srcOrd="0" destOrd="0" presId="urn:microsoft.com/office/officeart/2005/8/layout/vList6"/>
    <dgm:cxn modelId="{DE26B3BF-5FD4-4DCE-B700-6E95CA5DC1CA}" type="presParOf" srcId="{C722321F-22DF-4A10-A83C-D4BDABDA0F3D}" destId="{484A948B-375A-4B5C-A099-8DC9B2FC94F1}" srcOrd="1" destOrd="0" presId="urn:microsoft.com/office/officeart/2005/8/layout/vList6"/>
    <dgm:cxn modelId="{B1347189-5726-4FB4-9CDA-6CEA773B46DC}" type="presParOf" srcId="{A8510393-93AA-4DB3-9645-8D5DD288E4B6}" destId="{5E88BF05-69C6-4FA5-871D-9351BAA655A3}" srcOrd="1" destOrd="0" presId="urn:microsoft.com/office/officeart/2005/8/layout/vList6"/>
    <dgm:cxn modelId="{F38D0720-7363-4A57-BE28-0C6A729A7EE2}" type="presParOf" srcId="{A8510393-93AA-4DB3-9645-8D5DD288E4B6}" destId="{908FBEE6-6868-4867-B7FF-B1B36CD3E5EE}" srcOrd="2" destOrd="0" presId="urn:microsoft.com/office/officeart/2005/8/layout/vList6"/>
    <dgm:cxn modelId="{BFA5CE15-85DF-4D98-B4B2-711CCE6B37DA}" type="presParOf" srcId="{908FBEE6-6868-4867-B7FF-B1B36CD3E5EE}" destId="{8DD99C60-0AC8-467C-A62D-F7E5C8D52E32}" srcOrd="0" destOrd="0" presId="urn:microsoft.com/office/officeart/2005/8/layout/vList6"/>
    <dgm:cxn modelId="{3426FEF7-02CB-49B1-AB7F-53B859F1F42D}" type="presParOf" srcId="{908FBEE6-6868-4867-B7FF-B1B36CD3E5EE}" destId="{BAB71121-A35E-466B-AEE7-9FDFF20C212E}" srcOrd="1" destOrd="0" presId="urn:microsoft.com/office/officeart/2005/8/layout/vList6"/>
    <dgm:cxn modelId="{1488AAA3-1376-4C3A-8135-28E3848EF6E8}" type="presParOf" srcId="{A8510393-93AA-4DB3-9645-8D5DD288E4B6}" destId="{FF578A6A-AF19-4D5F-9D32-508E7F849A6E}" srcOrd="3" destOrd="0" presId="urn:microsoft.com/office/officeart/2005/8/layout/vList6"/>
    <dgm:cxn modelId="{E80A95F8-7E9A-416C-995B-C704A86BC0BA}" type="presParOf" srcId="{A8510393-93AA-4DB3-9645-8D5DD288E4B6}" destId="{157A923F-5D9B-49BF-847C-1838CD9DD89B}" srcOrd="4" destOrd="0" presId="urn:microsoft.com/office/officeart/2005/8/layout/vList6"/>
    <dgm:cxn modelId="{11BBBFD1-1D68-4B03-B832-E04633B50FCD}" type="presParOf" srcId="{157A923F-5D9B-49BF-847C-1838CD9DD89B}" destId="{71DE806C-3C4A-49A1-99FF-A0C4A497E838}" srcOrd="0" destOrd="0" presId="urn:microsoft.com/office/officeart/2005/8/layout/vList6"/>
    <dgm:cxn modelId="{9718F674-0A51-4FF5-BAFE-CF088593F338}" type="presParOf" srcId="{157A923F-5D9B-49BF-847C-1838CD9DD89B}" destId="{BC186647-0107-4D9D-B6BB-5F0610C322AB}" srcOrd="1" destOrd="0" presId="urn:microsoft.com/office/officeart/2005/8/layout/vList6"/>
    <dgm:cxn modelId="{C4B55D60-E265-453B-93BB-B11C360798A6}" type="presParOf" srcId="{A8510393-93AA-4DB3-9645-8D5DD288E4B6}" destId="{22FA1FE2-8256-443C-BA59-41B24AE9B131}" srcOrd="5" destOrd="0" presId="urn:microsoft.com/office/officeart/2005/8/layout/vList6"/>
    <dgm:cxn modelId="{7A4202C6-C8A3-4AB2-A132-C5D1639CCEB8}" type="presParOf" srcId="{A8510393-93AA-4DB3-9645-8D5DD288E4B6}" destId="{C79F32F9-157D-42B5-AD31-D5CC1CAE3F16}" srcOrd="6" destOrd="0" presId="urn:microsoft.com/office/officeart/2005/8/layout/vList6"/>
    <dgm:cxn modelId="{4B9AE0DF-F613-4466-A1FE-E20073732451}" type="presParOf" srcId="{C79F32F9-157D-42B5-AD31-D5CC1CAE3F16}" destId="{6EB07E61-0157-4435-8089-68B5C1A0489C}" srcOrd="0" destOrd="0" presId="urn:microsoft.com/office/officeart/2005/8/layout/vList6"/>
    <dgm:cxn modelId="{1F48E40F-24AE-498F-842F-46A78CB2E1BB}" type="presParOf" srcId="{C79F32F9-157D-42B5-AD31-D5CC1CAE3F16}" destId="{42C96FFF-F791-4617-9AD9-703BC3A57AEB}" srcOrd="1" destOrd="0" presId="urn:microsoft.com/office/officeart/2005/8/layout/vList6"/>
    <dgm:cxn modelId="{D4135371-65D7-4877-908D-171B2873059A}" type="presParOf" srcId="{A8510393-93AA-4DB3-9645-8D5DD288E4B6}" destId="{6F04F273-494D-4473-9ACE-60BD787DE936}" srcOrd="7" destOrd="0" presId="urn:microsoft.com/office/officeart/2005/8/layout/vList6"/>
    <dgm:cxn modelId="{3EAE4EA6-F57A-4246-ABB3-0A5E11E77471}" type="presParOf" srcId="{A8510393-93AA-4DB3-9645-8D5DD288E4B6}" destId="{ABC64409-C438-4E01-A57D-505F89750CD4}" srcOrd="8" destOrd="0" presId="urn:microsoft.com/office/officeart/2005/8/layout/vList6"/>
    <dgm:cxn modelId="{F960EC41-93C0-456C-A515-B883B4872FDB}" type="presParOf" srcId="{ABC64409-C438-4E01-A57D-505F89750CD4}" destId="{14FCDA7E-9D63-4048-A819-38E6B8D23DA3}" srcOrd="0" destOrd="0" presId="urn:microsoft.com/office/officeart/2005/8/layout/vList6"/>
    <dgm:cxn modelId="{4B87A8C7-E3B2-4901-ABC5-9B4F94BD318F}" type="presParOf" srcId="{ABC64409-C438-4E01-A57D-505F89750CD4}" destId="{52948F27-0F66-4F48-99C6-9376BC0A2F59}" srcOrd="1" destOrd="0" presId="urn:microsoft.com/office/officeart/2005/8/layout/vList6"/>
    <dgm:cxn modelId="{F9D3959B-68FD-4202-91D4-6F97E265E0C3}" type="presParOf" srcId="{A8510393-93AA-4DB3-9645-8D5DD288E4B6}" destId="{88A7F1B3-9043-430D-853D-4C3BF4913C94}" srcOrd="9" destOrd="0" presId="urn:microsoft.com/office/officeart/2005/8/layout/vList6"/>
    <dgm:cxn modelId="{30FD69D6-026F-400F-85FC-8B5CAC159127}" type="presParOf" srcId="{A8510393-93AA-4DB3-9645-8D5DD288E4B6}" destId="{98D9E423-940D-4EDE-9AF2-D1D6FE673CD2}" srcOrd="10" destOrd="0" presId="urn:microsoft.com/office/officeart/2005/8/layout/vList6"/>
    <dgm:cxn modelId="{68542135-99AA-4419-BF54-FD92945F6CA5}" type="presParOf" srcId="{98D9E423-940D-4EDE-9AF2-D1D6FE673CD2}" destId="{D64B9A89-89B2-4203-AC58-40FAB1625D14}" srcOrd="0" destOrd="0" presId="urn:microsoft.com/office/officeart/2005/8/layout/vList6"/>
    <dgm:cxn modelId="{90DD570A-7925-4ED5-9A4F-E522D01BEDBC}" type="presParOf" srcId="{98D9E423-940D-4EDE-9AF2-D1D6FE673CD2}" destId="{3F6DCD7C-AC0F-4C6E-A612-5FD9CD201642}" srcOrd="1" destOrd="0" presId="urn:microsoft.com/office/officeart/2005/8/layout/v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EBEEB8-F12E-4CB4-A8C9-9E41197F6055}">
      <dsp:nvSpPr>
        <dsp:cNvPr id="0" name=""/>
        <dsp:cNvSpPr/>
      </dsp:nvSpPr>
      <dsp:spPr>
        <a:xfrm rot="16200000">
          <a:off x="-654015" y="654508"/>
          <a:ext cx="2590800" cy="1281782"/>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1605" bIns="0" numCol="1" spcCol="1270" anchor="t" anchorCtr="0">
          <a:noAutofit/>
        </a:bodyPr>
        <a:lstStyle/>
        <a:p>
          <a:pPr lvl="0" algn="l" defTabSz="844550">
            <a:lnSpc>
              <a:spcPct val="90000"/>
            </a:lnSpc>
            <a:spcBef>
              <a:spcPct val="0"/>
            </a:spcBef>
            <a:spcAft>
              <a:spcPct val="35000"/>
            </a:spcAft>
          </a:pPr>
          <a:r>
            <a:rPr lang="en-US" sz="1900" kern="1200" dirty="0" smtClean="0"/>
            <a:t>Phase 1</a:t>
          </a:r>
          <a:endParaRPr lang="en-US" sz="1900" kern="1200" dirty="0"/>
        </a:p>
        <a:p>
          <a:pPr marL="114300" lvl="1" indent="-114300" algn="l" defTabSz="666750">
            <a:lnSpc>
              <a:spcPct val="90000"/>
            </a:lnSpc>
            <a:spcBef>
              <a:spcPct val="0"/>
            </a:spcBef>
            <a:spcAft>
              <a:spcPct val="15000"/>
            </a:spcAft>
            <a:buChar char="••"/>
          </a:pPr>
          <a:r>
            <a:rPr lang="en-US" sz="1500" kern="1200" dirty="0" smtClean="0"/>
            <a:t>Broadcast Media</a:t>
          </a:r>
          <a:endParaRPr lang="en-US" sz="1500" kern="1200" dirty="0"/>
        </a:p>
        <a:p>
          <a:pPr marL="114300" lvl="1" indent="-114300" algn="l" defTabSz="666750">
            <a:lnSpc>
              <a:spcPct val="90000"/>
            </a:lnSpc>
            <a:spcBef>
              <a:spcPct val="0"/>
            </a:spcBef>
            <a:spcAft>
              <a:spcPct val="15000"/>
            </a:spcAft>
            <a:buChar char="••"/>
          </a:pPr>
          <a:r>
            <a:rPr lang="en-US" sz="1500" kern="1200" dirty="0" smtClean="0"/>
            <a:t>Print Media</a:t>
          </a:r>
          <a:endParaRPr lang="en-US" sz="1500" kern="1200" dirty="0"/>
        </a:p>
        <a:p>
          <a:pPr marL="114300" lvl="1" indent="-114300" algn="l" defTabSz="666750">
            <a:lnSpc>
              <a:spcPct val="90000"/>
            </a:lnSpc>
            <a:spcBef>
              <a:spcPct val="0"/>
            </a:spcBef>
            <a:spcAft>
              <a:spcPct val="15000"/>
            </a:spcAft>
            <a:buChar char="••"/>
          </a:pPr>
          <a:r>
            <a:rPr lang="en-US" sz="1500" kern="1200" dirty="0" smtClean="0"/>
            <a:t>Online Media</a:t>
          </a:r>
          <a:endParaRPr lang="en-US" sz="1500" kern="1200" dirty="0"/>
        </a:p>
      </dsp:txBody>
      <dsp:txXfrm rot="16200000">
        <a:off x="-654015" y="654508"/>
        <a:ext cx="2590800" cy="1281782"/>
      </dsp:txXfrm>
    </dsp:sp>
    <dsp:sp modelId="{4DC53BCF-699F-432D-BDD2-DB3FA3623583}">
      <dsp:nvSpPr>
        <dsp:cNvPr id="0" name=""/>
        <dsp:cNvSpPr/>
      </dsp:nvSpPr>
      <dsp:spPr>
        <a:xfrm rot="16200000">
          <a:off x="723899" y="654508"/>
          <a:ext cx="2590800" cy="1281782"/>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1605" bIns="0" numCol="1" spcCol="1270" anchor="t" anchorCtr="0">
          <a:noAutofit/>
        </a:bodyPr>
        <a:lstStyle/>
        <a:p>
          <a:pPr lvl="0" algn="l" defTabSz="844550">
            <a:lnSpc>
              <a:spcPct val="90000"/>
            </a:lnSpc>
            <a:spcBef>
              <a:spcPct val="0"/>
            </a:spcBef>
            <a:spcAft>
              <a:spcPct val="35000"/>
            </a:spcAft>
          </a:pPr>
          <a:r>
            <a:rPr lang="en-US" sz="1900" kern="1200" dirty="0" smtClean="0"/>
            <a:t>Phase 2</a:t>
          </a:r>
          <a:endParaRPr lang="en-US" sz="1900" kern="1200" dirty="0"/>
        </a:p>
        <a:p>
          <a:pPr marL="114300" lvl="1" indent="-114300" algn="l" defTabSz="666750">
            <a:lnSpc>
              <a:spcPct val="90000"/>
            </a:lnSpc>
            <a:spcBef>
              <a:spcPct val="0"/>
            </a:spcBef>
            <a:spcAft>
              <a:spcPct val="15000"/>
            </a:spcAft>
            <a:buChar char="••"/>
          </a:pPr>
          <a:r>
            <a:rPr lang="en-US" sz="1500" kern="1200" dirty="0" smtClean="0"/>
            <a:t>Activation Campaign</a:t>
          </a:r>
          <a:endParaRPr lang="en-US" sz="1500" kern="1200" dirty="0"/>
        </a:p>
        <a:p>
          <a:pPr marL="114300" lvl="1" indent="-114300" algn="l" defTabSz="666750">
            <a:lnSpc>
              <a:spcPct val="90000"/>
            </a:lnSpc>
            <a:spcBef>
              <a:spcPct val="0"/>
            </a:spcBef>
            <a:spcAft>
              <a:spcPct val="15000"/>
            </a:spcAft>
            <a:buChar char="••"/>
          </a:pPr>
          <a:r>
            <a:rPr lang="en-US" sz="1500" kern="1200" dirty="0"/>
            <a:t>SMS/Email</a:t>
          </a:r>
        </a:p>
      </dsp:txBody>
      <dsp:txXfrm rot="16200000">
        <a:off x="723899" y="654508"/>
        <a:ext cx="2590800" cy="1281782"/>
      </dsp:txXfrm>
    </dsp:sp>
    <dsp:sp modelId="{709E02D4-B3A3-4E64-B3AC-8002B46BAAA5}">
      <dsp:nvSpPr>
        <dsp:cNvPr id="0" name=""/>
        <dsp:cNvSpPr/>
      </dsp:nvSpPr>
      <dsp:spPr>
        <a:xfrm rot="16200000">
          <a:off x="2101815" y="654508"/>
          <a:ext cx="2590800" cy="1281782"/>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1605" bIns="0" numCol="1" spcCol="1270" anchor="t" anchorCtr="0">
          <a:noAutofit/>
        </a:bodyPr>
        <a:lstStyle/>
        <a:p>
          <a:pPr lvl="0" algn="l" defTabSz="844550">
            <a:lnSpc>
              <a:spcPct val="90000"/>
            </a:lnSpc>
            <a:spcBef>
              <a:spcPct val="0"/>
            </a:spcBef>
            <a:spcAft>
              <a:spcPct val="35000"/>
            </a:spcAft>
          </a:pPr>
          <a:r>
            <a:rPr lang="en-US" sz="1900" kern="1200" dirty="0" smtClean="0"/>
            <a:t>Phase 3</a:t>
          </a:r>
          <a:endParaRPr lang="en-US" sz="1900" kern="1200" dirty="0"/>
        </a:p>
        <a:p>
          <a:pPr marL="114300" lvl="1" indent="-114300" algn="l" defTabSz="666750">
            <a:lnSpc>
              <a:spcPct val="90000"/>
            </a:lnSpc>
            <a:spcBef>
              <a:spcPct val="0"/>
            </a:spcBef>
            <a:spcAft>
              <a:spcPct val="15000"/>
            </a:spcAft>
            <a:buChar char="••"/>
          </a:pPr>
          <a:r>
            <a:rPr lang="en-US" sz="1500" kern="1200"/>
            <a:t>After Sale</a:t>
          </a:r>
        </a:p>
        <a:p>
          <a:pPr marL="114300" lvl="1" indent="-114300" algn="l" defTabSz="666750">
            <a:lnSpc>
              <a:spcPct val="90000"/>
            </a:lnSpc>
            <a:spcBef>
              <a:spcPct val="0"/>
            </a:spcBef>
            <a:spcAft>
              <a:spcPct val="15000"/>
            </a:spcAft>
            <a:buChar char="••"/>
          </a:pPr>
          <a:r>
            <a:rPr lang="en-US" sz="1500" kern="1200" dirty="0" smtClean="0"/>
            <a:t>Print Media</a:t>
          </a:r>
          <a:endParaRPr lang="en-US" sz="1500" kern="1200" dirty="0"/>
        </a:p>
        <a:p>
          <a:pPr marL="114300" lvl="1" indent="-114300" algn="l" defTabSz="666750">
            <a:lnSpc>
              <a:spcPct val="90000"/>
            </a:lnSpc>
            <a:spcBef>
              <a:spcPct val="0"/>
            </a:spcBef>
            <a:spcAft>
              <a:spcPct val="15000"/>
            </a:spcAft>
            <a:buChar char="••"/>
          </a:pPr>
          <a:r>
            <a:rPr lang="en-US" sz="1500" kern="1200" dirty="0" smtClean="0"/>
            <a:t>Online Media</a:t>
          </a:r>
          <a:endParaRPr lang="en-US" sz="1500" kern="1200" dirty="0"/>
        </a:p>
      </dsp:txBody>
      <dsp:txXfrm rot="16200000">
        <a:off x="2101815" y="654508"/>
        <a:ext cx="2590800" cy="128178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51EF03-50B2-469A-AE68-E82D43B97EB4}">
      <dsp:nvSpPr>
        <dsp:cNvPr id="0" name=""/>
        <dsp:cNvSpPr/>
      </dsp:nvSpPr>
      <dsp:spPr>
        <a:xfrm>
          <a:off x="905967" y="1176595"/>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Advertisement Campaign</a:t>
          </a:r>
          <a:endParaRPr lang="en-US" sz="900" kern="1200" dirty="0"/>
        </a:p>
      </dsp:txBody>
      <dsp:txXfrm>
        <a:off x="905967" y="1176595"/>
        <a:ext cx="1129605" cy="564802"/>
      </dsp:txXfrm>
    </dsp:sp>
    <dsp:sp modelId="{5453915E-6532-468E-8048-DF0587B1826F}">
      <dsp:nvSpPr>
        <dsp:cNvPr id="0" name=""/>
        <dsp:cNvSpPr/>
      </dsp:nvSpPr>
      <dsp:spPr>
        <a:xfrm rot="17483071">
          <a:off x="1745157" y="1013171"/>
          <a:ext cx="914155" cy="40429"/>
        </a:xfrm>
        <a:custGeom>
          <a:avLst/>
          <a:gdLst/>
          <a:ahLst/>
          <a:cxnLst/>
          <a:rect l="0" t="0" r="0" b="0"/>
          <a:pathLst>
            <a:path>
              <a:moveTo>
                <a:pt x="0" y="20214"/>
              </a:moveTo>
              <a:lnTo>
                <a:pt x="914155"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7483071">
        <a:off x="2179381" y="1010532"/>
        <a:ext cx="45707" cy="45707"/>
      </dsp:txXfrm>
    </dsp:sp>
    <dsp:sp modelId="{208A2CD3-2F31-453D-9940-EF3383610231}">
      <dsp:nvSpPr>
        <dsp:cNvPr id="0" name=""/>
        <dsp:cNvSpPr/>
      </dsp:nvSpPr>
      <dsp:spPr>
        <a:xfrm>
          <a:off x="2368897" y="325375"/>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TVC</a:t>
          </a:r>
        </a:p>
        <a:p>
          <a:pPr lvl="0" algn="ctr" defTabSz="400050">
            <a:lnSpc>
              <a:spcPct val="90000"/>
            </a:lnSpc>
            <a:spcBef>
              <a:spcPct val="0"/>
            </a:spcBef>
            <a:spcAft>
              <a:spcPct val="35000"/>
            </a:spcAft>
          </a:pPr>
          <a:r>
            <a:rPr lang="en-US" sz="900" kern="1200" dirty="0" smtClean="0"/>
            <a:t>Radio Ad</a:t>
          </a:r>
          <a:endParaRPr lang="en-US" sz="900" kern="1200" dirty="0"/>
        </a:p>
      </dsp:txBody>
      <dsp:txXfrm>
        <a:off x="2368897" y="325375"/>
        <a:ext cx="1129605" cy="564802"/>
      </dsp:txXfrm>
    </dsp:sp>
    <dsp:sp modelId="{FD89C3E8-8FF7-4C61-80AB-5658580F4941}">
      <dsp:nvSpPr>
        <dsp:cNvPr id="0" name=""/>
        <dsp:cNvSpPr/>
      </dsp:nvSpPr>
      <dsp:spPr>
        <a:xfrm rot="19457599">
          <a:off x="3446201" y="425181"/>
          <a:ext cx="556445" cy="40429"/>
        </a:xfrm>
        <a:custGeom>
          <a:avLst/>
          <a:gdLst/>
          <a:ahLst/>
          <a:cxnLst/>
          <a:rect l="0" t="0" r="0" b="0"/>
          <a:pathLst>
            <a:path>
              <a:moveTo>
                <a:pt x="0" y="20214"/>
              </a:moveTo>
              <a:lnTo>
                <a:pt x="556445" y="202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3710512" y="431484"/>
        <a:ext cx="27822" cy="27822"/>
      </dsp:txXfrm>
    </dsp:sp>
    <dsp:sp modelId="{CE303195-DBF4-41DE-8627-980A1714A5CB}">
      <dsp:nvSpPr>
        <dsp:cNvPr id="0" name=""/>
        <dsp:cNvSpPr/>
      </dsp:nvSpPr>
      <dsp:spPr>
        <a:xfrm>
          <a:off x="3950344" y="613"/>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Activation Campaigns</a:t>
          </a:r>
        </a:p>
        <a:p>
          <a:pPr lvl="0" algn="ctr" defTabSz="400050">
            <a:lnSpc>
              <a:spcPct val="90000"/>
            </a:lnSpc>
            <a:spcBef>
              <a:spcPct val="0"/>
            </a:spcBef>
            <a:spcAft>
              <a:spcPct val="35000"/>
            </a:spcAft>
          </a:pPr>
          <a:r>
            <a:rPr lang="en-US" sz="900" kern="1200" dirty="0" smtClean="0"/>
            <a:t>Brochure</a:t>
          </a:r>
        </a:p>
        <a:p>
          <a:pPr lvl="0" algn="ctr" defTabSz="400050">
            <a:lnSpc>
              <a:spcPct val="90000"/>
            </a:lnSpc>
            <a:spcBef>
              <a:spcPct val="0"/>
            </a:spcBef>
            <a:spcAft>
              <a:spcPct val="35000"/>
            </a:spcAft>
          </a:pPr>
          <a:r>
            <a:rPr lang="en-US" sz="900" kern="1200" dirty="0" smtClean="0"/>
            <a:t>Bill Boards</a:t>
          </a:r>
          <a:endParaRPr lang="en-US" sz="900" kern="1200" dirty="0"/>
        </a:p>
      </dsp:txBody>
      <dsp:txXfrm>
        <a:off x="3950344" y="613"/>
        <a:ext cx="1129605" cy="564802"/>
      </dsp:txXfrm>
    </dsp:sp>
    <dsp:sp modelId="{D0EB40C6-C697-4E4F-AC90-B3016B393ECB}">
      <dsp:nvSpPr>
        <dsp:cNvPr id="0" name=""/>
        <dsp:cNvSpPr/>
      </dsp:nvSpPr>
      <dsp:spPr>
        <a:xfrm rot="2142401">
          <a:off x="3446201" y="749942"/>
          <a:ext cx="556445" cy="40429"/>
        </a:xfrm>
        <a:custGeom>
          <a:avLst/>
          <a:gdLst/>
          <a:ahLst/>
          <a:cxnLst/>
          <a:rect l="0" t="0" r="0" b="0"/>
          <a:pathLst>
            <a:path>
              <a:moveTo>
                <a:pt x="0" y="20214"/>
              </a:moveTo>
              <a:lnTo>
                <a:pt x="556445" y="202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3710512" y="756246"/>
        <a:ext cx="27822" cy="27822"/>
      </dsp:txXfrm>
    </dsp:sp>
    <dsp:sp modelId="{4123BB09-94AB-4EA3-83BA-7F144F4546C5}">
      <dsp:nvSpPr>
        <dsp:cNvPr id="0" name=""/>
        <dsp:cNvSpPr/>
      </dsp:nvSpPr>
      <dsp:spPr>
        <a:xfrm>
          <a:off x="3950344" y="650137"/>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SMS / Email               Tele Marketing       </a:t>
          </a:r>
          <a:endParaRPr lang="en-US" sz="900" kern="1200" dirty="0"/>
        </a:p>
      </dsp:txBody>
      <dsp:txXfrm>
        <a:off x="3950344" y="650137"/>
        <a:ext cx="1129605" cy="564802"/>
      </dsp:txXfrm>
    </dsp:sp>
    <dsp:sp modelId="{77B05A1C-14B8-464D-8F6A-EF544032E19D}">
      <dsp:nvSpPr>
        <dsp:cNvPr id="0" name=""/>
        <dsp:cNvSpPr/>
      </dsp:nvSpPr>
      <dsp:spPr>
        <a:xfrm rot="21390413">
          <a:off x="2035238" y="1427816"/>
          <a:ext cx="359951" cy="40429"/>
        </a:xfrm>
        <a:custGeom>
          <a:avLst/>
          <a:gdLst/>
          <a:ahLst/>
          <a:cxnLst/>
          <a:rect l="0" t="0" r="0" b="0"/>
          <a:pathLst>
            <a:path>
              <a:moveTo>
                <a:pt x="0" y="20214"/>
              </a:moveTo>
              <a:lnTo>
                <a:pt x="359951"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390413">
        <a:off x="2206215" y="1439032"/>
        <a:ext cx="17997" cy="17997"/>
      </dsp:txXfrm>
    </dsp:sp>
    <dsp:sp modelId="{41E3CD91-F75F-4C4D-9ACB-D624ABC20395}">
      <dsp:nvSpPr>
        <dsp:cNvPr id="0" name=""/>
        <dsp:cNvSpPr/>
      </dsp:nvSpPr>
      <dsp:spPr>
        <a:xfrm>
          <a:off x="2394855" y="1154664"/>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Newspaper</a:t>
          </a:r>
        </a:p>
        <a:p>
          <a:pPr lvl="0" algn="ctr" defTabSz="400050">
            <a:lnSpc>
              <a:spcPct val="90000"/>
            </a:lnSpc>
            <a:spcBef>
              <a:spcPct val="0"/>
            </a:spcBef>
            <a:spcAft>
              <a:spcPct val="35000"/>
            </a:spcAft>
          </a:pPr>
          <a:r>
            <a:rPr lang="en-US" sz="900" kern="1200" dirty="0" smtClean="0"/>
            <a:t> Brochures   </a:t>
          </a:r>
        </a:p>
      </dsp:txBody>
      <dsp:txXfrm>
        <a:off x="2394855" y="1154664"/>
        <a:ext cx="1129605" cy="564802"/>
      </dsp:txXfrm>
    </dsp:sp>
    <dsp:sp modelId="{96F51E7B-0FAD-490F-BB8D-8F77043EBA9E}">
      <dsp:nvSpPr>
        <dsp:cNvPr id="0" name=""/>
        <dsp:cNvSpPr/>
      </dsp:nvSpPr>
      <dsp:spPr>
        <a:xfrm rot="3419473">
          <a:off x="3341481" y="1753919"/>
          <a:ext cx="803896" cy="40429"/>
        </a:xfrm>
        <a:custGeom>
          <a:avLst/>
          <a:gdLst/>
          <a:ahLst/>
          <a:cxnLst/>
          <a:rect l="0" t="0" r="0" b="0"/>
          <a:pathLst>
            <a:path>
              <a:moveTo>
                <a:pt x="0" y="20214"/>
              </a:moveTo>
              <a:lnTo>
                <a:pt x="803896" y="2021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3419473">
        <a:off x="3723332" y="1754036"/>
        <a:ext cx="40194" cy="40194"/>
      </dsp:txXfrm>
    </dsp:sp>
    <dsp:sp modelId="{AC067E2D-57CB-4938-9727-BE41E9D18123}">
      <dsp:nvSpPr>
        <dsp:cNvPr id="0" name=""/>
        <dsp:cNvSpPr/>
      </dsp:nvSpPr>
      <dsp:spPr>
        <a:xfrm>
          <a:off x="3962397" y="1828801"/>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After Sales Follow ups Newspaper                             Online Media</a:t>
          </a:r>
          <a:endParaRPr lang="en-US" sz="900" kern="1200" dirty="0"/>
        </a:p>
      </dsp:txBody>
      <dsp:txXfrm>
        <a:off x="3962397" y="1828801"/>
        <a:ext cx="1129605" cy="564802"/>
      </dsp:txXfrm>
    </dsp:sp>
    <dsp:sp modelId="{20105CDF-6040-49B0-9ED0-C78C8378B396}">
      <dsp:nvSpPr>
        <dsp:cNvPr id="0" name=""/>
        <dsp:cNvSpPr/>
      </dsp:nvSpPr>
      <dsp:spPr>
        <a:xfrm rot="3709726">
          <a:off x="1834706" y="1774215"/>
          <a:ext cx="761016" cy="40429"/>
        </a:xfrm>
        <a:custGeom>
          <a:avLst/>
          <a:gdLst/>
          <a:ahLst/>
          <a:cxnLst/>
          <a:rect l="0" t="0" r="0" b="0"/>
          <a:pathLst>
            <a:path>
              <a:moveTo>
                <a:pt x="0" y="20214"/>
              </a:moveTo>
              <a:lnTo>
                <a:pt x="761016"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3709726">
        <a:off x="2196189" y="1775404"/>
        <a:ext cx="38050" cy="38050"/>
      </dsp:txXfrm>
    </dsp:sp>
    <dsp:sp modelId="{2702FBB9-68B1-48F8-84CC-5421C35B2193}">
      <dsp:nvSpPr>
        <dsp:cNvPr id="0" name=""/>
        <dsp:cNvSpPr/>
      </dsp:nvSpPr>
      <dsp:spPr>
        <a:xfrm>
          <a:off x="2394855" y="1847462"/>
          <a:ext cx="1129605" cy="5648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err="1" smtClean="0"/>
            <a:t>Facebook</a:t>
          </a:r>
          <a:endParaRPr lang="en-US" sz="900" kern="1200" dirty="0" smtClean="0"/>
        </a:p>
        <a:p>
          <a:pPr lvl="0" algn="ctr" defTabSz="400050">
            <a:lnSpc>
              <a:spcPct val="90000"/>
            </a:lnSpc>
            <a:spcBef>
              <a:spcPct val="0"/>
            </a:spcBef>
            <a:spcAft>
              <a:spcPct val="35000"/>
            </a:spcAft>
          </a:pPr>
          <a:r>
            <a:rPr lang="en-US" sz="900" kern="1200" dirty="0" smtClean="0"/>
            <a:t>Twitter</a:t>
          </a:r>
        </a:p>
        <a:p>
          <a:pPr lvl="0" algn="ctr" defTabSz="400050">
            <a:lnSpc>
              <a:spcPct val="90000"/>
            </a:lnSpc>
            <a:spcBef>
              <a:spcPct val="0"/>
            </a:spcBef>
            <a:spcAft>
              <a:spcPct val="35000"/>
            </a:spcAft>
          </a:pPr>
          <a:r>
            <a:rPr lang="en-US" sz="900" kern="1200" dirty="0" smtClean="0"/>
            <a:t>Ad Word</a:t>
          </a:r>
          <a:endParaRPr lang="en-US" sz="900" kern="1200" dirty="0"/>
        </a:p>
      </dsp:txBody>
      <dsp:txXfrm>
        <a:off x="2394855" y="1847462"/>
        <a:ext cx="1129605" cy="564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F7F1E-3FE1-4FEA-A446-EB8E376450B3}">
      <dsp:nvSpPr>
        <dsp:cNvPr id="0" name=""/>
        <dsp:cNvSpPr/>
      </dsp:nvSpPr>
      <dsp:spPr>
        <a:xfrm>
          <a:off x="1353368" y="962843"/>
          <a:ext cx="2398662" cy="239866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kern="1200" smtClean="0"/>
            <a:t>PHASE </a:t>
          </a:r>
          <a:r>
            <a:rPr lang="en-US" sz="3600" kern="1200" dirty="0" smtClean="0"/>
            <a:t>One</a:t>
          </a:r>
          <a:endParaRPr lang="en-US" sz="3600" kern="1200" dirty="0"/>
        </a:p>
      </dsp:txBody>
      <dsp:txXfrm>
        <a:off x="1353368" y="962843"/>
        <a:ext cx="2398662" cy="2398662"/>
      </dsp:txXfrm>
    </dsp:sp>
    <dsp:sp modelId="{756DF975-E5F0-4E5B-9BC4-82DF7C6216BB}">
      <dsp:nvSpPr>
        <dsp:cNvPr id="0" name=""/>
        <dsp:cNvSpPr/>
      </dsp:nvSpPr>
      <dsp:spPr>
        <a:xfrm>
          <a:off x="1953034" y="428"/>
          <a:ext cx="1199331" cy="119933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Newspaper</a:t>
          </a:r>
        </a:p>
        <a:p>
          <a:pPr lvl="0" algn="ctr" defTabSz="577850">
            <a:lnSpc>
              <a:spcPct val="90000"/>
            </a:lnSpc>
            <a:spcBef>
              <a:spcPct val="0"/>
            </a:spcBef>
            <a:spcAft>
              <a:spcPct val="35000"/>
            </a:spcAft>
          </a:pPr>
          <a:endParaRPr lang="en-US" sz="1300" kern="1200" dirty="0"/>
        </a:p>
      </dsp:txBody>
      <dsp:txXfrm>
        <a:off x="1953034" y="428"/>
        <a:ext cx="1199331" cy="1199331"/>
      </dsp:txXfrm>
    </dsp:sp>
    <dsp:sp modelId="{0FE02953-AA4A-4340-AD93-CE5EDB3E25BA}">
      <dsp:nvSpPr>
        <dsp:cNvPr id="0" name=""/>
        <dsp:cNvSpPr/>
      </dsp:nvSpPr>
      <dsp:spPr>
        <a:xfrm>
          <a:off x="3305836" y="781468"/>
          <a:ext cx="1199331" cy="119933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TVc</a:t>
          </a:r>
          <a:endParaRPr lang="en-US" sz="1300" kern="1200" dirty="0"/>
        </a:p>
      </dsp:txBody>
      <dsp:txXfrm>
        <a:off x="3305836" y="781468"/>
        <a:ext cx="1199331" cy="1199331"/>
      </dsp:txXfrm>
    </dsp:sp>
    <dsp:sp modelId="{F5CF0FF7-4676-432F-A1EA-A85FEC6CC9C4}">
      <dsp:nvSpPr>
        <dsp:cNvPr id="0" name=""/>
        <dsp:cNvSpPr/>
      </dsp:nvSpPr>
      <dsp:spPr>
        <a:xfrm>
          <a:off x="3305836" y="2343549"/>
          <a:ext cx="1199331" cy="119933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Radio Ad</a:t>
          </a:r>
          <a:endParaRPr lang="en-US" sz="1300" kern="1200" dirty="0"/>
        </a:p>
      </dsp:txBody>
      <dsp:txXfrm>
        <a:off x="3305836" y="2343549"/>
        <a:ext cx="1199331" cy="1199331"/>
      </dsp:txXfrm>
    </dsp:sp>
    <dsp:sp modelId="{C1D6CA6D-646A-4B7C-BCCB-8DD1DE1999D6}">
      <dsp:nvSpPr>
        <dsp:cNvPr id="0" name=""/>
        <dsp:cNvSpPr/>
      </dsp:nvSpPr>
      <dsp:spPr>
        <a:xfrm>
          <a:off x="1953034" y="3124590"/>
          <a:ext cx="1199331" cy="119933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Brochures</a:t>
          </a:r>
          <a:endParaRPr lang="en-US" sz="1300" kern="1200" dirty="0"/>
        </a:p>
      </dsp:txBody>
      <dsp:txXfrm>
        <a:off x="1953034" y="3124590"/>
        <a:ext cx="1199331" cy="1199331"/>
      </dsp:txXfrm>
    </dsp:sp>
    <dsp:sp modelId="{1D6D0B0B-C537-4B91-9131-175EABAE97A8}">
      <dsp:nvSpPr>
        <dsp:cNvPr id="0" name=""/>
        <dsp:cNvSpPr/>
      </dsp:nvSpPr>
      <dsp:spPr>
        <a:xfrm>
          <a:off x="600232" y="2343549"/>
          <a:ext cx="1199331" cy="119933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Facebook / Twitter</a:t>
          </a:r>
          <a:endParaRPr lang="en-US" sz="1300" kern="1200" dirty="0"/>
        </a:p>
      </dsp:txBody>
      <dsp:txXfrm>
        <a:off x="600232" y="2343549"/>
        <a:ext cx="1199331" cy="1199331"/>
      </dsp:txXfrm>
    </dsp:sp>
    <dsp:sp modelId="{0424CD58-A1B8-44EB-930B-7280541E0D55}">
      <dsp:nvSpPr>
        <dsp:cNvPr id="0" name=""/>
        <dsp:cNvSpPr/>
      </dsp:nvSpPr>
      <dsp:spPr>
        <a:xfrm>
          <a:off x="600232" y="781468"/>
          <a:ext cx="1199331" cy="119933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Ad Word</a:t>
          </a:r>
          <a:endParaRPr lang="en-US" sz="1300" kern="1200" dirty="0"/>
        </a:p>
      </dsp:txBody>
      <dsp:txXfrm>
        <a:off x="600232" y="781468"/>
        <a:ext cx="1199331" cy="119933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4A948B-375A-4B5C-A099-8DC9B2FC94F1}">
      <dsp:nvSpPr>
        <dsp:cNvPr id="0" name=""/>
        <dsp:cNvSpPr/>
      </dsp:nvSpPr>
      <dsp:spPr>
        <a:xfrm>
          <a:off x="1798320" y="537"/>
          <a:ext cx="2697480" cy="6768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 Production Cost = 150,000</a:t>
          </a:r>
          <a:endParaRPr lang="en-US" sz="1000" kern="1200" dirty="0"/>
        </a:p>
        <a:p>
          <a:pPr marL="57150" lvl="1" indent="-57150" algn="l" defTabSz="444500">
            <a:lnSpc>
              <a:spcPct val="90000"/>
            </a:lnSpc>
            <a:spcBef>
              <a:spcPct val="0"/>
            </a:spcBef>
            <a:spcAft>
              <a:spcPct val="15000"/>
            </a:spcAft>
            <a:buChar char="••"/>
          </a:pPr>
          <a:r>
            <a:rPr lang="en-US" sz="1000" kern="1200" dirty="0" smtClean="0"/>
            <a:t> Media Buying = Depends upon the medium</a:t>
          </a:r>
          <a:endParaRPr lang="en-US" sz="1000" kern="1200" dirty="0"/>
        </a:p>
      </dsp:txBody>
      <dsp:txXfrm>
        <a:off x="1798320" y="537"/>
        <a:ext cx="2697480" cy="676842"/>
      </dsp:txXfrm>
    </dsp:sp>
    <dsp:sp modelId="{3425EC7D-64CC-4049-A61A-1E3984158D3F}">
      <dsp:nvSpPr>
        <dsp:cNvPr id="0" name=""/>
        <dsp:cNvSpPr/>
      </dsp:nvSpPr>
      <dsp:spPr>
        <a:xfrm>
          <a:off x="0" y="537"/>
          <a:ext cx="1798320" cy="676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Television Commercial</a:t>
          </a:r>
          <a:endParaRPr lang="en-US" sz="1900" kern="1200" dirty="0"/>
        </a:p>
      </dsp:txBody>
      <dsp:txXfrm>
        <a:off x="0" y="537"/>
        <a:ext cx="1798320" cy="676842"/>
      </dsp:txXfrm>
    </dsp:sp>
    <dsp:sp modelId="{BAB71121-A35E-466B-AEE7-9FDFF20C212E}">
      <dsp:nvSpPr>
        <dsp:cNvPr id="0" name=""/>
        <dsp:cNvSpPr/>
      </dsp:nvSpPr>
      <dsp:spPr>
        <a:xfrm>
          <a:off x="1798320" y="745063"/>
          <a:ext cx="2697480" cy="6768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 Production Cost= 25,000</a:t>
          </a:r>
          <a:endParaRPr lang="en-US" sz="1000" kern="1200" dirty="0"/>
        </a:p>
        <a:p>
          <a:pPr marL="57150" lvl="1" indent="-57150" algn="l" defTabSz="444500">
            <a:lnSpc>
              <a:spcPct val="90000"/>
            </a:lnSpc>
            <a:spcBef>
              <a:spcPct val="0"/>
            </a:spcBef>
            <a:spcAft>
              <a:spcPct val="15000"/>
            </a:spcAft>
            <a:buChar char="••"/>
          </a:pPr>
          <a:r>
            <a:rPr lang="en-US" sz="1000" kern="1200" dirty="0" smtClean="0"/>
            <a:t> Media Buying = Depends upon the medium</a:t>
          </a:r>
          <a:endParaRPr lang="en-US" sz="1000" kern="1200" dirty="0"/>
        </a:p>
      </dsp:txBody>
      <dsp:txXfrm>
        <a:off x="1798320" y="745063"/>
        <a:ext cx="2697480" cy="676842"/>
      </dsp:txXfrm>
    </dsp:sp>
    <dsp:sp modelId="{8DD99C60-0AC8-467C-A62D-F7E5C8D52E32}">
      <dsp:nvSpPr>
        <dsp:cNvPr id="0" name=""/>
        <dsp:cNvSpPr/>
      </dsp:nvSpPr>
      <dsp:spPr>
        <a:xfrm>
          <a:off x="0" y="745063"/>
          <a:ext cx="1798320" cy="676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Radio Commercial</a:t>
          </a:r>
          <a:endParaRPr lang="en-US" sz="1900" kern="1200" dirty="0"/>
        </a:p>
      </dsp:txBody>
      <dsp:txXfrm>
        <a:off x="0" y="745063"/>
        <a:ext cx="1798320" cy="676842"/>
      </dsp:txXfrm>
    </dsp:sp>
    <dsp:sp modelId="{BC186647-0107-4D9D-B6BB-5F0610C322AB}">
      <dsp:nvSpPr>
        <dsp:cNvPr id="0" name=""/>
        <dsp:cNvSpPr/>
      </dsp:nvSpPr>
      <dsp:spPr>
        <a:xfrm>
          <a:off x="1798320" y="1489590"/>
          <a:ext cx="2697480" cy="6768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t" anchorCtr="0">
          <a:noAutofit/>
        </a:bodyPr>
        <a:lstStyle/>
        <a:p>
          <a:pPr marL="57150" lvl="1" indent="-57150" algn="l" defTabSz="311150">
            <a:lnSpc>
              <a:spcPct val="90000"/>
            </a:lnSpc>
            <a:spcBef>
              <a:spcPct val="0"/>
            </a:spcBef>
            <a:spcAft>
              <a:spcPct val="15000"/>
            </a:spcAft>
            <a:buChar char="••"/>
          </a:pPr>
          <a:endParaRPr lang="en-US" sz="700" kern="1200" dirty="0"/>
        </a:p>
        <a:p>
          <a:pPr marL="57150" lvl="1" indent="-57150" algn="l" defTabSz="488950">
            <a:lnSpc>
              <a:spcPct val="90000"/>
            </a:lnSpc>
            <a:spcBef>
              <a:spcPct val="0"/>
            </a:spcBef>
            <a:spcAft>
              <a:spcPct val="15000"/>
            </a:spcAft>
            <a:buChar char="••"/>
          </a:pPr>
          <a:r>
            <a:rPr lang="en-US" sz="1100" kern="1200" dirty="0" smtClean="0"/>
            <a:t>As per request</a:t>
          </a:r>
          <a:endParaRPr lang="en-US" sz="1000" kern="1200" dirty="0"/>
        </a:p>
      </dsp:txBody>
      <dsp:txXfrm>
        <a:off x="1798320" y="1489590"/>
        <a:ext cx="2697480" cy="676842"/>
      </dsp:txXfrm>
    </dsp:sp>
    <dsp:sp modelId="{71DE806C-3C4A-49A1-99FF-A0C4A497E838}">
      <dsp:nvSpPr>
        <dsp:cNvPr id="0" name=""/>
        <dsp:cNvSpPr/>
      </dsp:nvSpPr>
      <dsp:spPr>
        <a:xfrm>
          <a:off x="0" y="1489590"/>
          <a:ext cx="1798320" cy="676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Newspaper</a:t>
          </a:r>
          <a:endParaRPr lang="en-US" sz="1900" kern="1200" dirty="0"/>
        </a:p>
      </dsp:txBody>
      <dsp:txXfrm>
        <a:off x="0" y="1489590"/>
        <a:ext cx="1798320" cy="676842"/>
      </dsp:txXfrm>
    </dsp:sp>
    <dsp:sp modelId="{42C96FFF-F791-4617-9AD9-703BC3A57AEB}">
      <dsp:nvSpPr>
        <dsp:cNvPr id="0" name=""/>
        <dsp:cNvSpPr/>
      </dsp:nvSpPr>
      <dsp:spPr>
        <a:xfrm>
          <a:off x="1798320" y="2234117"/>
          <a:ext cx="2697480" cy="6768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 Brochures Size = A4 Tri Folded, Quantity=16,000</a:t>
          </a:r>
          <a:endParaRPr lang="en-US" sz="900" kern="1200" dirty="0"/>
        </a:p>
        <a:p>
          <a:pPr marL="57150" lvl="1" indent="-57150" algn="l" defTabSz="400050">
            <a:lnSpc>
              <a:spcPct val="90000"/>
            </a:lnSpc>
            <a:spcBef>
              <a:spcPct val="0"/>
            </a:spcBef>
            <a:spcAft>
              <a:spcPct val="15000"/>
            </a:spcAft>
            <a:buChar char="••"/>
          </a:pPr>
          <a:r>
            <a:rPr lang="en-US" sz="900" kern="1200" dirty="0" smtClean="0"/>
            <a:t> Total Price = 7.0/ Brochure </a:t>
          </a:r>
          <a:endParaRPr lang="en-US" sz="900" kern="1200" dirty="0"/>
        </a:p>
      </dsp:txBody>
      <dsp:txXfrm>
        <a:off x="1798320" y="2234117"/>
        <a:ext cx="2697480" cy="676842"/>
      </dsp:txXfrm>
    </dsp:sp>
    <dsp:sp modelId="{6EB07E61-0157-4435-8089-68B5C1A0489C}">
      <dsp:nvSpPr>
        <dsp:cNvPr id="0" name=""/>
        <dsp:cNvSpPr/>
      </dsp:nvSpPr>
      <dsp:spPr>
        <a:xfrm>
          <a:off x="0" y="2234117"/>
          <a:ext cx="1798320" cy="676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Brochures </a:t>
          </a:r>
          <a:endParaRPr lang="en-US" sz="1900" kern="1200" dirty="0"/>
        </a:p>
      </dsp:txBody>
      <dsp:txXfrm>
        <a:off x="0" y="2234117"/>
        <a:ext cx="1798320" cy="676842"/>
      </dsp:txXfrm>
    </dsp:sp>
    <dsp:sp modelId="{52948F27-0F66-4F48-99C6-9376BC0A2F59}">
      <dsp:nvSpPr>
        <dsp:cNvPr id="0" name=""/>
        <dsp:cNvSpPr/>
      </dsp:nvSpPr>
      <dsp:spPr>
        <a:xfrm>
          <a:off x="1798320" y="2978643"/>
          <a:ext cx="2697480" cy="6768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 According to the budget</a:t>
          </a:r>
          <a:endParaRPr lang="en-US" sz="900" kern="1200" dirty="0"/>
        </a:p>
      </dsp:txBody>
      <dsp:txXfrm>
        <a:off x="1798320" y="2978643"/>
        <a:ext cx="2697480" cy="676842"/>
      </dsp:txXfrm>
    </dsp:sp>
    <dsp:sp modelId="{14FCDA7E-9D63-4048-A819-38E6B8D23DA3}">
      <dsp:nvSpPr>
        <dsp:cNvPr id="0" name=""/>
        <dsp:cNvSpPr/>
      </dsp:nvSpPr>
      <dsp:spPr>
        <a:xfrm>
          <a:off x="0" y="2971800"/>
          <a:ext cx="1798320" cy="676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Facebook / Twitter</a:t>
          </a:r>
          <a:endParaRPr lang="en-US" sz="1900" kern="1200" dirty="0"/>
        </a:p>
      </dsp:txBody>
      <dsp:txXfrm>
        <a:off x="0" y="2971800"/>
        <a:ext cx="1798320" cy="676842"/>
      </dsp:txXfrm>
    </dsp:sp>
    <dsp:sp modelId="{3F6DCD7C-AC0F-4C6E-A612-5FD9CD201642}">
      <dsp:nvSpPr>
        <dsp:cNvPr id="0" name=""/>
        <dsp:cNvSpPr/>
      </dsp:nvSpPr>
      <dsp:spPr>
        <a:xfrm>
          <a:off x="1798320" y="3723170"/>
          <a:ext cx="2697480" cy="67684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 According to the budget</a:t>
          </a:r>
          <a:endParaRPr lang="en-US" sz="900" kern="1200" dirty="0"/>
        </a:p>
      </dsp:txBody>
      <dsp:txXfrm>
        <a:off x="1798320" y="3723170"/>
        <a:ext cx="2697480" cy="676842"/>
      </dsp:txXfrm>
    </dsp:sp>
    <dsp:sp modelId="{D64B9A89-89B2-4203-AC58-40FAB1625D14}">
      <dsp:nvSpPr>
        <dsp:cNvPr id="0" name=""/>
        <dsp:cNvSpPr/>
      </dsp:nvSpPr>
      <dsp:spPr>
        <a:xfrm>
          <a:off x="0" y="3723170"/>
          <a:ext cx="1798320" cy="676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Google Ad Word</a:t>
          </a:r>
          <a:endParaRPr lang="en-US" sz="1900" kern="1200" dirty="0"/>
        </a:p>
      </dsp:txBody>
      <dsp:txXfrm>
        <a:off x="0" y="3723170"/>
        <a:ext cx="1798320" cy="67684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C8933-08CE-4FEC-AD3A-58DF27E67854}" type="datetimeFigureOut">
              <a:rPr lang="en-US" smtClean="0"/>
              <a:pPr/>
              <a:t>8/5/2014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FC045-E7F8-4D09-898A-695ACDA8DE5B}" type="slidenum">
              <a:rPr lang="en-US" smtClean="0"/>
              <a:pPr/>
              <a:t>‹#›</a:t>
            </a:fld>
            <a:endParaRPr lang="en-US"/>
          </a:p>
        </p:txBody>
      </p:sp>
    </p:spTree>
    <p:extLst>
      <p:ext uri="{BB962C8B-B14F-4D97-AF65-F5344CB8AC3E}">
        <p14:creationId xmlns="" xmlns:p14="http://schemas.microsoft.com/office/powerpoint/2010/main" val="85210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D9550AB-E462-40FC-8177-CFC08AE3691B}" type="datetimeFigureOut">
              <a:rPr lang="en-US"/>
              <a:pPr/>
              <a:t>8/5/2014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BDD8C97-80A1-4980-9BA0-CB8A8041FA0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69250EE-FAF0-46F1-A879-DBA81D51A6BC}" type="datetimeFigureOut">
              <a:rPr lang="en-US"/>
              <a:pPr/>
              <a:t>8/5/2014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ECD120E-5C2B-4FE2-8610-44E355FDD90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BE4F3-B556-42CA-ACDC-6DF144E5E4F8}" type="datetimeFigureOut">
              <a:rPr lang="en-US"/>
              <a:pPr/>
              <a:t>8/5/2014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2B2D062-3214-4F63-A222-0814546748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26C416-CEF7-44BF-92C5-94D586387189}" type="datetimeFigureOut">
              <a:rPr lang="en-US"/>
              <a:pPr/>
              <a:t>8/5/2014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EFC98C-D357-4356-BEB6-3F95109732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C16A471-32FB-4657-8F58-750D7F7D5098}" type="datetimeFigureOut">
              <a:rPr lang="en-US"/>
              <a:pPr/>
              <a:t>8/5/2014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B6B5BA-9641-4A04-A981-74E66A0B03B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22A5C98-4901-4710-A083-1D26C10160EB}" type="datetimeFigureOut">
              <a:rPr lang="en-US"/>
              <a:pPr/>
              <a:t>8/5/2014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4FAC282-BD2E-4C37-9186-0BBD0541633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209CA34-324E-4F3B-95F9-5F2241C4C791}" type="datetimeFigureOut">
              <a:rPr lang="en-US"/>
              <a:pPr/>
              <a:t>8/5/2014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66A4616-5CF1-4468-9AF0-EBC2378481C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23F45C4-3628-43D9-A578-BE66D2421912}" type="datetimeFigureOut">
              <a:rPr lang="en-US"/>
              <a:pPr/>
              <a:t>8/5/2014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1C6D265A-B98E-4E06-852E-52DF203B774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CE081B4-B987-48D8-A749-684D9C5B5E89}" type="datetimeFigureOut">
              <a:rPr lang="en-US"/>
              <a:pPr/>
              <a:t>8/5/2014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75ABE42-3393-4572-A6A0-3BBD423EDE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375F443-6D83-4D41-AFB2-0E1E7D288BAD}" type="datetimeFigureOut">
              <a:rPr lang="en-US"/>
              <a:pPr/>
              <a:t>8/5/2014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5913037-906F-47CA-94E9-6719E955D10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CAB017D-49CC-4F6B-AB70-3AC9C5406149}" type="datetimeFigureOut">
              <a:rPr lang="en-US"/>
              <a:pPr/>
              <a:t>8/5/2014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8EC63BA-59A4-4E9C-A607-B86A3AE0C1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9A08A35-217A-4F32-993C-9B0D594A97C6}" type="datetimeFigureOut">
              <a:rPr lang="en-US"/>
              <a:pPr/>
              <a:t>8/5/2014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21C668-8B68-41D5-B40C-469D4D42EE6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a:solidFill>
                  <a:schemeClr val="accent6">
                    <a:lumMod val="75000"/>
                  </a:schemeClr>
                </a:solidFill>
              </a:rPr>
              <a:t>01_W e l c o m e </a:t>
            </a:r>
          </a:p>
        </p:txBody>
      </p:sp>
      <p:sp>
        <p:nvSpPr>
          <p:cNvPr id="7" name="TextBox 6"/>
          <p:cNvSpPr txBox="1"/>
          <p:nvPr/>
        </p:nvSpPr>
        <p:spPr>
          <a:xfrm>
            <a:off x="4876800" y="285750"/>
            <a:ext cx="1708929" cy="276999"/>
          </a:xfrm>
          <a:prstGeom prst="rect">
            <a:avLst/>
          </a:prstGeom>
          <a:noFill/>
        </p:spPr>
        <p:txBody>
          <a:bodyPr wrap="none" rtlCol="0">
            <a:spAutoFit/>
          </a:bodyPr>
          <a:lstStyle/>
          <a:p>
            <a:r>
              <a:rPr lang="en-US" sz="1200" dirty="0">
                <a:solidFill>
                  <a:schemeClr val="accent6">
                    <a:lumMod val="75000"/>
                  </a:schemeClr>
                </a:solidFill>
              </a:rPr>
              <a:t>www.ksmmediahut.com</a:t>
            </a:r>
          </a:p>
        </p:txBody>
      </p:sp>
      <p:pic>
        <p:nvPicPr>
          <p:cNvPr id="10" name="Picture 9" descr="10258176_295330830623342_5544545566864582791_o.jpg"/>
          <p:cNvPicPr>
            <a:picLocks noChangeAspect="1"/>
          </p:cNvPicPr>
          <p:nvPr/>
        </p:nvPicPr>
        <p:blipFill>
          <a:blip r:embed="rId3" cstate="print"/>
          <a:stretch>
            <a:fillRect/>
          </a:stretch>
        </p:blipFill>
        <p:spPr>
          <a:xfrm>
            <a:off x="0" y="-1"/>
            <a:ext cx="9144000" cy="5143501"/>
          </a:xfrm>
          <a:prstGeom prst="rect">
            <a:avLst/>
          </a:prstGeom>
        </p:spPr>
      </p:pic>
    </p:spTree>
  </p:cSld>
  <p:clrMapOvr>
    <a:masterClrMapping/>
  </p:clrMapOvr>
  <p:transition spd="slow" advTm="1981">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V="1">
            <a:off x="1061544" y="4095750"/>
            <a:ext cx="6867144" cy="1047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11_T </a:t>
            </a:r>
            <a:r>
              <a:rPr lang="en-US" sz="1400" dirty="0" err="1" smtClean="0">
                <a:solidFill>
                  <a:schemeClr val="accent6">
                    <a:lumMod val="75000"/>
                  </a:schemeClr>
                </a:solidFill>
              </a:rPr>
              <a:t>i</a:t>
            </a:r>
            <a:r>
              <a:rPr lang="en-US" sz="1400" dirty="0" smtClean="0">
                <a:solidFill>
                  <a:schemeClr val="accent6">
                    <a:lumMod val="75000"/>
                  </a:schemeClr>
                </a:solidFill>
              </a:rPr>
              <a:t> m e s c a l e </a:t>
            </a:r>
            <a:endParaRPr lang="en-US" sz="1400" dirty="0">
              <a:solidFill>
                <a:schemeClr val="accent6">
                  <a:lumMod val="75000"/>
                </a:schemeClr>
              </a:solidFill>
            </a:endParaRPr>
          </a:p>
        </p:txBody>
      </p:sp>
      <p:sp>
        <p:nvSpPr>
          <p:cNvPr id="15366" name="TextBox 29"/>
          <p:cNvSpPr txBox="1">
            <a:spLocks noChangeArrowheads="1"/>
          </p:cNvSpPr>
          <p:nvPr/>
        </p:nvSpPr>
        <p:spPr bwMode="auto">
          <a:xfrm>
            <a:off x="1143000" y="4349175"/>
            <a:ext cx="6781800" cy="461665"/>
          </a:xfrm>
          <a:prstGeom prst="rect">
            <a:avLst/>
          </a:prstGeom>
          <a:noFill/>
          <a:ln w="9525">
            <a:noFill/>
            <a:miter lim="800000"/>
            <a:headEnd/>
            <a:tailEnd/>
          </a:ln>
        </p:spPr>
        <p:txBody>
          <a:bodyPr wrap="square">
            <a:spAutoFit/>
          </a:bodyPr>
          <a:lstStyle/>
          <a:p>
            <a:pPr algn="just"/>
            <a:r>
              <a:rPr lang="en-US" sz="800" dirty="0" smtClean="0">
                <a:solidFill>
                  <a:srgbClr val="3F1448"/>
                </a:solidFill>
              </a:rPr>
              <a:t>It is recommended that the whole campaign should be executed in three intervals on the time line. In the first three months, phase one will be processed and implemented then after three months second phase of the campaign is implemented. In this way the business will be able to yield maximum in lowest possible cost. The phase three is actually an on going process which will start right from the beginning of the campaign and will go on for eternity.     </a:t>
            </a:r>
            <a:endParaRPr lang="en-US" sz="800" dirty="0">
              <a:solidFill>
                <a:srgbClr val="3F1448"/>
              </a:solidFill>
            </a:endParaRPr>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68" name="TextBox 71"/>
          <p:cNvSpPr txBox="1">
            <a:spLocks noChangeArrowheads="1"/>
          </p:cNvSpPr>
          <p:nvPr/>
        </p:nvSpPr>
        <p:spPr bwMode="auto">
          <a:xfrm>
            <a:off x="949325" y="947738"/>
            <a:ext cx="6823075" cy="584775"/>
          </a:xfrm>
          <a:prstGeom prst="rect">
            <a:avLst/>
          </a:prstGeom>
          <a:noFill/>
          <a:ln w="9525">
            <a:noFill/>
            <a:miter lim="800000"/>
            <a:headEnd/>
            <a:tailEnd/>
          </a:ln>
        </p:spPr>
        <p:txBody>
          <a:bodyPr wrap="square">
            <a:spAutoFit/>
          </a:bodyPr>
          <a:lstStyle/>
          <a:p>
            <a:r>
              <a:rPr lang="en-US" sz="3200" dirty="0" smtClean="0">
                <a:solidFill>
                  <a:schemeClr val="accent6">
                    <a:lumMod val="75000"/>
                  </a:schemeClr>
                </a:solidFill>
                <a:latin typeface="OptimusPrinceps" charset="0"/>
              </a:rPr>
              <a:t>Timescale Measurement</a:t>
            </a:r>
            <a:endParaRPr lang="en-US" sz="3200" dirty="0">
              <a:solidFill>
                <a:schemeClr val="accent6">
                  <a:lumMod val="75000"/>
                </a:schemeClr>
              </a:solidFill>
              <a:latin typeface="OptimusPrinceps" charset="0"/>
            </a:endParaRPr>
          </a:p>
        </p:txBody>
      </p:sp>
      <p:sp>
        <p:nvSpPr>
          <p:cNvPr id="28" name="Rectangle 27"/>
          <p:cNvSpPr/>
          <p:nvPr/>
        </p:nvSpPr>
        <p:spPr>
          <a:xfrm flipV="1">
            <a:off x="1066800" y="4324350"/>
            <a:ext cx="136525" cy="8382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
        <p:nvSpPr>
          <p:cNvPr id="13" name="Left-Right Arrow 12"/>
          <p:cNvSpPr/>
          <p:nvPr/>
        </p:nvSpPr>
        <p:spPr>
          <a:xfrm>
            <a:off x="1295400" y="1962150"/>
            <a:ext cx="6553200" cy="609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Three Months                    Three Months</a:t>
            </a:r>
            <a:endParaRPr lang="en-US" dirty="0"/>
          </a:p>
        </p:txBody>
      </p:sp>
      <p:sp>
        <p:nvSpPr>
          <p:cNvPr id="14" name="Up-Down Arrow 13"/>
          <p:cNvSpPr/>
          <p:nvPr/>
        </p:nvSpPr>
        <p:spPr>
          <a:xfrm>
            <a:off x="2362200" y="1809750"/>
            <a:ext cx="381000" cy="914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Down Arrow 14"/>
          <p:cNvSpPr/>
          <p:nvPr/>
        </p:nvSpPr>
        <p:spPr>
          <a:xfrm>
            <a:off x="4724400" y="1809750"/>
            <a:ext cx="381000" cy="914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57400" y="2647950"/>
            <a:ext cx="1340432" cy="369332"/>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Phase One </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8" name="TextBox 17"/>
          <p:cNvSpPr txBox="1"/>
          <p:nvPr/>
        </p:nvSpPr>
        <p:spPr>
          <a:xfrm>
            <a:off x="4495800" y="2647950"/>
            <a:ext cx="1396921" cy="369332"/>
          </a:xfrm>
          <a:prstGeom prst="rect">
            <a:avLst/>
          </a:prstGeom>
          <a:noFill/>
        </p:spPr>
        <p:txBody>
          <a:bodyPr wrap="none" rtlCol="0">
            <a:spAutoFit/>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Phase Two </a:t>
            </a:r>
          </a:p>
        </p:txBody>
      </p:sp>
      <p:sp>
        <p:nvSpPr>
          <p:cNvPr id="26" name="Chevron 25"/>
          <p:cNvSpPr/>
          <p:nvPr/>
        </p:nvSpPr>
        <p:spPr>
          <a:xfrm>
            <a:off x="18288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hevron 26"/>
          <p:cNvSpPr/>
          <p:nvPr/>
        </p:nvSpPr>
        <p:spPr>
          <a:xfrm>
            <a:off x="25146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9"/>
          <p:cNvSpPr/>
          <p:nvPr/>
        </p:nvSpPr>
        <p:spPr>
          <a:xfrm>
            <a:off x="32004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a:off x="38100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a:off x="44958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a:off x="51816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a:off x="58674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a:off x="64770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p:cNvSpPr/>
          <p:nvPr/>
        </p:nvSpPr>
        <p:spPr>
          <a:xfrm>
            <a:off x="7162800" y="3028950"/>
            <a:ext cx="457200" cy="4572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3962400" y="3562350"/>
            <a:ext cx="1534394" cy="369332"/>
          </a:xfrm>
          <a:prstGeom prst="rect">
            <a:avLst/>
          </a:prstGeom>
          <a:noFill/>
        </p:spPr>
        <p:txBody>
          <a:bodyPr wrap="none" rtlCol="0">
            <a:spAutoFit/>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Phase Three </a:t>
            </a:r>
          </a:p>
        </p:txBody>
      </p:sp>
    </p:spTree>
    <p:custDataLst>
      <p:tags r:id="rId1"/>
    </p:custDataLst>
  </p:cSld>
  <p:clrMapOvr>
    <a:masterClrMapping/>
  </p:clrMapOvr>
  <p:transition spd="slow" advTm="1049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17_Financial Assessment </a:t>
            </a:r>
            <a:endParaRPr lang="en-US" sz="1400" dirty="0">
              <a:solidFill>
                <a:schemeClr val="accent6">
                  <a:lumMod val="75000"/>
                </a:schemeClr>
              </a:solidFill>
            </a:endParaRPr>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graphicFrame>
        <p:nvGraphicFramePr>
          <p:cNvPr id="25" name="Diagram 24"/>
          <p:cNvGraphicFramePr/>
          <p:nvPr>
            <p:extLst>
              <p:ext uri="{D42A27DB-BD31-4B8C-83A1-F6EECF244321}">
                <p14:modId xmlns="" xmlns:p14="http://schemas.microsoft.com/office/powerpoint/2010/main" val="2426060061"/>
              </p:ext>
            </p:extLst>
          </p:nvPr>
        </p:nvGraphicFramePr>
        <p:xfrm>
          <a:off x="0" y="819150"/>
          <a:ext cx="51054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p:cNvGraphicFramePr/>
          <p:nvPr>
            <p:extLst>
              <p:ext uri="{D42A27DB-BD31-4B8C-83A1-F6EECF244321}">
                <p14:modId xmlns="" xmlns:p14="http://schemas.microsoft.com/office/powerpoint/2010/main" val="2122431833"/>
              </p:ext>
            </p:extLst>
          </p:nvPr>
        </p:nvGraphicFramePr>
        <p:xfrm>
          <a:off x="4572000" y="742950"/>
          <a:ext cx="4495800" cy="44005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cSld>
  <p:clrMapOvr>
    <a:masterClrMapping/>
  </p:clrMapOvr>
  <p:transition spd="slow" advTm="1304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19_O </a:t>
            </a:r>
            <a:r>
              <a:rPr lang="en-US" sz="1400" dirty="0">
                <a:solidFill>
                  <a:schemeClr val="accent6">
                    <a:lumMod val="75000"/>
                  </a:schemeClr>
                </a:solidFill>
              </a:rPr>
              <a:t>u r   C l </a:t>
            </a:r>
            <a:r>
              <a:rPr lang="en-US" sz="1400" dirty="0" err="1">
                <a:solidFill>
                  <a:schemeClr val="accent6">
                    <a:lumMod val="75000"/>
                  </a:schemeClr>
                </a:solidFill>
              </a:rPr>
              <a:t>i</a:t>
            </a:r>
            <a:r>
              <a:rPr lang="en-US" sz="1400" dirty="0">
                <a:solidFill>
                  <a:schemeClr val="accent6">
                    <a:lumMod val="75000"/>
                  </a:schemeClr>
                </a:solidFill>
              </a:rPr>
              <a:t> e n t </a:t>
            </a:r>
            <a:r>
              <a:rPr lang="en-US" sz="1400" dirty="0" smtClean="0">
                <a:solidFill>
                  <a:schemeClr val="accent6">
                    <a:lumMod val="75000"/>
                  </a:schemeClr>
                </a:solidFill>
              </a:rPr>
              <a:t>s</a:t>
            </a:r>
            <a:endParaRPr lang="en-US" sz="1400" dirty="0">
              <a:solidFill>
                <a:schemeClr val="accent6">
                  <a:lumMod val="75000"/>
                </a:schemeClr>
              </a:solidFill>
            </a:endParaRPr>
          </a:p>
        </p:txBody>
      </p:sp>
      <p:sp>
        <p:nvSpPr>
          <p:cNvPr id="9" name="Rectangle 8"/>
          <p:cNvSpPr/>
          <p:nvPr/>
        </p:nvSpPr>
        <p:spPr>
          <a:xfrm flipV="1">
            <a:off x="1062038" y="3943350"/>
            <a:ext cx="8081962"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8" name="TextBox 29"/>
          <p:cNvSpPr txBox="1">
            <a:spLocks noChangeArrowheads="1"/>
          </p:cNvSpPr>
          <p:nvPr/>
        </p:nvSpPr>
        <p:spPr bwMode="auto">
          <a:xfrm>
            <a:off x="1219200" y="4095750"/>
            <a:ext cx="7477125" cy="507831"/>
          </a:xfrm>
          <a:prstGeom prst="rect">
            <a:avLst/>
          </a:prstGeom>
          <a:noFill/>
          <a:ln w="9525">
            <a:noFill/>
            <a:miter lim="800000"/>
            <a:headEnd/>
            <a:tailEnd/>
          </a:ln>
        </p:spPr>
        <p:txBody>
          <a:bodyPr wrap="square">
            <a:spAutoFit/>
          </a:bodyPr>
          <a:lstStyle/>
          <a:p>
            <a:pPr algn="just"/>
            <a:r>
              <a:rPr lang="en-US" sz="900" dirty="0" smtClean="0">
                <a:solidFill>
                  <a:srgbClr val="3F1448"/>
                </a:solidFill>
              </a:rPr>
              <a:t>We believe that our clients are  the most valuable assets  of the company and they are KSM’s Partner. Hence we consider our partners business our own and we promote it as we would promote ours. We chose the best mediums available in the lowest possible cost and provide them with the quality advertisement . </a:t>
            </a:r>
            <a:endParaRPr lang="en-US" sz="900" dirty="0">
              <a:solidFill>
                <a:srgbClr val="3F1448"/>
              </a:solidFill>
            </a:endParaRPr>
          </a:p>
        </p:txBody>
      </p:sp>
      <p:sp>
        <p:nvSpPr>
          <p:cNvPr id="71" name="Rectangle 70"/>
          <p:cNvSpPr/>
          <p:nvPr/>
        </p:nvSpPr>
        <p:spPr>
          <a:xfrm flipV="1">
            <a:off x="1062038" y="153511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8441" name="TextBox 71"/>
          <p:cNvSpPr txBox="1">
            <a:spLocks noChangeArrowheads="1"/>
          </p:cNvSpPr>
          <p:nvPr/>
        </p:nvSpPr>
        <p:spPr bwMode="auto">
          <a:xfrm>
            <a:off x="949325" y="947738"/>
            <a:ext cx="7432675" cy="630942"/>
          </a:xfrm>
          <a:prstGeom prst="rect">
            <a:avLst/>
          </a:prstGeom>
          <a:noFill/>
          <a:ln w="9525">
            <a:noFill/>
            <a:miter lim="800000"/>
            <a:headEnd/>
            <a:tailEnd/>
          </a:ln>
        </p:spPr>
        <p:txBody>
          <a:bodyPr wrap="square">
            <a:spAutoFit/>
          </a:bodyPr>
          <a:lstStyle/>
          <a:p>
            <a:r>
              <a:rPr lang="en-US" sz="3500" dirty="0" smtClean="0">
                <a:solidFill>
                  <a:schemeClr val="accent6">
                    <a:lumMod val="75000"/>
                  </a:schemeClr>
                </a:solidFill>
                <a:latin typeface="OptimusPrinceps" charset="0"/>
              </a:rPr>
              <a:t>Marketing Strategy &amp; Selling Plan</a:t>
            </a:r>
            <a:endParaRPr lang="en-US" sz="3500" dirty="0">
              <a:solidFill>
                <a:schemeClr val="accent6">
                  <a:lumMod val="75000"/>
                </a:schemeClr>
              </a:solidFill>
              <a:latin typeface="OptimusPrinceps" charset="0"/>
            </a:endParaRPr>
          </a:p>
        </p:txBody>
      </p:sp>
      <p:sp>
        <p:nvSpPr>
          <p:cNvPr id="28" name="Rectangle 27"/>
          <p:cNvSpPr/>
          <p:nvPr/>
        </p:nvSpPr>
        <p:spPr>
          <a:xfrm flipV="1">
            <a:off x="1062038" y="4130675"/>
            <a:ext cx="141287" cy="498475"/>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38"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40"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
        <p:nvSpPr>
          <p:cNvPr id="50" name="TextBox 49"/>
          <p:cNvSpPr txBox="1"/>
          <p:nvPr/>
        </p:nvSpPr>
        <p:spPr>
          <a:xfrm>
            <a:off x="990600" y="1581150"/>
            <a:ext cx="2117887" cy="2431435"/>
          </a:xfrm>
          <a:prstGeom prst="rect">
            <a:avLst/>
          </a:prstGeom>
          <a:noFill/>
        </p:spPr>
        <p:txBody>
          <a:bodyPr wrap="none" rtlCol="0">
            <a:spAutoFit/>
          </a:bodyPr>
          <a:lstStyle/>
          <a:p>
            <a:r>
              <a:rPr lang="en-US" sz="800" b="1" dirty="0" smtClean="0"/>
              <a:t>Table of Contents</a:t>
            </a:r>
            <a:endParaRPr lang="en-US" sz="1050" b="1" dirty="0" smtClean="0"/>
          </a:p>
          <a:p>
            <a:pPr lvl="0"/>
            <a:r>
              <a:rPr lang="en-US" sz="800" dirty="0" smtClean="0"/>
              <a:t>1 Global Consultant Business </a:t>
            </a:r>
            <a:endParaRPr lang="en-US" sz="1050" dirty="0" smtClean="0"/>
          </a:p>
          <a:p>
            <a:pPr lvl="0"/>
            <a:r>
              <a:rPr lang="en-US" sz="800" dirty="0" smtClean="0"/>
              <a:t>2 Zarnab International Introduction</a:t>
            </a:r>
            <a:endParaRPr lang="en-US" sz="1050" dirty="0" smtClean="0"/>
          </a:p>
          <a:p>
            <a:pPr lvl="1"/>
            <a:r>
              <a:rPr lang="en-US" sz="800" dirty="0" smtClean="0"/>
              <a:t>2.1 History</a:t>
            </a:r>
            <a:endParaRPr lang="en-US" sz="1050" dirty="0" smtClean="0"/>
          </a:p>
          <a:p>
            <a:pPr lvl="1"/>
            <a:r>
              <a:rPr lang="en-US" sz="800" dirty="0" smtClean="0"/>
              <a:t>2.2 Zarnab History</a:t>
            </a:r>
            <a:endParaRPr lang="en-US" sz="1050" dirty="0" smtClean="0"/>
          </a:p>
          <a:p>
            <a:pPr lvl="1"/>
            <a:r>
              <a:rPr lang="en-US" sz="800" dirty="0" smtClean="0"/>
              <a:t>2.3 Zarnab Mission Statement</a:t>
            </a:r>
            <a:endParaRPr lang="en-US" sz="1050" dirty="0" smtClean="0"/>
          </a:p>
          <a:p>
            <a:pPr lvl="1"/>
            <a:r>
              <a:rPr lang="en-US" sz="800" dirty="0" smtClean="0"/>
              <a:t>2.4 Zarnab Vision Statement</a:t>
            </a:r>
            <a:endParaRPr lang="en-US" sz="1050" dirty="0" smtClean="0"/>
          </a:p>
          <a:p>
            <a:pPr lvl="1"/>
            <a:r>
              <a:rPr lang="en-US" sz="800" dirty="0" smtClean="0"/>
              <a:t>2.5 Objectives</a:t>
            </a:r>
            <a:endParaRPr lang="en-US" sz="1050" dirty="0" smtClean="0"/>
          </a:p>
          <a:p>
            <a:pPr lvl="1"/>
            <a:r>
              <a:rPr lang="en-US" sz="800" dirty="0" smtClean="0"/>
              <a:t>2.6 Branches</a:t>
            </a:r>
            <a:endParaRPr lang="en-US" sz="1050" dirty="0" smtClean="0"/>
          </a:p>
          <a:p>
            <a:pPr lvl="0"/>
            <a:r>
              <a:rPr lang="en-US" sz="800" dirty="0" smtClean="0"/>
              <a:t>3 Market Analysis</a:t>
            </a:r>
            <a:endParaRPr lang="en-US" sz="1050" dirty="0" smtClean="0"/>
          </a:p>
          <a:p>
            <a:pPr lvl="1"/>
            <a:r>
              <a:rPr lang="en-US" sz="800" dirty="0" smtClean="0"/>
              <a:t>3.1 Industry Size &amp; Growth</a:t>
            </a:r>
            <a:endParaRPr lang="en-US" sz="1050" dirty="0" smtClean="0"/>
          </a:p>
          <a:p>
            <a:pPr lvl="1"/>
            <a:r>
              <a:rPr lang="en-US" sz="800" dirty="0" smtClean="0"/>
              <a:t>3.2 Industry Trend</a:t>
            </a:r>
            <a:endParaRPr lang="en-US" sz="1050" dirty="0" smtClean="0"/>
          </a:p>
          <a:p>
            <a:pPr lvl="0"/>
            <a:r>
              <a:rPr lang="en-US" sz="800" dirty="0" smtClean="0"/>
              <a:t>4 Target Market</a:t>
            </a:r>
            <a:endParaRPr lang="en-US" sz="1050" dirty="0" smtClean="0"/>
          </a:p>
          <a:p>
            <a:pPr lvl="0"/>
            <a:r>
              <a:rPr lang="en-US" sz="800" dirty="0" smtClean="0"/>
              <a:t>5 Competitor Analysis</a:t>
            </a:r>
            <a:endParaRPr lang="en-US" sz="1050" dirty="0" smtClean="0"/>
          </a:p>
          <a:p>
            <a:pPr lvl="1"/>
            <a:r>
              <a:rPr lang="en-US" sz="800" dirty="0" smtClean="0"/>
              <a:t>5.1About competitors</a:t>
            </a:r>
            <a:endParaRPr lang="en-US" sz="1050" dirty="0" smtClean="0"/>
          </a:p>
          <a:p>
            <a:pPr lvl="1"/>
            <a:r>
              <a:rPr lang="en-US" sz="800" dirty="0" smtClean="0"/>
              <a:t>5.2 Competitor History</a:t>
            </a:r>
            <a:endParaRPr lang="en-US" sz="1050" dirty="0" smtClean="0"/>
          </a:p>
          <a:p>
            <a:pPr lvl="1"/>
            <a:r>
              <a:rPr lang="en-US" sz="800" dirty="0"/>
              <a:t>5.3 Competitor </a:t>
            </a:r>
            <a:r>
              <a:rPr lang="en-US" sz="800" dirty="0" smtClean="0"/>
              <a:t> Marketing Strategy</a:t>
            </a:r>
            <a:endParaRPr lang="en-US" sz="1050" dirty="0" smtClean="0"/>
          </a:p>
          <a:p>
            <a:pPr lvl="1"/>
            <a:r>
              <a:rPr lang="en-US" sz="800" dirty="0" smtClean="0"/>
              <a:t>5.4 Customer Contact Points</a:t>
            </a:r>
            <a:endParaRPr lang="en-US" sz="1050" dirty="0" smtClean="0"/>
          </a:p>
          <a:p>
            <a:pPr>
              <a:buFont typeface="Arial" pitchFamily="34" charset="0"/>
              <a:buChar char="•"/>
            </a:pPr>
            <a:endParaRPr lang="en-US" sz="800" dirty="0"/>
          </a:p>
        </p:txBody>
      </p:sp>
      <p:sp>
        <p:nvSpPr>
          <p:cNvPr id="51" name="TextBox 50"/>
          <p:cNvSpPr txBox="1"/>
          <p:nvPr/>
        </p:nvSpPr>
        <p:spPr>
          <a:xfrm>
            <a:off x="3810000" y="1581150"/>
            <a:ext cx="2733441" cy="2308324"/>
          </a:xfrm>
          <a:prstGeom prst="rect">
            <a:avLst/>
          </a:prstGeom>
          <a:noFill/>
        </p:spPr>
        <p:txBody>
          <a:bodyPr wrap="none" rtlCol="0">
            <a:spAutoFit/>
          </a:bodyPr>
          <a:lstStyle/>
          <a:p>
            <a:pPr lvl="0"/>
            <a:r>
              <a:rPr lang="en-US" sz="900" dirty="0" smtClean="0"/>
              <a:t>6 SWOT Analysis of Zarnab International</a:t>
            </a:r>
            <a:endParaRPr lang="en-US" sz="1100" dirty="0" smtClean="0"/>
          </a:p>
          <a:p>
            <a:pPr lvl="0"/>
            <a:r>
              <a:rPr lang="en-US" sz="900" dirty="0" smtClean="0"/>
              <a:t>7 Marketing Strategy </a:t>
            </a:r>
            <a:endParaRPr lang="en-US" sz="1100" dirty="0" smtClean="0"/>
          </a:p>
          <a:p>
            <a:pPr lvl="1"/>
            <a:r>
              <a:rPr lang="en-US" sz="900" dirty="0" smtClean="0"/>
              <a:t>7.1 Target Market</a:t>
            </a:r>
            <a:endParaRPr lang="en-US" sz="1100" dirty="0" smtClean="0"/>
          </a:p>
          <a:p>
            <a:pPr lvl="1"/>
            <a:r>
              <a:rPr lang="en-US" sz="900" dirty="0" smtClean="0"/>
              <a:t>7.2 Business Competitors</a:t>
            </a:r>
            <a:endParaRPr lang="en-US" sz="1100" dirty="0" smtClean="0"/>
          </a:p>
          <a:p>
            <a:pPr lvl="2"/>
            <a:r>
              <a:rPr lang="en-US" sz="900" dirty="0" smtClean="0"/>
              <a:t>7.2.1 Information</a:t>
            </a:r>
            <a:endParaRPr lang="en-US" sz="1100" dirty="0" smtClean="0"/>
          </a:p>
          <a:p>
            <a:pPr lvl="2"/>
            <a:r>
              <a:rPr lang="en-US" sz="900" dirty="0" smtClean="0"/>
              <a:t>7.2.2 Competition in the market</a:t>
            </a:r>
            <a:endParaRPr lang="en-US" sz="1100" dirty="0" smtClean="0"/>
          </a:p>
          <a:p>
            <a:pPr lvl="2"/>
            <a:r>
              <a:rPr lang="en-US" sz="900" dirty="0" smtClean="0"/>
              <a:t>7.2.3 Market Environment</a:t>
            </a:r>
            <a:endParaRPr lang="en-US" sz="1100" dirty="0" smtClean="0"/>
          </a:p>
          <a:p>
            <a:pPr lvl="2"/>
            <a:r>
              <a:rPr lang="en-US" sz="900" dirty="0" smtClean="0"/>
              <a:t>7.2.4 Economic factors</a:t>
            </a:r>
            <a:endParaRPr lang="en-US" sz="1100" dirty="0" smtClean="0"/>
          </a:p>
          <a:p>
            <a:pPr lvl="2"/>
            <a:r>
              <a:rPr lang="en-US" sz="900" dirty="0" smtClean="0"/>
              <a:t>7.2.5 Factors beyond  control</a:t>
            </a:r>
            <a:endParaRPr lang="en-US" sz="1100" dirty="0" smtClean="0"/>
          </a:p>
          <a:p>
            <a:pPr lvl="1"/>
            <a:r>
              <a:rPr lang="en-US" sz="900" dirty="0" smtClean="0"/>
              <a:t>7.3 Product Service Analysis</a:t>
            </a:r>
            <a:endParaRPr lang="en-US" sz="1100" dirty="0" smtClean="0"/>
          </a:p>
          <a:p>
            <a:pPr lvl="2"/>
            <a:r>
              <a:rPr lang="en-US" sz="900" dirty="0" smtClean="0"/>
              <a:t>7.3.1 Description</a:t>
            </a:r>
            <a:endParaRPr lang="en-US" sz="1100" dirty="0" smtClean="0"/>
          </a:p>
          <a:p>
            <a:pPr lvl="2"/>
            <a:r>
              <a:rPr lang="en-US" sz="900" dirty="0" smtClean="0"/>
              <a:t>7.3.2 Comparison with competitors</a:t>
            </a:r>
            <a:endParaRPr lang="en-US" sz="1100" dirty="0" smtClean="0"/>
          </a:p>
          <a:p>
            <a:pPr lvl="1"/>
            <a:r>
              <a:rPr lang="en-US" sz="900" dirty="0" smtClean="0"/>
              <a:t>7.4 Marketing Mix</a:t>
            </a:r>
            <a:endParaRPr lang="en-US" sz="1100" dirty="0" smtClean="0"/>
          </a:p>
          <a:p>
            <a:pPr lvl="2"/>
            <a:r>
              <a:rPr lang="en-US" sz="900" dirty="0" smtClean="0"/>
              <a:t>7.4.1 Positioning</a:t>
            </a:r>
            <a:endParaRPr lang="en-US" sz="1100" dirty="0" smtClean="0"/>
          </a:p>
          <a:p>
            <a:pPr lvl="2"/>
            <a:r>
              <a:rPr lang="en-US" sz="900" dirty="0" smtClean="0"/>
              <a:t>7.4.2 Pricing Strategy</a:t>
            </a:r>
            <a:endParaRPr lang="en-US" sz="1100" dirty="0" smtClean="0"/>
          </a:p>
          <a:p>
            <a:r>
              <a:rPr lang="en-US" sz="900" dirty="0" smtClean="0"/>
              <a:t>8 Advertising / Promotion</a:t>
            </a:r>
            <a:endParaRPr lang="en-US" sz="900" dirty="0"/>
          </a:p>
        </p:txBody>
      </p:sp>
      <p:sp>
        <p:nvSpPr>
          <p:cNvPr id="52" name="TextBox 51"/>
          <p:cNvSpPr txBox="1"/>
          <p:nvPr/>
        </p:nvSpPr>
        <p:spPr>
          <a:xfrm>
            <a:off x="6653757" y="1623358"/>
            <a:ext cx="1887055" cy="1769715"/>
          </a:xfrm>
          <a:prstGeom prst="rect">
            <a:avLst/>
          </a:prstGeom>
          <a:noFill/>
        </p:spPr>
        <p:txBody>
          <a:bodyPr wrap="none" rtlCol="0">
            <a:spAutoFit/>
          </a:bodyPr>
          <a:lstStyle/>
          <a:p>
            <a:pPr lvl="0"/>
            <a:r>
              <a:rPr lang="en-US" sz="900" dirty="0" smtClean="0"/>
              <a:t>9 Selling Strategy for Zarnab</a:t>
            </a:r>
          </a:p>
          <a:p>
            <a:pPr lvl="1"/>
            <a:r>
              <a:rPr lang="en-US" sz="900" dirty="0" smtClean="0"/>
              <a:t>9.1 Hard Selling</a:t>
            </a:r>
          </a:p>
          <a:p>
            <a:pPr lvl="1"/>
            <a:r>
              <a:rPr lang="en-US" sz="900" dirty="0" smtClean="0"/>
              <a:t>9.2 Target Account Selling </a:t>
            </a:r>
          </a:p>
          <a:p>
            <a:pPr lvl="1"/>
            <a:r>
              <a:rPr lang="en-US" sz="900" dirty="0" smtClean="0"/>
              <a:t>9.3 Solution Selling</a:t>
            </a:r>
          </a:p>
          <a:p>
            <a:pPr lvl="0"/>
            <a:r>
              <a:rPr lang="en-US" sz="900" dirty="0" smtClean="0"/>
              <a:t>10 Pricing Strategy </a:t>
            </a:r>
          </a:p>
          <a:p>
            <a:pPr lvl="0"/>
            <a:r>
              <a:rPr lang="en-US" sz="900" dirty="0" smtClean="0"/>
              <a:t>11 Conclusion</a:t>
            </a:r>
          </a:p>
          <a:p>
            <a:pPr lvl="0"/>
            <a:r>
              <a:rPr lang="en-US" sz="900" dirty="0" smtClean="0"/>
              <a:t>12 Recommendations</a:t>
            </a:r>
          </a:p>
          <a:p>
            <a:pPr lvl="0"/>
            <a:r>
              <a:rPr lang="en-US" sz="900" dirty="0" smtClean="0"/>
              <a:t>13 Bibliography</a:t>
            </a:r>
          </a:p>
          <a:p>
            <a:pPr lvl="0"/>
            <a:r>
              <a:rPr lang="en-US" sz="900" dirty="0" smtClean="0"/>
              <a:t>14 Appendix</a:t>
            </a:r>
          </a:p>
          <a:p>
            <a:pPr lvl="1"/>
            <a:r>
              <a:rPr lang="en-US" sz="900" dirty="0" smtClean="0"/>
              <a:t>14.1 Selling Strategies</a:t>
            </a:r>
          </a:p>
          <a:p>
            <a:pPr lvl="1"/>
            <a:r>
              <a:rPr lang="en-US" sz="900" dirty="0" smtClean="0"/>
              <a:t>14.2 Pricing Strategies</a:t>
            </a:r>
          </a:p>
          <a:p>
            <a:pPr>
              <a:buFont typeface="Arial" pitchFamily="34" charset="0"/>
              <a:buChar char="•"/>
            </a:pPr>
            <a:endParaRPr lang="en-US" sz="1000" dirty="0"/>
          </a:p>
        </p:txBody>
      </p:sp>
      <p:sp>
        <p:nvSpPr>
          <p:cNvPr id="53" name="Rectangle 52"/>
          <p:cNvSpPr/>
          <p:nvPr/>
        </p:nvSpPr>
        <p:spPr>
          <a:xfrm flipV="1">
            <a:off x="8458201" y="1504949"/>
            <a:ext cx="685800" cy="22098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spd="slow" advTm="967">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1905000" y="361950"/>
            <a:ext cx="2514600" cy="307777"/>
          </a:xfrm>
          <a:prstGeom prst="rect">
            <a:avLst/>
          </a:prstGeom>
          <a:noFill/>
          <a:ln w="9525">
            <a:noFill/>
            <a:miter lim="800000"/>
            <a:headEnd/>
            <a:tailEnd/>
          </a:ln>
        </p:spPr>
        <p:txBody>
          <a:bodyPr wrap="square">
            <a:spAutoFit/>
          </a:bodyPr>
          <a:lstStyle/>
          <a:p>
            <a:r>
              <a:rPr lang="en-US" sz="1400" dirty="0" smtClean="0">
                <a:solidFill>
                  <a:schemeClr val="accent6">
                    <a:lumMod val="75000"/>
                  </a:schemeClr>
                </a:solidFill>
              </a:rPr>
              <a:t>20_T e r m s &amp; C o n d </a:t>
            </a:r>
            <a:r>
              <a:rPr lang="en-US" sz="1400" dirty="0" err="1" smtClean="0">
                <a:solidFill>
                  <a:schemeClr val="accent6">
                    <a:lumMod val="75000"/>
                  </a:schemeClr>
                </a:solidFill>
              </a:rPr>
              <a:t>i</a:t>
            </a:r>
            <a:r>
              <a:rPr lang="en-US" sz="1400" dirty="0" smtClean="0">
                <a:solidFill>
                  <a:schemeClr val="accent6">
                    <a:lumMod val="75000"/>
                  </a:schemeClr>
                </a:solidFill>
              </a:rPr>
              <a:t> t </a:t>
            </a:r>
            <a:r>
              <a:rPr lang="en-US" sz="1400" dirty="0" err="1" smtClean="0">
                <a:solidFill>
                  <a:schemeClr val="accent6">
                    <a:lumMod val="75000"/>
                  </a:schemeClr>
                </a:solidFill>
              </a:rPr>
              <a:t>i</a:t>
            </a:r>
            <a:r>
              <a:rPr lang="en-US" sz="1400" dirty="0" smtClean="0">
                <a:solidFill>
                  <a:schemeClr val="accent6">
                    <a:lumMod val="75000"/>
                  </a:schemeClr>
                </a:solidFill>
              </a:rPr>
              <a:t> o n s </a:t>
            </a:r>
            <a:endParaRPr lang="en-US" sz="1400" dirty="0">
              <a:solidFill>
                <a:schemeClr val="accent6">
                  <a:lumMod val="75000"/>
                </a:schemeClr>
              </a:solidFill>
            </a:endParaRPr>
          </a:p>
        </p:txBody>
      </p:sp>
      <p:sp>
        <p:nvSpPr>
          <p:cNvPr id="10" name="TextBox 9"/>
          <p:cNvSpPr txBox="1"/>
          <p:nvPr/>
        </p:nvSpPr>
        <p:spPr>
          <a:xfrm>
            <a:off x="76200" y="666750"/>
            <a:ext cx="8915400" cy="4108817"/>
          </a:xfrm>
          <a:prstGeom prst="rect">
            <a:avLst/>
          </a:prstGeom>
          <a:noFill/>
        </p:spPr>
        <p:txBody>
          <a:bodyPr wrap="square" rtlCol="0">
            <a:spAutoFit/>
          </a:bodyPr>
          <a:lstStyle/>
          <a:p>
            <a:r>
              <a:rPr lang="en-US" sz="900" b="1" dirty="0" smtClean="0"/>
              <a:t>Terms and Conditions of Order</a:t>
            </a:r>
            <a:endParaRPr lang="en-US" sz="900" dirty="0" smtClean="0"/>
          </a:p>
          <a:p>
            <a:r>
              <a:rPr lang="en-US" sz="900" dirty="0" smtClean="0"/>
              <a:t>KSM Media Hut stands behind the quality of its products and services. If you are not 100% satisfied with your purchase from us, simply contact Customer Service within 7 days from the date you receive it</a:t>
            </a:r>
          </a:p>
          <a:p>
            <a:r>
              <a:rPr lang="en-US" sz="900" dirty="0" smtClean="0"/>
              <a:t>(or the date it was scheduled to arrive), and we will do our best to satisfy you. </a:t>
            </a:r>
          </a:p>
          <a:p>
            <a:endParaRPr lang="en-US" sz="900" dirty="0" smtClean="0"/>
          </a:p>
          <a:p>
            <a:r>
              <a:rPr lang="en-US" sz="900" dirty="0" smtClean="0"/>
              <a:t>KSM Media Hut is committed to customer satisfaction, and we do everything possible to ensure proper cutting, accurate color reproduction, and excellent printing quality. However, certain circumstances are </a:t>
            </a:r>
          </a:p>
          <a:p>
            <a:r>
              <a:rPr lang="en-US" sz="900" dirty="0" smtClean="0"/>
              <a:t>beyond our control and are not covered by this guarantee. Please note that we cannot be responsible for:</a:t>
            </a:r>
          </a:p>
          <a:p>
            <a:endParaRPr lang="en-US" sz="900" dirty="0" smtClean="0"/>
          </a:p>
          <a:p>
            <a:pPr lvl="1">
              <a:buFont typeface="Arial" pitchFamily="34" charset="0"/>
              <a:buChar char="•"/>
            </a:pPr>
            <a:r>
              <a:rPr lang="en-US" sz="900" dirty="0" smtClean="0"/>
              <a:t>Spelling, punctuation, or grammatical errors made by the customer.</a:t>
            </a:r>
          </a:p>
          <a:p>
            <a:pPr lvl="1">
              <a:buFont typeface="Arial" pitchFamily="34" charset="0"/>
              <a:buChar char="•"/>
            </a:pPr>
            <a:r>
              <a:rPr lang="en-US" sz="900" dirty="0" smtClean="0"/>
              <a:t>Inferior quality or low-resolution of uploaded images.</a:t>
            </a:r>
          </a:p>
          <a:p>
            <a:pPr lvl="1">
              <a:buFont typeface="Arial" pitchFamily="34" charset="0"/>
              <a:buChar char="•"/>
            </a:pPr>
            <a:r>
              <a:rPr lang="en-US" sz="900" dirty="0" smtClean="0"/>
              <a:t>Design errors or color selection errors introduced by the customer in the artwork file creation process.</a:t>
            </a:r>
          </a:p>
          <a:p>
            <a:pPr lvl="1">
              <a:buFont typeface="Arial" pitchFamily="34" charset="0"/>
              <a:buChar char="•"/>
            </a:pPr>
            <a:r>
              <a:rPr lang="en-US" sz="900" dirty="0" smtClean="0"/>
              <a:t>Errors in user-selected options such product type, size, finishing options, or quantity.</a:t>
            </a:r>
          </a:p>
          <a:p>
            <a:pPr lvl="1">
              <a:buFont typeface="Arial" pitchFamily="34" charset="0"/>
              <a:buChar char="•"/>
            </a:pPr>
            <a:r>
              <a:rPr lang="en-US" sz="900" dirty="0" smtClean="0"/>
              <a:t>Incorrect file dimensions, image orientation, or file submission in accordance with KSM specifications.</a:t>
            </a:r>
          </a:p>
          <a:p>
            <a:pPr lvl="1">
              <a:buFont typeface="Arial" pitchFamily="34" charset="0"/>
              <a:buChar char="•"/>
            </a:pPr>
            <a:r>
              <a:rPr lang="en-US" sz="900" dirty="0" smtClean="0"/>
              <a:t>Damage to the products arising after delivery to the customer.</a:t>
            </a:r>
          </a:p>
          <a:p>
            <a:pPr lvl="1">
              <a:buFont typeface="Arial" pitchFamily="34" charset="0"/>
              <a:buChar char="•"/>
            </a:pPr>
            <a:r>
              <a:rPr lang="en-US" sz="900" dirty="0" smtClean="0"/>
              <a:t>Duplicate orders by the customer.</a:t>
            </a:r>
          </a:p>
          <a:p>
            <a:pPr lvl="1">
              <a:buFont typeface="Arial" pitchFamily="34" charset="0"/>
              <a:buChar char="•"/>
            </a:pPr>
            <a:r>
              <a:rPr lang="en-US" sz="900" dirty="0" smtClean="0"/>
              <a:t>Incorrect file layout for folding, scoring, hole drilling, die cutting or other custom services.</a:t>
            </a:r>
          </a:p>
          <a:p>
            <a:pPr lvl="1">
              <a:buFont typeface="Arial" pitchFamily="34" charset="0"/>
              <a:buChar char="•"/>
            </a:pPr>
            <a:r>
              <a:rPr lang="en-US" sz="900" dirty="0" smtClean="0"/>
              <a:t>Incorrect delivering address, undeliverable packages/3 rd delivery attempts, or other errors created by the customer.</a:t>
            </a:r>
          </a:p>
          <a:p>
            <a:pPr lvl="1"/>
            <a:r>
              <a:rPr lang="en-US" sz="900" dirty="0" smtClean="0"/>
              <a:t> </a:t>
            </a:r>
          </a:p>
          <a:p>
            <a:r>
              <a:rPr lang="en-US" sz="900" dirty="0" smtClean="0"/>
              <a:t>This guarantee is also subject to a few other terms and conditions:</a:t>
            </a:r>
          </a:p>
          <a:p>
            <a:pPr lvl="1">
              <a:buFont typeface="Arial" pitchFamily="34" charset="0"/>
              <a:buChar char="•"/>
            </a:pPr>
            <a:r>
              <a:rPr lang="en-US" sz="900" dirty="0" smtClean="0"/>
              <a:t>Color match, cutting and folding tolerances are guaranteed to be within industry standards (CMYK) for pleasing color and tolerances</a:t>
            </a:r>
          </a:p>
          <a:p>
            <a:pPr lvl="1">
              <a:buFont typeface="Arial" pitchFamily="34" charset="0"/>
              <a:buChar char="•"/>
            </a:pPr>
            <a:r>
              <a:rPr lang="en-US" sz="900" dirty="0" smtClean="0"/>
              <a:t>We are not responsible for any damages or claims incurred by you or your business caused by receiving printed materials which are defective or incomplete or which you receive later than the estimated delivery date.</a:t>
            </a:r>
          </a:p>
          <a:p>
            <a:pPr lvl="1">
              <a:buFont typeface="Arial" pitchFamily="34" charset="0"/>
              <a:buChar char="•"/>
            </a:pPr>
            <a:r>
              <a:rPr lang="en-US" sz="900" dirty="0" smtClean="0"/>
              <a:t>This guarantee does not cover fees for mailing service or postage or associated incidental or consequential damages or claims. KSM Media hut is not liable for Postal Service errors, including loss or delay.</a:t>
            </a:r>
          </a:p>
          <a:p>
            <a:r>
              <a:rPr lang="en-US" sz="900" dirty="0" smtClean="0"/>
              <a:t> </a:t>
            </a:r>
          </a:p>
          <a:p>
            <a:r>
              <a:rPr lang="en-US" sz="900" dirty="0" smtClean="0"/>
              <a:t>Please preview your designs carefully and correct any issues prior to placing your order.</a:t>
            </a:r>
          </a:p>
          <a:p>
            <a:r>
              <a:rPr lang="en-US" sz="900" b="1" dirty="0" smtClean="0"/>
              <a:t> </a:t>
            </a:r>
            <a:endParaRPr lang="en-US" sz="900" dirty="0" smtClean="0"/>
          </a:p>
          <a:p>
            <a:endParaRPr lang="en-US" sz="900" dirty="0"/>
          </a:p>
        </p:txBody>
      </p:sp>
    </p:spTree>
    <p:custDataLst>
      <p:tags r:id="rId1"/>
    </p:custDataLst>
  </p:cSld>
  <p:clrMapOvr>
    <a:masterClrMapping/>
  </p:clrMapOvr>
  <p:transition spd="slow" advTm="6209">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1905000" y="361950"/>
            <a:ext cx="2514600" cy="307777"/>
          </a:xfrm>
          <a:prstGeom prst="rect">
            <a:avLst/>
          </a:prstGeom>
          <a:noFill/>
          <a:ln w="9525">
            <a:noFill/>
            <a:miter lim="800000"/>
            <a:headEnd/>
            <a:tailEnd/>
          </a:ln>
        </p:spPr>
        <p:txBody>
          <a:bodyPr wrap="square">
            <a:spAutoFit/>
          </a:bodyPr>
          <a:lstStyle/>
          <a:p>
            <a:r>
              <a:rPr lang="en-US" sz="1400" dirty="0" smtClean="0">
                <a:solidFill>
                  <a:schemeClr val="accent6">
                    <a:lumMod val="75000"/>
                  </a:schemeClr>
                </a:solidFill>
              </a:rPr>
              <a:t>21_T e r m s &amp; C o n d </a:t>
            </a:r>
            <a:r>
              <a:rPr lang="en-US" sz="1400" dirty="0" err="1" smtClean="0">
                <a:solidFill>
                  <a:schemeClr val="accent6">
                    <a:lumMod val="75000"/>
                  </a:schemeClr>
                </a:solidFill>
              </a:rPr>
              <a:t>i</a:t>
            </a:r>
            <a:r>
              <a:rPr lang="en-US" sz="1400" dirty="0" smtClean="0">
                <a:solidFill>
                  <a:schemeClr val="accent6">
                    <a:lumMod val="75000"/>
                  </a:schemeClr>
                </a:solidFill>
              </a:rPr>
              <a:t> t </a:t>
            </a:r>
            <a:r>
              <a:rPr lang="en-US" sz="1400" dirty="0" err="1" smtClean="0">
                <a:solidFill>
                  <a:schemeClr val="accent6">
                    <a:lumMod val="75000"/>
                  </a:schemeClr>
                </a:solidFill>
              </a:rPr>
              <a:t>i</a:t>
            </a:r>
            <a:r>
              <a:rPr lang="en-US" sz="1400" dirty="0" smtClean="0">
                <a:solidFill>
                  <a:schemeClr val="accent6">
                    <a:lumMod val="75000"/>
                  </a:schemeClr>
                </a:solidFill>
              </a:rPr>
              <a:t> o n s </a:t>
            </a:r>
            <a:endParaRPr lang="en-US" sz="1400" dirty="0">
              <a:solidFill>
                <a:schemeClr val="accent6">
                  <a:lumMod val="75000"/>
                </a:schemeClr>
              </a:solidFill>
            </a:endParaRPr>
          </a:p>
        </p:txBody>
      </p:sp>
      <p:sp>
        <p:nvSpPr>
          <p:cNvPr id="10" name="TextBox 9"/>
          <p:cNvSpPr txBox="1"/>
          <p:nvPr/>
        </p:nvSpPr>
        <p:spPr>
          <a:xfrm>
            <a:off x="76200" y="666750"/>
            <a:ext cx="8915400" cy="4247317"/>
          </a:xfrm>
          <a:prstGeom prst="rect">
            <a:avLst/>
          </a:prstGeom>
          <a:noFill/>
        </p:spPr>
        <p:txBody>
          <a:bodyPr wrap="square" rtlCol="0">
            <a:spAutoFit/>
          </a:bodyPr>
          <a:lstStyle/>
          <a:p>
            <a:r>
              <a:rPr lang="en-US" sz="900" b="1" dirty="0" smtClean="0"/>
              <a:t>Color Accuracy and Hardcopy Proofs</a:t>
            </a:r>
            <a:endParaRPr lang="en-US" sz="900" dirty="0" smtClean="0"/>
          </a:p>
          <a:p>
            <a:r>
              <a:rPr lang="en-US" sz="900" dirty="0" smtClean="0"/>
              <a:t>KSM Media Hut will reproduce color from submitted print-ready files as closely as possible, but cannot exactly match color and density (as viewed in a 5000K light booth) because of limitations in the printing process, as well as neighboring image ink requirements.</a:t>
            </a:r>
          </a:p>
          <a:p>
            <a:r>
              <a:rPr lang="en-US" sz="900" dirty="0" smtClean="0"/>
              <a:t>The accuracy of each color reproduction (of the final printed product) is guaranteed to be within 90% of the final proof you approved. Please note that KSM cannot guarantee color reproduction for your print-ready files if you: (a) did not request a hardcopy proof; or (b) purchased a product that does not feature a hardcopy proof option. Please note that we accept no responsibility for color variations between submitted print-ready images and the actual artwork or product they represent.</a:t>
            </a:r>
          </a:p>
          <a:p>
            <a:r>
              <a:rPr lang="en-US" sz="900" b="1" dirty="0" smtClean="0"/>
              <a:t> </a:t>
            </a:r>
            <a:endParaRPr lang="en-US" sz="900" dirty="0" smtClean="0"/>
          </a:p>
          <a:p>
            <a:r>
              <a:rPr lang="en-US" sz="900" b="1" dirty="0" smtClean="0"/>
              <a:t>Artwork Files</a:t>
            </a:r>
            <a:endParaRPr lang="en-US" sz="900" dirty="0" smtClean="0"/>
          </a:p>
          <a:p>
            <a:r>
              <a:rPr lang="en-US" sz="900" dirty="0" smtClean="0"/>
              <a:t>Our prepress department checks most artwork files before printing, but you are still 100% responsible for the accuracy of your print-ready artwork files, and we encourage you to proofread all files carefully before submitting to KSM Media Hut. As postal regulations are subject to change, you are also 100% responsible for complying with current mailing restrictions for your layouts. Check with your local Post Office. </a:t>
            </a:r>
          </a:p>
          <a:p>
            <a:r>
              <a:rPr lang="en-US" sz="900" dirty="0" smtClean="0"/>
              <a:t>You certify that you have the right to use the image(s) in your artwork files. DO NOT send any "one-of-kind" transparencies, prints or artwork. Although we take every precaution to safeguard your materials, we are NOT responsible for loss or damage of images or artwork.</a:t>
            </a:r>
          </a:p>
          <a:p>
            <a:r>
              <a:rPr lang="en-US" sz="900" dirty="0" smtClean="0"/>
              <a:t>Under these Terms and Conditions, you agree that you will NOT upload any artwork files consisting of the following material: any material that could give rise to any civil or criminal liability under applicable law; and any material that could infringe rights of privacy, publicity, copyrights or other intellectual property rights without the permission of the owner of these rights and the persons who are shown in the material if applicable.</a:t>
            </a:r>
          </a:p>
          <a:p>
            <a:endParaRPr lang="en-US" sz="900" dirty="0" smtClean="0"/>
          </a:p>
          <a:p>
            <a:r>
              <a:rPr lang="en-US" sz="900" b="1" dirty="0" smtClean="0"/>
              <a:t>Website Design, Development&amp; Electronic Medical Record (EMR)</a:t>
            </a:r>
            <a:endParaRPr lang="en-US" sz="900" dirty="0" smtClean="0"/>
          </a:p>
          <a:p>
            <a:r>
              <a:rPr lang="en-US" sz="900" dirty="0" smtClean="0"/>
              <a:t>It is stated that in the process of Website designing, development &amp; EMR KSM is not responsible for the copy right issue which means that client warrants that the material provided by the client for Website designing, development &amp; EMR is client property and is not the ownership of someone else. </a:t>
            </a:r>
          </a:p>
          <a:p>
            <a:r>
              <a:rPr lang="en-US" sz="900" dirty="0" smtClean="0"/>
              <a:t>It is understood that the rate mentioned in the quotation related to website &amp; EMR is given keeping in mind that KSM Media Hut itself will decide the features of the website &amp; EMR. If client want any major change in the website or in EMR, it will be charged additionally. Moreover, the change depend upon the possibility of happening, if it is not possible in KSM’s point of view, KSM will not be able to facilitate that change.</a:t>
            </a:r>
          </a:p>
          <a:p>
            <a:r>
              <a:rPr lang="en-US" sz="900" dirty="0" smtClean="0"/>
              <a:t>Client understand that website * EMR can be developed using different template and programming languages, and that template of that sort can be used by someone else as well.</a:t>
            </a:r>
          </a:p>
          <a:p>
            <a:r>
              <a:rPr lang="en-US" sz="900" dirty="0" smtClean="0"/>
              <a:t>KSM makes every effort to ensure websites &amp; EMR are designed to be viewed by the majority of visitors. Websites are designed to work with the most popular current browsers (e.g. Firefox, Internet Explorer 8 &amp; 9, and Google Chrome). Client agrees that KSM cannot guarantee correct functionality with all browser software across different operating systems.</a:t>
            </a:r>
          </a:p>
          <a:p>
            <a:r>
              <a:rPr lang="en-US" sz="900" dirty="0" smtClean="0"/>
              <a:t>Domain &amp; hosting is always provided by a third party and KSM does not take responsibility of the hosting or server services provided by the third party. Hence, client release KSM and its team member from the liabilities related to Domain &amp; Hosting. </a:t>
            </a:r>
          </a:p>
          <a:p>
            <a:r>
              <a:rPr lang="en-US" sz="900" dirty="0" smtClean="0"/>
              <a:t>Once KSM Media hut complete the website&amp; EMR, client will have 7 working days to provide the changes (if any) to KSM otherwise no such services will be facilitated to the client. </a:t>
            </a:r>
          </a:p>
          <a:p>
            <a:endParaRPr lang="en-US" sz="900" dirty="0"/>
          </a:p>
        </p:txBody>
      </p:sp>
      <p:sp>
        <p:nvSpPr>
          <p:cNvPr id="4"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Tree>
    <p:custDataLst>
      <p:tags r:id="rId1"/>
    </p:custDataLst>
  </p:cSld>
  <p:clrMapOvr>
    <a:masterClrMapping/>
  </p:clrMapOvr>
  <p:transition spd="slow" advTm="6209">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1905000" y="361950"/>
            <a:ext cx="2514600" cy="307777"/>
          </a:xfrm>
          <a:prstGeom prst="rect">
            <a:avLst/>
          </a:prstGeom>
          <a:noFill/>
          <a:ln w="9525">
            <a:noFill/>
            <a:miter lim="800000"/>
            <a:headEnd/>
            <a:tailEnd/>
          </a:ln>
        </p:spPr>
        <p:txBody>
          <a:bodyPr wrap="square">
            <a:spAutoFit/>
          </a:bodyPr>
          <a:lstStyle/>
          <a:p>
            <a:r>
              <a:rPr lang="en-US" sz="1400" dirty="0" smtClean="0">
                <a:solidFill>
                  <a:schemeClr val="accent6">
                    <a:lumMod val="75000"/>
                  </a:schemeClr>
                </a:solidFill>
              </a:rPr>
              <a:t>22_T e r m s &amp; C o n d </a:t>
            </a:r>
            <a:r>
              <a:rPr lang="en-US" sz="1400" dirty="0" err="1" smtClean="0">
                <a:solidFill>
                  <a:schemeClr val="accent6">
                    <a:lumMod val="75000"/>
                  </a:schemeClr>
                </a:solidFill>
              </a:rPr>
              <a:t>i</a:t>
            </a:r>
            <a:r>
              <a:rPr lang="en-US" sz="1400" dirty="0" smtClean="0">
                <a:solidFill>
                  <a:schemeClr val="accent6">
                    <a:lumMod val="75000"/>
                  </a:schemeClr>
                </a:solidFill>
              </a:rPr>
              <a:t> t </a:t>
            </a:r>
            <a:r>
              <a:rPr lang="en-US" sz="1400" dirty="0" err="1" smtClean="0">
                <a:solidFill>
                  <a:schemeClr val="accent6">
                    <a:lumMod val="75000"/>
                  </a:schemeClr>
                </a:solidFill>
              </a:rPr>
              <a:t>i</a:t>
            </a:r>
            <a:r>
              <a:rPr lang="en-US" sz="1400" dirty="0" smtClean="0">
                <a:solidFill>
                  <a:schemeClr val="accent6">
                    <a:lumMod val="75000"/>
                  </a:schemeClr>
                </a:solidFill>
              </a:rPr>
              <a:t> o n s </a:t>
            </a:r>
            <a:endParaRPr lang="en-US" sz="1400" dirty="0">
              <a:solidFill>
                <a:schemeClr val="accent6">
                  <a:lumMod val="75000"/>
                </a:schemeClr>
              </a:solidFill>
            </a:endParaRPr>
          </a:p>
        </p:txBody>
      </p:sp>
      <p:sp>
        <p:nvSpPr>
          <p:cNvPr id="10" name="TextBox 9"/>
          <p:cNvSpPr txBox="1"/>
          <p:nvPr/>
        </p:nvSpPr>
        <p:spPr>
          <a:xfrm>
            <a:off x="76200" y="666751"/>
            <a:ext cx="8915400" cy="4524315"/>
          </a:xfrm>
          <a:prstGeom prst="rect">
            <a:avLst/>
          </a:prstGeom>
          <a:noFill/>
        </p:spPr>
        <p:txBody>
          <a:bodyPr wrap="square" rtlCol="0">
            <a:spAutoFit/>
          </a:bodyPr>
          <a:lstStyle/>
          <a:p>
            <a:r>
              <a:rPr lang="en-US" sz="900" b="1" dirty="0" smtClean="0"/>
              <a:t>Payment</a:t>
            </a:r>
            <a:endParaRPr lang="en-US" sz="900" dirty="0" smtClean="0"/>
          </a:p>
          <a:p>
            <a:r>
              <a:rPr lang="en-US" sz="900" dirty="0" smtClean="0"/>
              <a:t>All prices and amounts shown on this proposal are in Pakistani Rupees (PKR), unless otherwise noted. </a:t>
            </a:r>
          </a:p>
          <a:p>
            <a:r>
              <a:rPr lang="en-US" sz="900" dirty="0" smtClean="0"/>
              <a:t>Once a print job has been approved by customer and "sent to press", no changes are allowed to the artwork files, job characteristics, or printing turnaround time. After a print job has been sent to prepress department, the customer is responsible for paying the entire amount of that print job along with applicable taxes, delivery, and processing fees, unless otherwise noted.</a:t>
            </a:r>
          </a:p>
          <a:p>
            <a:r>
              <a:rPr lang="en-US" sz="900" dirty="0" smtClean="0"/>
              <a:t> </a:t>
            </a:r>
          </a:p>
          <a:p>
            <a:r>
              <a:rPr lang="en-US" sz="900" b="1" dirty="0" smtClean="0"/>
              <a:t>Please note that no work including all marketing/advertisement campaign will proceed on any marketing activity until 50% payment is received by KSM Media Hut, and the remaining 50% must be paid by the client before delivering or executing the marketing &amp; advertisement campaign </a:t>
            </a:r>
            <a:endParaRPr lang="en-US" sz="900" dirty="0" smtClean="0"/>
          </a:p>
          <a:p>
            <a:r>
              <a:rPr lang="en-US" sz="900" dirty="0" smtClean="0"/>
              <a:t> </a:t>
            </a:r>
          </a:p>
          <a:p>
            <a:r>
              <a:rPr lang="en-US" sz="900" b="1" dirty="0" smtClean="0"/>
              <a:t>Payment Methods</a:t>
            </a:r>
            <a:endParaRPr lang="en-US" sz="900" dirty="0" smtClean="0"/>
          </a:p>
          <a:p>
            <a:r>
              <a:rPr lang="en-US" sz="900" dirty="0" smtClean="0"/>
              <a:t>All purchase requests must be submitted with an approved payment method unless otherwise expressly stated. Approved payment methods include any of the following methods:</a:t>
            </a:r>
          </a:p>
          <a:p>
            <a:pPr lvl="0"/>
            <a:r>
              <a:rPr lang="en-US" sz="900" dirty="0" smtClean="0"/>
              <a:t>Pay by cash or check. Choose this option and finish your order. After you're done, we will instruct you on how to submit cash or mail your check to us.</a:t>
            </a:r>
          </a:p>
          <a:p>
            <a:pPr lvl="0"/>
            <a:r>
              <a:rPr lang="en-US" sz="900" dirty="0" smtClean="0"/>
              <a:t>Pay on account. On account or purchase orders are available ONLY to government and educational institutions unless otherwise stated.</a:t>
            </a:r>
          </a:p>
          <a:p>
            <a:r>
              <a:rPr lang="en-US" sz="900" dirty="0" smtClean="0"/>
              <a:t> The charges in this Contract are based on KSM Media Hut’s standard price List. This price list is adjusted periodically and future orders shall be charged at the prices in effect at the time when the order is placed.</a:t>
            </a:r>
          </a:p>
          <a:p>
            <a:r>
              <a:rPr lang="en-US" sz="900" dirty="0" smtClean="0"/>
              <a:t> </a:t>
            </a:r>
          </a:p>
          <a:p>
            <a:r>
              <a:rPr lang="en-US" sz="900" b="1" dirty="0" smtClean="0"/>
              <a:t>Miscellaneous</a:t>
            </a:r>
            <a:endParaRPr lang="en-US" sz="900" dirty="0" smtClean="0"/>
          </a:p>
          <a:p>
            <a:r>
              <a:rPr lang="en-US" sz="900" dirty="0" smtClean="0"/>
              <a:t>All sales are final, unless otherwise noted. No refunds are given once KSM Media Hut begins working on your order, which means KSM Media Hut has received your necessary materials and started work on your job (i.e., your job is in production).</a:t>
            </a:r>
          </a:p>
          <a:p>
            <a:r>
              <a:rPr lang="en-US" sz="900" dirty="0" smtClean="0"/>
              <a:t>All materials we create in producing your campaign are the property of KSM Media Hut. Although these materials will NOT be sold or given to any other party, we reserve the right to use the material for KSM Media Hut Marketing.  </a:t>
            </a:r>
          </a:p>
          <a:p>
            <a:r>
              <a:rPr lang="en-US" sz="900" b="1" dirty="0" smtClean="0"/>
              <a:t> </a:t>
            </a:r>
            <a:endParaRPr lang="en-US" sz="900" dirty="0" smtClean="0"/>
          </a:p>
          <a:p>
            <a:r>
              <a:rPr lang="en-US" sz="900" dirty="0" smtClean="0"/>
              <a:t>Client is aware that color dyes in photography may fade or discolor over time due to the inherent qualities of dyes, and Client will not held KSM responsible for the fading &amp; discolor of the images over time.</a:t>
            </a:r>
          </a:p>
          <a:p>
            <a:r>
              <a:rPr lang="en-US" sz="900" dirty="0" smtClean="0"/>
              <a:t> </a:t>
            </a:r>
          </a:p>
          <a:p>
            <a:r>
              <a:rPr lang="en-US" sz="900" dirty="0" smtClean="0"/>
              <a:t>If KSM Media Hut cannot perform this Contract due to fire or other casualty, strike, act of God, or other cause beyond the control of the parties, or due to member illness or emergency, then the KSM shall return any deposit or sitting fee to the Client but shall have no further liability with respect to the Contract. This limitation on liability shall also apply in the event that photographic materials are damaged in processing, lost through camera or media malfunction, lost in the mail, or otherwise lost or damaged without fault on the part of the Photographer. In the event the KSM fails to perform for any other reason, the company shall not be liable for any amount in excess of the retail value of the Client’s order.</a:t>
            </a:r>
          </a:p>
          <a:p>
            <a:r>
              <a:rPr lang="en-US" sz="900" dirty="0" smtClean="0"/>
              <a:t> </a:t>
            </a:r>
          </a:p>
          <a:p>
            <a:r>
              <a:rPr lang="en-US" sz="900" dirty="0" smtClean="0"/>
              <a:t>Marketing &amp; Advertisement campaign are done in the expectation to generate business and increase the clientele, but it is not guaranteed that what percentage of the business will be increased by the campaign or marketing activities. Hence, that client understands this fact and agrees with the terms and conditions in this regard</a:t>
            </a:r>
            <a:endParaRPr lang="en-US" sz="900" dirty="0"/>
          </a:p>
        </p:txBody>
      </p:sp>
      <p:sp>
        <p:nvSpPr>
          <p:cNvPr id="4"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Tree>
    <p:custDataLst>
      <p:tags r:id="rId1"/>
    </p:custDataLst>
  </p:cSld>
  <p:clrMapOvr>
    <a:masterClrMapping/>
  </p:clrMapOvr>
  <p:transition spd="slow" advTm="6209">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1905000" y="361950"/>
            <a:ext cx="2514600" cy="307777"/>
          </a:xfrm>
          <a:prstGeom prst="rect">
            <a:avLst/>
          </a:prstGeom>
          <a:noFill/>
          <a:ln w="9525">
            <a:noFill/>
            <a:miter lim="800000"/>
            <a:headEnd/>
            <a:tailEnd/>
          </a:ln>
        </p:spPr>
        <p:txBody>
          <a:bodyPr wrap="square">
            <a:spAutoFit/>
          </a:bodyPr>
          <a:lstStyle/>
          <a:p>
            <a:r>
              <a:rPr lang="en-US" sz="1400" dirty="0" smtClean="0">
                <a:solidFill>
                  <a:schemeClr val="accent6">
                    <a:lumMod val="75000"/>
                  </a:schemeClr>
                </a:solidFill>
              </a:rPr>
              <a:t>23_T e r m s &amp; C o n d </a:t>
            </a:r>
            <a:r>
              <a:rPr lang="en-US" sz="1400" dirty="0" err="1" smtClean="0">
                <a:solidFill>
                  <a:schemeClr val="accent6">
                    <a:lumMod val="75000"/>
                  </a:schemeClr>
                </a:solidFill>
              </a:rPr>
              <a:t>i</a:t>
            </a:r>
            <a:r>
              <a:rPr lang="en-US" sz="1400" dirty="0" smtClean="0">
                <a:solidFill>
                  <a:schemeClr val="accent6">
                    <a:lumMod val="75000"/>
                  </a:schemeClr>
                </a:solidFill>
              </a:rPr>
              <a:t> t </a:t>
            </a:r>
            <a:r>
              <a:rPr lang="en-US" sz="1400" dirty="0" err="1" smtClean="0">
                <a:solidFill>
                  <a:schemeClr val="accent6">
                    <a:lumMod val="75000"/>
                  </a:schemeClr>
                </a:solidFill>
              </a:rPr>
              <a:t>i</a:t>
            </a:r>
            <a:r>
              <a:rPr lang="en-US" sz="1400" dirty="0" smtClean="0">
                <a:solidFill>
                  <a:schemeClr val="accent6">
                    <a:lumMod val="75000"/>
                  </a:schemeClr>
                </a:solidFill>
              </a:rPr>
              <a:t> o n s </a:t>
            </a:r>
            <a:endParaRPr lang="en-US" sz="1400" dirty="0">
              <a:solidFill>
                <a:schemeClr val="accent6">
                  <a:lumMod val="75000"/>
                </a:schemeClr>
              </a:solidFill>
            </a:endParaRPr>
          </a:p>
        </p:txBody>
      </p:sp>
      <p:sp>
        <p:nvSpPr>
          <p:cNvPr id="10" name="TextBox 9"/>
          <p:cNvSpPr txBox="1"/>
          <p:nvPr/>
        </p:nvSpPr>
        <p:spPr>
          <a:xfrm>
            <a:off x="76200" y="666751"/>
            <a:ext cx="8915400" cy="3000821"/>
          </a:xfrm>
          <a:prstGeom prst="rect">
            <a:avLst/>
          </a:prstGeom>
          <a:noFill/>
        </p:spPr>
        <p:txBody>
          <a:bodyPr wrap="square" rtlCol="0">
            <a:spAutoFit/>
          </a:bodyPr>
          <a:lstStyle/>
          <a:p>
            <a:r>
              <a:rPr lang="en-US" sz="900" b="1" dirty="0" smtClean="0"/>
              <a:t>Privacy</a:t>
            </a:r>
            <a:endParaRPr lang="en-US" sz="900" dirty="0" smtClean="0"/>
          </a:p>
          <a:p>
            <a:r>
              <a:rPr lang="en-US" sz="900" dirty="0" smtClean="0"/>
              <a:t>You confirm that you have read, understood and agree to KSM Media Hut Privacy Policy, the terms of which are incorporated herein, and agree that the terms of such policy are reasonable and satisfactory to you. You consent to the use of your personal information by KSM Media Hut, its third-party providers, and/or distributors in accordance with the terms of and for the purposes set forth in the Privacy Policy</a:t>
            </a:r>
          </a:p>
          <a:p>
            <a:r>
              <a:rPr lang="en-US" sz="900" b="1" dirty="0" smtClean="0"/>
              <a:t> </a:t>
            </a:r>
            <a:endParaRPr lang="en-US" sz="900" dirty="0" smtClean="0"/>
          </a:p>
          <a:p>
            <a:r>
              <a:rPr lang="en-US" sz="900" b="1" dirty="0" smtClean="0"/>
              <a:t>General Limitation of Liability</a:t>
            </a:r>
            <a:endParaRPr lang="en-US" sz="900" dirty="0" smtClean="0"/>
          </a:p>
          <a:p>
            <a:r>
              <a:rPr lang="en-US" sz="900" dirty="0" smtClean="0"/>
              <a:t>TO THE FULLEST EXTENT PERMITTED BY LAW, IN NO EVENT SHALL KSM Media Hut—INCLUDING ITS RESPECTIVE OFFICERS, DIRECTORS, EMPLOYEES, REPRESENTATIVES, OR AFFILIATES (COLLECTIVELY, THE "COVERED PARTIES")—BE LIABLE FOR ANY INJURY, DEATH, LOSS, CLAIM, DAMAGE, ACT OF GOD, ACCIDENT, DELAY, OR ANY SPECIAL, EXEMPLARY, PUNITIVE, INCIDENTAL OR CONSEQUENTIAL DAMAGES OF ANY KIND, WHETHER BASED IN CONTRACT.</a:t>
            </a:r>
          </a:p>
          <a:p>
            <a:r>
              <a:rPr lang="en-US" sz="900" dirty="0" smtClean="0"/>
              <a:t> </a:t>
            </a:r>
          </a:p>
          <a:p>
            <a:r>
              <a:rPr lang="en-US" sz="900" b="1" dirty="0" smtClean="0"/>
              <a:t> Indemnification</a:t>
            </a:r>
            <a:endParaRPr lang="en-US" sz="900" dirty="0" smtClean="0"/>
          </a:p>
          <a:p>
            <a:r>
              <a:rPr lang="en-US" sz="900" dirty="0" smtClean="0"/>
              <a:t>You agree to defend, indemnify and hold harmless KSM Media Hut and its affiliates from and against any and all claims, damages, costs and expenses, including attorneys' fees, arising from or related to your use of the printed material. You also certify that you own rights to or have a license to use the image(s), video &amp; other content being reproduced as part of your order which means that the client signing this contract warrants that he or she has actual authority to agree to the use of the likeness of all persons included in the portrait in this manner and shall indemnify and defend KSM Media Hut in the event of litigation arising out of such use. </a:t>
            </a:r>
          </a:p>
          <a:p>
            <a:r>
              <a:rPr lang="en-US" sz="900" dirty="0" smtClean="0"/>
              <a:t> This Contract incorporates the entire understanding of the parties. Any modifications of this Contract must be in writing and signed by both parties.</a:t>
            </a:r>
          </a:p>
          <a:p>
            <a:r>
              <a:rPr lang="en-US" sz="900" dirty="0" smtClean="0"/>
              <a:t> </a:t>
            </a:r>
          </a:p>
          <a:p>
            <a:r>
              <a:rPr lang="en-US" sz="900" b="1" dirty="0" smtClean="0"/>
              <a:t> Governing Law</a:t>
            </a:r>
            <a:endParaRPr lang="en-US" sz="900" dirty="0" smtClean="0"/>
          </a:p>
          <a:p>
            <a:r>
              <a:rPr lang="en-US" sz="900" dirty="0" smtClean="0"/>
              <a:t>The internal laws of the State of Pakistan shall govern the performance of these Terms and Conditions, without regard to such state's conflicts of laws principles. You consent to the exclusive jurisdiction and venue of the courts located in Lahore , Pakistan for all disputes arising out of, or relating to, the Terms and Conditions.</a:t>
            </a:r>
          </a:p>
          <a:p>
            <a:endParaRPr lang="en-US" sz="900" dirty="0"/>
          </a:p>
        </p:txBody>
      </p:sp>
      <p:sp>
        <p:nvSpPr>
          <p:cNvPr id="4" name="TextBox 3"/>
          <p:cNvSpPr txBox="1">
            <a:spLocks noChangeArrowheads="1"/>
          </p:cNvSpPr>
          <p:nvPr/>
        </p:nvSpPr>
        <p:spPr bwMode="auto">
          <a:xfrm>
            <a:off x="7467600" y="11424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Tree>
    <p:custDataLst>
      <p:tags r:id="rId1"/>
    </p:custDataLst>
  </p:cSld>
  <p:clrMapOvr>
    <a:masterClrMapping/>
  </p:clrMapOvr>
  <p:transition spd="slow" advTm="6209">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24_V </a:t>
            </a:r>
            <a:r>
              <a:rPr lang="en-US" sz="1400" dirty="0">
                <a:solidFill>
                  <a:schemeClr val="accent6">
                    <a:lumMod val="75000"/>
                  </a:schemeClr>
                </a:solidFill>
              </a:rPr>
              <a:t>I s I t   U </a:t>
            </a:r>
            <a:r>
              <a:rPr lang="en-US" sz="1400" dirty="0" smtClean="0">
                <a:solidFill>
                  <a:schemeClr val="accent6">
                    <a:lumMod val="75000"/>
                  </a:schemeClr>
                </a:solidFill>
              </a:rPr>
              <a:t>s</a:t>
            </a:r>
            <a:endParaRPr lang="en-US" sz="1400" dirty="0">
              <a:solidFill>
                <a:schemeClr val="accent6">
                  <a:lumMod val="75000"/>
                </a:schemeClr>
              </a:solidFill>
            </a:endParaRPr>
          </a:p>
        </p:txBody>
      </p:sp>
      <p:sp>
        <p:nvSpPr>
          <p:cNvPr id="22531" name="TextBox 4"/>
          <p:cNvSpPr txBox="1">
            <a:spLocks noChangeArrowheads="1"/>
          </p:cNvSpPr>
          <p:nvPr/>
        </p:nvSpPr>
        <p:spPr bwMode="auto">
          <a:xfrm>
            <a:off x="1035050" y="1685925"/>
            <a:ext cx="2362200" cy="630238"/>
          </a:xfrm>
          <a:prstGeom prst="rect">
            <a:avLst/>
          </a:prstGeom>
          <a:noFill/>
          <a:ln w="9525">
            <a:noFill/>
            <a:miter lim="800000"/>
            <a:headEnd/>
            <a:tailEnd/>
          </a:ln>
        </p:spPr>
        <p:txBody>
          <a:bodyPr>
            <a:spAutoFit/>
          </a:bodyPr>
          <a:lstStyle/>
          <a:p>
            <a:r>
              <a:rPr lang="en-US" sz="3500" dirty="0">
                <a:solidFill>
                  <a:schemeClr val="accent6">
                    <a:lumMod val="75000"/>
                  </a:schemeClr>
                </a:solidFill>
                <a:latin typeface="OptimusPrinceps" charset="0"/>
              </a:rPr>
              <a:t>Visit Us</a:t>
            </a:r>
          </a:p>
        </p:txBody>
      </p:sp>
      <p:cxnSp>
        <p:nvCxnSpPr>
          <p:cNvPr id="8" name="Straight Connector 7"/>
          <p:cNvCxnSpPr/>
          <p:nvPr/>
        </p:nvCxnSpPr>
        <p:spPr>
          <a:xfrm rot="10800000">
            <a:off x="1143000" y="2341563"/>
            <a:ext cx="6934200" cy="1587"/>
          </a:xfrm>
          <a:prstGeom prst="line">
            <a:avLst/>
          </a:prstGeom>
          <a:ln w="6350">
            <a:solidFill>
              <a:srgbClr val="CC66FF"/>
            </a:solidFill>
          </a:ln>
        </p:spPr>
        <p:style>
          <a:lnRef idx="1">
            <a:schemeClr val="accent1"/>
          </a:lnRef>
          <a:fillRef idx="0">
            <a:schemeClr val="accent1"/>
          </a:fillRef>
          <a:effectRef idx="0">
            <a:schemeClr val="accent1"/>
          </a:effectRef>
          <a:fontRef idx="minor">
            <a:schemeClr val="tx1"/>
          </a:fontRef>
        </p:style>
      </p:cxnSp>
      <p:pic>
        <p:nvPicPr>
          <p:cNvPr id="22533" name="Picture 9" descr="Tmp_01.jpg"/>
          <p:cNvPicPr>
            <a:picLocks noChangeAspect="1"/>
          </p:cNvPicPr>
          <p:nvPr/>
        </p:nvPicPr>
        <p:blipFill>
          <a:blip r:embed="rId3" cstate="print"/>
          <a:srcRect/>
          <a:stretch>
            <a:fillRect/>
          </a:stretch>
        </p:blipFill>
        <p:spPr bwMode="auto">
          <a:xfrm>
            <a:off x="5867400" y="2571750"/>
            <a:ext cx="255588" cy="942975"/>
          </a:xfrm>
          <a:prstGeom prst="rect">
            <a:avLst/>
          </a:prstGeom>
          <a:noFill/>
          <a:ln w="9525">
            <a:noFill/>
            <a:miter lim="800000"/>
            <a:headEnd/>
            <a:tailEnd/>
          </a:ln>
        </p:spPr>
      </p:pic>
      <p:sp>
        <p:nvSpPr>
          <p:cNvPr id="22534" name="TextBox 6"/>
          <p:cNvSpPr txBox="1">
            <a:spLocks noChangeArrowheads="1"/>
          </p:cNvSpPr>
          <p:nvPr/>
        </p:nvSpPr>
        <p:spPr bwMode="auto">
          <a:xfrm>
            <a:off x="6172200" y="2468999"/>
            <a:ext cx="2182812" cy="1120628"/>
          </a:xfrm>
          <a:prstGeom prst="rect">
            <a:avLst/>
          </a:prstGeom>
          <a:noFill/>
          <a:ln w="9525">
            <a:noFill/>
            <a:miter lim="800000"/>
            <a:headEnd/>
            <a:tailEnd/>
          </a:ln>
        </p:spPr>
        <p:txBody>
          <a:bodyPr>
            <a:spAutoFit/>
          </a:bodyPr>
          <a:lstStyle/>
          <a:p>
            <a:pPr>
              <a:lnSpc>
                <a:spcPts val="2800"/>
              </a:lnSpc>
            </a:pPr>
            <a:r>
              <a:rPr lang="en-US" sz="2000" dirty="0" err="1" smtClean="0">
                <a:solidFill>
                  <a:schemeClr val="accent6">
                    <a:lumMod val="50000"/>
                  </a:schemeClr>
                </a:solidFill>
              </a:rPr>
              <a:t>ksmmediahut</a:t>
            </a:r>
            <a:r>
              <a:rPr lang="en-US" sz="2000" dirty="0" smtClean="0">
                <a:solidFill>
                  <a:schemeClr val="accent6">
                    <a:lumMod val="50000"/>
                  </a:schemeClr>
                </a:solidFill>
              </a:rPr>
              <a:t> </a:t>
            </a:r>
            <a:r>
              <a:rPr lang="en-US" sz="2000" dirty="0" err="1" smtClean="0">
                <a:solidFill>
                  <a:schemeClr val="accent6">
                    <a:lumMod val="50000"/>
                  </a:schemeClr>
                </a:solidFill>
              </a:rPr>
              <a:t>ksmmediahut</a:t>
            </a:r>
            <a:endParaRPr lang="en-US" sz="2000" dirty="0" smtClean="0">
              <a:solidFill>
                <a:schemeClr val="accent6">
                  <a:lumMod val="50000"/>
                </a:schemeClr>
              </a:solidFill>
            </a:endParaRPr>
          </a:p>
          <a:p>
            <a:pPr>
              <a:lnSpc>
                <a:spcPts val="2800"/>
              </a:lnSpc>
            </a:pPr>
            <a:r>
              <a:rPr lang="en-US" sz="1400" dirty="0" smtClean="0">
                <a:solidFill>
                  <a:schemeClr val="accent6">
                    <a:lumMod val="50000"/>
                  </a:schemeClr>
                </a:solidFill>
                <a:latin typeface="OptimusPrinceps" charset="0"/>
              </a:rPr>
              <a:t>www.ksmmediahut.com</a:t>
            </a:r>
            <a:endParaRPr lang="en-US" sz="1400" dirty="0">
              <a:solidFill>
                <a:schemeClr val="accent6">
                  <a:lumMod val="50000"/>
                </a:schemeClr>
              </a:solidFill>
              <a:latin typeface="OptimusPrinceps" charset="0"/>
            </a:endParaRPr>
          </a:p>
        </p:txBody>
      </p:sp>
      <p:sp>
        <p:nvSpPr>
          <p:cNvPr id="9" name="Rectangle 8"/>
          <p:cNvSpPr/>
          <p:nvPr/>
        </p:nvSpPr>
        <p:spPr>
          <a:xfrm flipV="1">
            <a:off x="5715000" y="3714750"/>
            <a:ext cx="3246437" cy="60325"/>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Tree>
    <p:custDataLst>
      <p:tags r:id="rId1"/>
    </p:custDataLst>
  </p:cSld>
  <p:clrMapOvr>
    <a:masterClrMapping/>
  </p:clrMapOvr>
  <p:transition spd="slow" advTm="6209">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25_ </a:t>
            </a:r>
            <a:r>
              <a:rPr lang="en-US" sz="1400" dirty="0">
                <a:solidFill>
                  <a:schemeClr val="accent6">
                    <a:lumMod val="75000"/>
                  </a:schemeClr>
                </a:solidFill>
              </a:rPr>
              <a:t>T h a n k  y  o u </a:t>
            </a:r>
          </a:p>
        </p:txBody>
      </p:sp>
      <p:sp>
        <p:nvSpPr>
          <p:cNvPr id="23555" name="TextBox 4"/>
          <p:cNvSpPr txBox="1">
            <a:spLocks noChangeArrowheads="1"/>
          </p:cNvSpPr>
          <p:nvPr/>
        </p:nvSpPr>
        <p:spPr bwMode="auto">
          <a:xfrm>
            <a:off x="1014413" y="2676525"/>
            <a:ext cx="2851150" cy="630238"/>
          </a:xfrm>
          <a:prstGeom prst="rect">
            <a:avLst/>
          </a:prstGeom>
          <a:noFill/>
          <a:ln w="9525">
            <a:noFill/>
            <a:miter lim="800000"/>
            <a:headEnd/>
            <a:tailEnd/>
          </a:ln>
        </p:spPr>
        <p:txBody>
          <a:bodyPr>
            <a:spAutoFit/>
          </a:bodyPr>
          <a:lstStyle/>
          <a:p>
            <a:r>
              <a:rPr lang="en-US" sz="3500" dirty="0">
                <a:solidFill>
                  <a:schemeClr val="accent6">
                    <a:lumMod val="75000"/>
                  </a:schemeClr>
                </a:solidFill>
                <a:latin typeface="OptimusPrinceps" charset="0"/>
              </a:rPr>
              <a:t>Thank you</a:t>
            </a:r>
          </a:p>
        </p:txBody>
      </p:sp>
      <p:cxnSp>
        <p:nvCxnSpPr>
          <p:cNvPr id="8" name="Straight Connector 7"/>
          <p:cNvCxnSpPr/>
          <p:nvPr/>
        </p:nvCxnSpPr>
        <p:spPr>
          <a:xfrm rot="10800000">
            <a:off x="1143000" y="3279775"/>
            <a:ext cx="6934200" cy="1588"/>
          </a:xfrm>
          <a:prstGeom prst="line">
            <a:avLst/>
          </a:prstGeom>
          <a:ln w="6350">
            <a:solidFill>
              <a:srgbClr val="CC66FF"/>
            </a:solidFill>
          </a:ln>
        </p:spPr>
        <p:style>
          <a:lnRef idx="1">
            <a:schemeClr val="accent1"/>
          </a:lnRef>
          <a:fillRef idx="0">
            <a:schemeClr val="accent1"/>
          </a:fillRef>
          <a:effectRef idx="0">
            <a:schemeClr val="accent1"/>
          </a:effectRef>
          <a:fontRef idx="minor">
            <a:schemeClr val="tx1"/>
          </a:fontRef>
        </p:style>
      </p:cxnSp>
      <p:sp>
        <p:nvSpPr>
          <p:cNvPr id="23557" name="Rectangle 10"/>
          <p:cNvSpPr>
            <a:spLocks noChangeArrowheads="1"/>
          </p:cNvSpPr>
          <p:nvPr/>
        </p:nvSpPr>
        <p:spPr bwMode="auto">
          <a:xfrm>
            <a:off x="1077913" y="3357563"/>
            <a:ext cx="3733800" cy="338137"/>
          </a:xfrm>
          <a:prstGeom prst="rect">
            <a:avLst/>
          </a:prstGeom>
          <a:noFill/>
          <a:ln w="9525">
            <a:noFill/>
            <a:miter lim="800000"/>
            <a:headEnd/>
            <a:tailEnd/>
          </a:ln>
        </p:spPr>
        <p:txBody>
          <a:bodyPr>
            <a:spAutoFit/>
          </a:bodyPr>
          <a:lstStyle/>
          <a:p>
            <a:pPr defTabSz="1223963">
              <a:spcBef>
                <a:spcPct val="50000"/>
              </a:spcBef>
            </a:pPr>
            <a:r>
              <a:rPr lang="en-US" sz="1600" dirty="0">
                <a:solidFill>
                  <a:schemeClr val="accent6">
                    <a:lumMod val="50000"/>
                  </a:schemeClr>
                </a:solidFill>
                <a:cs typeface="Calibri" pitchFamily="34" charset="0"/>
              </a:rPr>
              <a:t>For Watching this program.</a:t>
            </a:r>
          </a:p>
        </p:txBody>
      </p:sp>
    </p:spTree>
  </p:cSld>
  <p:clrMapOvr>
    <a:overrideClrMapping bg1="lt1" tx1="dk1" bg2="lt2" tx2="dk2" accent1="accent1" accent2="accent2" accent3="accent3" accent4="accent4" accent5="accent5" accent6="accent6" hlink="hlink" folHlink="folHlink"/>
  </p:clrMapOvr>
  <p:transition spd="slow" advTm="2574">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02_A </a:t>
            </a:r>
            <a:r>
              <a:rPr lang="en-US" sz="1400" dirty="0">
                <a:solidFill>
                  <a:schemeClr val="accent6">
                    <a:lumMod val="75000"/>
                  </a:schemeClr>
                </a:solidFill>
              </a:rPr>
              <a:t>b o u t  U </a:t>
            </a:r>
            <a:r>
              <a:rPr lang="en-US" sz="1400" dirty="0" smtClean="0">
                <a:solidFill>
                  <a:schemeClr val="accent6">
                    <a:lumMod val="75000"/>
                  </a:schemeClr>
                </a:solidFill>
              </a:rPr>
              <a:t>s</a:t>
            </a:r>
            <a:endParaRPr lang="en-US" sz="1400" dirty="0">
              <a:solidFill>
                <a:schemeClr val="accent6">
                  <a:lumMod val="75000"/>
                </a:schemeClr>
              </a:solidFill>
            </a:endParaRPr>
          </a:p>
        </p:txBody>
      </p:sp>
      <p:sp>
        <p:nvSpPr>
          <p:cNvPr id="5125" name="TextBox 29"/>
          <p:cNvSpPr txBox="1">
            <a:spLocks noChangeArrowheads="1"/>
          </p:cNvSpPr>
          <p:nvPr/>
        </p:nvSpPr>
        <p:spPr bwMode="auto">
          <a:xfrm>
            <a:off x="1066800" y="3790950"/>
            <a:ext cx="7162800" cy="230832"/>
          </a:xfrm>
          <a:prstGeom prst="rect">
            <a:avLst/>
          </a:prstGeom>
          <a:noFill/>
          <a:ln w="9525">
            <a:noFill/>
            <a:miter lim="800000"/>
            <a:headEnd/>
            <a:tailEnd/>
          </a:ln>
        </p:spPr>
        <p:txBody>
          <a:bodyPr wrap="square">
            <a:spAutoFit/>
          </a:bodyPr>
          <a:lstStyle/>
          <a:p>
            <a:pPr algn="ctr"/>
            <a:r>
              <a:rPr lang="en-US" sz="900" dirty="0" smtClean="0">
                <a:solidFill>
                  <a:schemeClr val="accent6">
                    <a:lumMod val="75000"/>
                  </a:schemeClr>
                </a:solidFill>
              </a:rPr>
              <a:t>ATL &amp; BTL + PHOTOGRAPHY + VIDEO PRODUCTION + BRAND IDENTITY + COMMUNICATION DESIGN + PRINTING SERVICES</a:t>
            </a:r>
            <a:endParaRPr lang="en-US" sz="900" dirty="0">
              <a:solidFill>
                <a:schemeClr val="accent6">
                  <a:lumMod val="75000"/>
                </a:schemeClr>
              </a:solidFill>
            </a:endParaRPr>
          </a:p>
        </p:txBody>
      </p:sp>
      <p:sp>
        <p:nvSpPr>
          <p:cNvPr id="40" name="Rectangle 39"/>
          <p:cNvSpPr/>
          <p:nvPr/>
        </p:nvSpPr>
        <p:spPr>
          <a:xfrm flipV="1">
            <a:off x="1062038" y="1625600"/>
            <a:ext cx="7126287" cy="46038"/>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5127" name="TextBox 40"/>
          <p:cNvSpPr txBox="1">
            <a:spLocks noChangeArrowheads="1"/>
          </p:cNvSpPr>
          <p:nvPr/>
        </p:nvSpPr>
        <p:spPr bwMode="auto">
          <a:xfrm>
            <a:off x="3771900" y="1085850"/>
            <a:ext cx="2362200" cy="630238"/>
          </a:xfrm>
          <a:prstGeom prst="rect">
            <a:avLst/>
          </a:prstGeom>
          <a:noFill/>
          <a:ln w="9525">
            <a:noFill/>
            <a:miter lim="800000"/>
            <a:headEnd/>
            <a:tailEnd/>
          </a:ln>
        </p:spPr>
        <p:txBody>
          <a:bodyPr>
            <a:spAutoFit/>
          </a:bodyPr>
          <a:lstStyle/>
          <a:p>
            <a:r>
              <a:rPr lang="en-US" sz="3500" dirty="0">
                <a:solidFill>
                  <a:schemeClr val="accent6">
                    <a:lumMod val="75000"/>
                  </a:schemeClr>
                </a:solidFill>
                <a:latin typeface="OptimusPrinceps" charset="0"/>
              </a:rPr>
              <a:t>About Us</a:t>
            </a:r>
          </a:p>
        </p:txBody>
      </p:sp>
      <p:sp>
        <p:nvSpPr>
          <p:cNvPr id="5128" name="TextBox 41"/>
          <p:cNvSpPr txBox="1">
            <a:spLocks noChangeArrowheads="1"/>
          </p:cNvSpPr>
          <p:nvPr/>
        </p:nvSpPr>
        <p:spPr bwMode="auto">
          <a:xfrm>
            <a:off x="3830638" y="1746250"/>
            <a:ext cx="4398962" cy="923330"/>
          </a:xfrm>
          <a:prstGeom prst="rect">
            <a:avLst/>
          </a:prstGeom>
          <a:noFill/>
          <a:ln w="9525">
            <a:noFill/>
            <a:miter lim="800000"/>
            <a:headEnd/>
            <a:tailEnd/>
          </a:ln>
        </p:spPr>
        <p:txBody>
          <a:bodyPr>
            <a:spAutoFit/>
          </a:bodyPr>
          <a:lstStyle/>
          <a:p>
            <a:pPr algn="just"/>
            <a:r>
              <a:rPr lang="en-US" sz="900" dirty="0" smtClean="0">
                <a:solidFill>
                  <a:schemeClr val="accent6">
                    <a:lumMod val="50000"/>
                  </a:schemeClr>
                </a:solidFill>
              </a:rPr>
              <a:t>We being a media hut based in Lahore, Pakistan claims to be the most effective and result oriented independent agency in Pakistan. The company was founded in 2014 by four experiences partners, who were already working in the industry for a decade and combined with a vision of creative ideas, serious technology. We believe in user experience and thus provide the services that turn your communication into a conversation</a:t>
            </a:r>
            <a:endParaRPr lang="en-US" sz="900" b="1" dirty="0">
              <a:solidFill>
                <a:schemeClr val="accent6">
                  <a:lumMod val="50000"/>
                </a:schemeClr>
              </a:solidFill>
            </a:endParaRPr>
          </a:p>
        </p:txBody>
      </p:sp>
      <p:sp>
        <p:nvSpPr>
          <p:cNvPr id="5129" name="TextBox 42"/>
          <p:cNvSpPr txBox="1">
            <a:spLocks noChangeArrowheads="1"/>
          </p:cNvSpPr>
          <p:nvPr/>
        </p:nvSpPr>
        <p:spPr bwMode="auto">
          <a:xfrm>
            <a:off x="3830638" y="2647950"/>
            <a:ext cx="4398962" cy="1061829"/>
          </a:xfrm>
          <a:prstGeom prst="rect">
            <a:avLst/>
          </a:prstGeom>
          <a:noFill/>
          <a:ln w="9525">
            <a:noFill/>
            <a:miter lim="800000"/>
            <a:headEnd/>
            <a:tailEnd/>
          </a:ln>
        </p:spPr>
        <p:txBody>
          <a:bodyPr>
            <a:spAutoFit/>
          </a:bodyPr>
          <a:lstStyle/>
          <a:p>
            <a:r>
              <a:rPr lang="en-US" sz="900" b="1" dirty="0" smtClean="0">
                <a:solidFill>
                  <a:schemeClr val="accent6">
                    <a:lumMod val="75000"/>
                  </a:schemeClr>
                </a:solidFill>
              </a:rPr>
              <a:t>Mission Statement</a:t>
            </a:r>
          </a:p>
          <a:p>
            <a:pPr algn="ctr"/>
            <a:r>
              <a:rPr lang="en-US" sz="900" dirty="0" smtClean="0">
                <a:solidFill>
                  <a:schemeClr val="accent6">
                    <a:lumMod val="50000"/>
                  </a:schemeClr>
                </a:solidFill>
              </a:rPr>
              <a:t>“To provide ingenious and result oriented advertisement services and achieving highest level of customer satisfaction by providing tailored services to each customer”</a:t>
            </a:r>
          </a:p>
          <a:p>
            <a:endParaRPr lang="en-US" sz="900" dirty="0" smtClean="0">
              <a:solidFill>
                <a:srgbClr val="3F1448"/>
              </a:solidFill>
            </a:endParaRPr>
          </a:p>
          <a:p>
            <a:r>
              <a:rPr lang="en-US" sz="900" b="1" dirty="0" smtClean="0">
                <a:solidFill>
                  <a:schemeClr val="accent6">
                    <a:lumMod val="75000"/>
                  </a:schemeClr>
                </a:solidFill>
              </a:rPr>
              <a:t>Vision Statement</a:t>
            </a:r>
          </a:p>
          <a:p>
            <a:pPr algn="ctr"/>
            <a:r>
              <a:rPr lang="en-US" sz="900" dirty="0" smtClean="0">
                <a:solidFill>
                  <a:schemeClr val="accent6">
                    <a:lumMod val="50000"/>
                  </a:schemeClr>
                </a:solidFill>
              </a:rPr>
              <a:t>“To be the market leader by providing excellence advertisement services under one hut, that too by maintaining highest level of service quality”</a:t>
            </a:r>
            <a:endParaRPr lang="en-US" sz="900" dirty="0">
              <a:solidFill>
                <a:schemeClr val="accent6">
                  <a:lumMod val="50000"/>
                </a:schemeClr>
              </a:solidFill>
            </a:endParaRPr>
          </a:p>
        </p:txBody>
      </p:sp>
      <p:sp>
        <p:nvSpPr>
          <p:cNvPr id="44" name="Rectangle 43"/>
          <p:cNvSpPr/>
          <p:nvPr/>
        </p:nvSpPr>
        <p:spPr>
          <a:xfrm flipV="1">
            <a:off x="1062038" y="3751263"/>
            <a:ext cx="7126287"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1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pic>
        <p:nvPicPr>
          <p:cNvPr id="14" name="Picture 13" descr="Untitled-1.png"/>
          <p:cNvPicPr>
            <a:picLocks noChangeAspect="1"/>
          </p:cNvPicPr>
          <p:nvPr/>
        </p:nvPicPr>
        <p:blipFill>
          <a:blip r:embed="rId3" cstate="print"/>
          <a:stretch>
            <a:fillRect/>
          </a:stretch>
        </p:blipFill>
        <p:spPr>
          <a:xfrm>
            <a:off x="990600" y="2190750"/>
            <a:ext cx="2754487" cy="899685"/>
          </a:xfrm>
          <a:prstGeom prst="rect">
            <a:avLst/>
          </a:prstGeom>
        </p:spPr>
      </p:pic>
      <p:sp>
        <p:nvSpPr>
          <p:cNvPr id="15" name="TextBox 18"/>
          <p:cNvSpPr txBox="1">
            <a:spLocks noChangeArrowheads="1"/>
          </p:cNvSpPr>
          <p:nvPr/>
        </p:nvSpPr>
        <p:spPr bwMode="auto">
          <a:xfrm>
            <a:off x="1981200" y="2800350"/>
            <a:ext cx="2590799" cy="261610"/>
          </a:xfrm>
          <a:prstGeom prst="rect">
            <a:avLst/>
          </a:prstGeom>
          <a:noFill/>
          <a:ln w="9525">
            <a:noFill/>
            <a:miter lim="800000"/>
            <a:headEnd/>
            <a:tailEnd/>
          </a:ln>
        </p:spPr>
        <p:txBody>
          <a:bodyPr wrap="square">
            <a:spAutoFit/>
          </a:bodyPr>
          <a:lstStyle/>
          <a:p>
            <a:r>
              <a:rPr lang="en-US" sz="1100" dirty="0" smtClean="0">
                <a:solidFill>
                  <a:schemeClr val="accent6">
                    <a:lumMod val="75000"/>
                  </a:schemeClr>
                </a:solidFill>
                <a:latin typeface="OptimusPrinceps" charset="0"/>
              </a:rPr>
              <a:t>Ambassador of </a:t>
            </a:r>
            <a:r>
              <a:rPr lang="en-US" sz="1100" dirty="0">
                <a:solidFill>
                  <a:schemeClr val="accent6">
                    <a:lumMod val="75000"/>
                  </a:schemeClr>
                </a:solidFill>
                <a:latin typeface="OptimusPrinceps" charset="0"/>
              </a:rPr>
              <a:t>Y</a:t>
            </a:r>
            <a:r>
              <a:rPr lang="en-US" sz="1100" dirty="0" smtClean="0">
                <a:solidFill>
                  <a:schemeClr val="accent6">
                    <a:lumMod val="75000"/>
                  </a:schemeClr>
                </a:solidFill>
                <a:latin typeface="OptimusPrinceps" charset="0"/>
              </a:rPr>
              <a:t>our Brand</a:t>
            </a:r>
            <a:endParaRPr lang="en-US" sz="1100" dirty="0">
              <a:solidFill>
                <a:schemeClr val="accent6">
                  <a:lumMod val="75000"/>
                </a:schemeClr>
              </a:solidFill>
              <a:latin typeface="OptimusPrinceps" charset="0"/>
            </a:endParaRPr>
          </a:p>
        </p:txBody>
      </p:sp>
    </p:spTree>
    <p:custDataLst>
      <p:tags r:id="rId1"/>
    </p:custDataLst>
  </p:cSld>
  <p:clrMapOvr>
    <a:masterClrMapping/>
  </p:clrMapOvr>
  <p:transition spd="slow" advTm="5055">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03_M </a:t>
            </a:r>
            <a:r>
              <a:rPr lang="en-US" sz="1400" dirty="0">
                <a:solidFill>
                  <a:schemeClr val="accent6">
                    <a:lumMod val="75000"/>
                  </a:schemeClr>
                </a:solidFill>
              </a:rPr>
              <a:t>e </a:t>
            </a:r>
            <a:r>
              <a:rPr lang="en-US" sz="1400" dirty="0" err="1">
                <a:solidFill>
                  <a:schemeClr val="accent6">
                    <a:lumMod val="75000"/>
                  </a:schemeClr>
                </a:solidFill>
              </a:rPr>
              <a:t>e</a:t>
            </a:r>
            <a:r>
              <a:rPr lang="en-US" sz="1400" dirty="0">
                <a:solidFill>
                  <a:schemeClr val="accent6">
                    <a:lumMod val="75000"/>
                  </a:schemeClr>
                </a:solidFill>
              </a:rPr>
              <a:t> t  </a:t>
            </a:r>
            <a:r>
              <a:rPr lang="en-US" sz="1400" dirty="0" err="1">
                <a:solidFill>
                  <a:schemeClr val="accent6">
                    <a:lumMod val="75000"/>
                  </a:schemeClr>
                </a:solidFill>
              </a:rPr>
              <a:t>t</a:t>
            </a:r>
            <a:r>
              <a:rPr lang="en-US" sz="1400" dirty="0">
                <a:solidFill>
                  <a:schemeClr val="accent6">
                    <a:lumMod val="75000"/>
                  </a:schemeClr>
                </a:solidFill>
              </a:rPr>
              <a:t> h e  T e a m </a:t>
            </a:r>
          </a:p>
        </p:txBody>
      </p:sp>
      <p:sp>
        <p:nvSpPr>
          <p:cNvPr id="9" name="Rectangle 8"/>
          <p:cNvSpPr/>
          <p:nvPr/>
        </p:nvSpPr>
        <p:spPr>
          <a:xfrm flipV="1">
            <a:off x="1062038" y="3832225"/>
            <a:ext cx="7072312" cy="55563"/>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7174" name="TextBox 29"/>
          <p:cNvSpPr txBox="1">
            <a:spLocks noChangeArrowheads="1"/>
          </p:cNvSpPr>
          <p:nvPr/>
        </p:nvSpPr>
        <p:spPr bwMode="auto">
          <a:xfrm>
            <a:off x="990600" y="3930650"/>
            <a:ext cx="5178425" cy="507831"/>
          </a:xfrm>
          <a:prstGeom prst="rect">
            <a:avLst/>
          </a:prstGeom>
          <a:noFill/>
          <a:ln w="9525">
            <a:noFill/>
            <a:miter lim="800000"/>
            <a:headEnd/>
            <a:tailEnd/>
          </a:ln>
        </p:spPr>
        <p:txBody>
          <a:bodyPr>
            <a:spAutoFit/>
          </a:bodyPr>
          <a:lstStyle/>
          <a:p>
            <a:r>
              <a:rPr lang="en-US" sz="900" dirty="0" smtClean="0">
                <a:solidFill>
                  <a:schemeClr val="accent6">
                    <a:lumMod val="50000"/>
                  </a:schemeClr>
                </a:solidFill>
              </a:rPr>
              <a:t>At KSM Media Hut, we have the most well-known experts in the advertisement industry today. These nationally acclaimed individuals are able to provide you with world-class knowledge and experience in a variety of advertisement practices and specialized ad niches.</a:t>
            </a:r>
            <a:endParaRPr lang="en-US" sz="900" dirty="0">
              <a:solidFill>
                <a:schemeClr val="accent6">
                  <a:lumMod val="50000"/>
                </a:schemeClr>
              </a:solidFill>
            </a:endParaRPr>
          </a:p>
        </p:txBody>
      </p:sp>
      <p:sp>
        <p:nvSpPr>
          <p:cNvPr id="39" name="Rectangle 38"/>
          <p:cNvSpPr/>
          <p:nvPr/>
        </p:nvSpPr>
        <p:spPr>
          <a:xfrm flipV="1">
            <a:off x="0" y="1482724"/>
            <a:ext cx="990600" cy="1165225"/>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grpSp>
        <p:nvGrpSpPr>
          <p:cNvPr id="57" name="Group 56"/>
          <p:cNvGrpSpPr/>
          <p:nvPr/>
        </p:nvGrpSpPr>
        <p:grpSpPr>
          <a:xfrm>
            <a:off x="1057274" y="1657346"/>
            <a:ext cx="1609726" cy="2085979"/>
            <a:chOff x="1057274" y="1657346"/>
            <a:chExt cx="1609726" cy="2085979"/>
          </a:xfrm>
          <a:solidFill>
            <a:schemeClr val="bg1">
              <a:lumMod val="85000"/>
            </a:schemeClr>
          </a:solidFill>
        </p:grpSpPr>
        <p:sp>
          <p:nvSpPr>
            <p:cNvPr id="40" name="Rectangle 39"/>
            <p:cNvSpPr/>
            <p:nvPr/>
          </p:nvSpPr>
          <p:spPr>
            <a:xfrm flipV="1">
              <a:off x="1057274" y="2720861"/>
              <a:ext cx="1609726" cy="10224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42"/>
            <p:cNvSpPr/>
            <p:nvPr/>
          </p:nvSpPr>
          <p:spPr>
            <a:xfrm flipV="1">
              <a:off x="2114550" y="1657346"/>
              <a:ext cx="552449" cy="1114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9" name="Group 58"/>
          <p:cNvGrpSpPr/>
          <p:nvPr/>
        </p:nvGrpSpPr>
        <p:grpSpPr>
          <a:xfrm>
            <a:off x="2876549" y="1657346"/>
            <a:ext cx="1609726" cy="2085979"/>
            <a:chOff x="1057274" y="1657346"/>
            <a:chExt cx="1609726" cy="2085979"/>
          </a:xfrm>
          <a:solidFill>
            <a:srgbClr val="FF99FF"/>
          </a:solidFill>
        </p:grpSpPr>
        <p:sp>
          <p:nvSpPr>
            <p:cNvPr id="60" name="Rectangle 59"/>
            <p:cNvSpPr/>
            <p:nvPr/>
          </p:nvSpPr>
          <p:spPr>
            <a:xfrm flipV="1">
              <a:off x="1057274" y="2720861"/>
              <a:ext cx="1609726" cy="10224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Rectangle 60"/>
            <p:cNvSpPr/>
            <p:nvPr/>
          </p:nvSpPr>
          <p:spPr>
            <a:xfrm flipV="1">
              <a:off x="2114550" y="1657346"/>
              <a:ext cx="552449" cy="1114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3" name="Group 62"/>
          <p:cNvGrpSpPr/>
          <p:nvPr/>
        </p:nvGrpSpPr>
        <p:grpSpPr>
          <a:xfrm>
            <a:off x="4705349" y="1657346"/>
            <a:ext cx="1609726" cy="2085979"/>
            <a:chOff x="1057274" y="1657346"/>
            <a:chExt cx="1609726" cy="2085979"/>
          </a:xfrm>
          <a:solidFill>
            <a:schemeClr val="bg1">
              <a:lumMod val="85000"/>
            </a:schemeClr>
          </a:solidFill>
        </p:grpSpPr>
        <p:sp>
          <p:nvSpPr>
            <p:cNvPr id="64" name="Rectangle 63"/>
            <p:cNvSpPr/>
            <p:nvPr/>
          </p:nvSpPr>
          <p:spPr>
            <a:xfrm flipV="1">
              <a:off x="1057274" y="2720861"/>
              <a:ext cx="1609726" cy="10224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Rectangle 64"/>
            <p:cNvSpPr/>
            <p:nvPr/>
          </p:nvSpPr>
          <p:spPr>
            <a:xfrm flipV="1">
              <a:off x="2114550" y="1657346"/>
              <a:ext cx="552449" cy="1114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7" name="Group 66"/>
          <p:cNvGrpSpPr/>
          <p:nvPr/>
        </p:nvGrpSpPr>
        <p:grpSpPr>
          <a:xfrm>
            <a:off x="6524624" y="1657346"/>
            <a:ext cx="1609726" cy="2085979"/>
            <a:chOff x="1057274" y="1657346"/>
            <a:chExt cx="1609726" cy="2085979"/>
          </a:xfrm>
          <a:solidFill>
            <a:srgbClr val="FF99FF"/>
          </a:solidFill>
        </p:grpSpPr>
        <p:sp>
          <p:nvSpPr>
            <p:cNvPr id="68" name="Rectangle 67"/>
            <p:cNvSpPr/>
            <p:nvPr/>
          </p:nvSpPr>
          <p:spPr>
            <a:xfrm flipV="1">
              <a:off x="1057274" y="2720861"/>
              <a:ext cx="1609726" cy="10224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Rectangle 68"/>
            <p:cNvSpPr/>
            <p:nvPr/>
          </p:nvSpPr>
          <p:spPr>
            <a:xfrm flipV="1">
              <a:off x="2114550" y="1657346"/>
              <a:ext cx="552449" cy="1114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0" name="Rectangle 69"/>
          <p:cNvSpPr/>
          <p:nvPr/>
        </p:nvSpPr>
        <p:spPr>
          <a:xfrm flipV="1">
            <a:off x="6535738" y="3943350"/>
            <a:ext cx="1598612" cy="120015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71" name="Rectangle 70"/>
          <p:cNvSpPr/>
          <p:nvPr/>
        </p:nvSpPr>
        <p:spPr>
          <a:xfrm flipV="1">
            <a:off x="1062038" y="1477963"/>
            <a:ext cx="7072312" cy="55562"/>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7185" name="TextBox 71"/>
          <p:cNvSpPr txBox="1">
            <a:spLocks noChangeArrowheads="1"/>
          </p:cNvSpPr>
          <p:nvPr/>
        </p:nvSpPr>
        <p:spPr bwMode="auto">
          <a:xfrm>
            <a:off x="949325" y="947738"/>
            <a:ext cx="3394075" cy="631825"/>
          </a:xfrm>
          <a:prstGeom prst="rect">
            <a:avLst/>
          </a:prstGeom>
          <a:noFill/>
          <a:ln w="9525">
            <a:noFill/>
            <a:miter lim="800000"/>
            <a:headEnd/>
            <a:tailEnd/>
          </a:ln>
        </p:spPr>
        <p:txBody>
          <a:bodyPr>
            <a:spAutoFit/>
          </a:bodyPr>
          <a:lstStyle/>
          <a:p>
            <a:r>
              <a:rPr lang="en-US" sz="3500" dirty="0">
                <a:solidFill>
                  <a:schemeClr val="accent6">
                    <a:lumMod val="75000"/>
                  </a:schemeClr>
                </a:solidFill>
                <a:latin typeface="OptimusPrinceps" charset="0"/>
              </a:rPr>
              <a:t>Meet the Team</a:t>
            </a:r>
          </a:p>
        </p:txBody>
      </p:sp>
      <p:sp>
        <p:nvSpPr>
          <p:cNvPr id="7186" name="TextBox 72"/>
          <p:cNvSpPr txBox="1">
            <a:spLocks noChangeArrowheads="1"/>
          </p:cNvSpPr>
          <p:nvPr/>
        </p:nvSpPr>
        <p:spPr bwMode="auto">
          <a:xfrm>
            <a:off x="1058863" y="2724150"/>
            <a:ext cx="1608137" cy="323850"/>
          </a:xfrm>
          <a:prstGeom prst="rect">
            <a:avLst/>
          </a:prstGeom>
          <a:noFill/>
          <a:ln w="9525">
            <a:noFill/>
            <a:miter lim="800000"/>
            <a:headEnd/>
            <a:tailEnd/>
          </a:ln>
        </p:spPr>
        <p:txBody>
          <a:bodyPr>
            <a:spAutoFit/>
          </a:bodyPr>
          <a:lstStyle/>
          <a:p>
            <a:r>
              <a:rPr lang="en-US" sz="1500" dirty="0" err="1" smtClean="0">
                <a:solidFill>
                  <a:srgbClr val="3F1448"/>
                </a:solidFill>
                <a:latin typeface="OptimusPrinceps" charset="0"/>
              </a:rPr>
              <a:t>Khurram</a:t>
            </a:r>
            <a:r>
              <a:rPr lang="en-US" sz="1500" dirty="0" smtClean="0">
                <a:solidFill>
                  <a:srgbClr val="3F1448"/>
                </a:solidFill>
                <a:latin typeface="OptimusPrinceps" charset="0"/>
              </a:rPr>
              <a:t> </a:t>
            </a:r>
            <a:r>
              <a:rPr lang="en-US" sz="1500" dirty="0" err="1" smtClean="0">
                <a:solidFill>
                  <a:srgbClr val="3F1448"/>
                </a:solidFill>
                <a:latin typeface="OptimusPrinceps" charset="0"/>
              </a:rPr>
              <a:t>Javaid</a:t>
            </a:r>
            <a:endParaRPr lang="en-US" sz="1500" dirty="0">
              <a:solidFill>
                <a:srgbClr val="3F1448"/>
              </a:solidFill>
              <a:latin typeface="OptimusPrinceps" charset="0"/>
            </a:endParaRPr>
          </a:p>
        </p:txBody>
      </p:sp>
      <p:sp>
        <p:nvSpPr>
          <p:cNvPr id="7187" name="TextBox 73"/>
          <p:cNvSpPr txBox="1">
            <a:spLocks noChangeArrowheads="1"/>
          </p:cNvSpPr>
          <p:nvPr/>
        </p:nvSpPr>
        <p:spPr bwMode="auto">
          <a:xfrm>
            <a:off x="1058863" y="2963863"/>
            <a:ext cx="1608137" cy="231775"/>
          </a:xfrm>
          <a:prstGeom prst="rect">
            <a:avLst/>
          </a:prstGeom>
          <a:noFill/>
          <a:ln w="9525">
            <a:noFill/>
            <a:miter lim="800000"/>
            <a:headEnd/>
            <a:tailEnd/>
          </a:ln>
        </p:spPr>
        <p:txBody>
          <a:bodyPr>
            <a:spAutoFit/>
          </a:bodyPr>
          <a:lstStyle/>
          <a:p>
            <a:r>
              <a:rPr lang="en-US" sz="900" dirty="0" smtClean="0"/>
              <a:t>Manager Marketing</a:t>
            </a:r>
            <a:endParaRPr lang="en-US" sz="900" dirty="0"/>
          </a:p>
        </p:txBody>
      </p:sp>
      <p:sp>
        <p:nvSpPr>
          <p:cNvPr id="7188" name="TextBox 74"/>
          <p:cNvSpPr txBox="1">
            <a:spLocks noChangeArrowheads="1"/>
          </p:cNvSpPr>
          <p:nvPr/>
        </p:nvSpPr>
        <p:spPr bwMode="auto">
          <a:xfrm>
            <a:off x="1058863" y="3227388"/>
            <a:ext cx="1608137" cy="200055"/>
          </a:xfrm>
          <a:prstGeom prst="rect">
            <a:avLst/>
          </a:prstGeom>
          <a:noFill/>
          <a:ln w="9525">
            <a:noFill/>
            <a:miter lim="800000"/>
            <a:headEnd/>
            <a:tailEnd/>
          </a:ln>
        </p:spPr>
        <p:txBody>
          <a:bodyPr>
            <a:spAutoFit/>
          </a:bodyPr>
          <a:lstStyle/>
          <a:p>
            <a:r>
              <a:rPr lang="en-US" sz="700" dirty="0" smtClean="0">
                <a:solidFill>
                  <a:srgbClr val="3F1448"/>
                </a:solidFill>
              </a:rPr>
              <a:t>MBA Marketing- FAST Business School</a:t>
            </a:r>
            <a:endParaRPr lang="en-US" sz="700" dirty="0">
              <a:solidFill>
                <a:srgbClr val="3F1448"/>
              </a:solidFill>
            </a:endParaRPr>
          </a:p>
        </p:txBody>
      </p:sp>
      <p:sp>
        <p:nvSpPr>
          <p:cNvPr id="7189" name="TextBox 75"/>
          <p:cNvSpPr txBox="1">
            <a:spLocks noChangeArrowheads="1"/>
          </p:cNvSpPr>
          <p:nvPr/>
        </p:nvSpPr>
        <p:spPr bwMode="auto">
          <a:xfrm>
            <a:off x="2887663" y="2724150"/>
            <a:ext cx="1608137" cy="323850"/>
          </a:xfrm>
          <a:prstGeom prst="rect">
            <a:avLst/>
          </a:prstGeom>
          <a:noFill/>
          <a:ln w="9525">
            <a:noFill/>
            <a:miter lim="800000"/>
            <a:headEnd/>
            <a:tailEnd/>
          </a:ln>
        </p:spPr>
        <p:txBody>
          <a:bodyPr>
            <a:spAutoFit/>
          </a:bodyPr>
          <a:lstStyle/>
          <a:p>
            <a:r>
              <a:rPr lang="en-US" sz="1500" dirty="0" smtClean="0">
                <a:solidFill>
                  <a:srgbClr val="3F1448"/>
                </a:solidFill>
                <a:latin typeface="OptimusPrinceps" charset="0"/>
              </a:rPr>
              <a:t>Sultan </a:t>
            </a:r>
            <a:r>
              <a:rPr lang="en-US" sz="1500" dirty="0" err="1" smtClean="0">
                <a:solidFill>
                  <a:srgbClr val="3F1448"/>
                </a:solidFill>
                <a:latin typeface="OptimusPrinceps" charset="0"/>
              </a:rPr>
              <a:t>Saleem</a:t>
            </a:r>
            <a:endParaRPr lang="en-US" sz="1500" dirty="0">
              <a:solidFill>
                <a:srgbClr val="3F1448"/>
              </a:solidFill>
              <a:latin typeface="OptimusPrinceps" charset="0"/>
            </a:endParaRPr>
          </a:p>
        </p:txBody>
      </p:sp>
      <p:sp>
        <p:nvSpPr>
          <p:cNvPr id="7190" name="TextBox 76"/>
          <p:cNvSpPr txBox="1">
            <a:spLocks noChangeArrowheads="1"/>
          </p:cNvSpPr>
          <p:nvPr/>
        </p:nvSpPr>
        <p:spPr bwMode="auto">
          <a:xfrm>
            <a:off x="2887663" y="2963863"/>
            <a:ext cx="1608137" cy="231775"/>
          </a:xfrm>
          <a:prstGeom prst="rect">
            <a:avLst/>
          </a:prstGeom>
          <a:noFill/>
          <a:ln w="9525">
            <a:noFill/>
            <a:miter lim="800000"/>
            <a:headEnd/>
            <a:tailEnd/>
          </a:ln>
        </p:spPr>
        <p:txBody>
          <a:bodyPr>
            <a:spAutoFit/>
          </a:bodyPr>
          <a:lstStyle/>
          <a:p>
            <a:r>
              <a:rPr lang="en-US" sz="900" dirty="0" smtClean="0"/>
              <a:t>Art Director</a:t>
            </a:r>
            <a:endParaRPr lang="en-US" sz="900" dirty="0"/>
          </a:p>
        </p:txBody>
      </p:sp>
      <p:sp>
        <p:nvSpPr>
          <p:cNvPr id="7191" name="TextBox 77"/>
          <p:cNvSpPr txBox="1">
            <a:spLocks noChangeArrowheads="1"/>
          </p:cNvSpPr>
          <p:nvPr/>
        </p:nvSpPr>
        <p:spPr bwMode="auto">
          <a:xfrm>
            <a:off x="2887663" y="3227388"/>
            <a:ext cx="1608137" cy="200055"/>
          </a:xfrm>
          <a:prstGeom prst="rect">
            <a:avLst/>
          </a:prstGeom>
          <a:noFill/>
          <a:ln w="9525">
            <a:noFill/>
            <a:miter lim="800000"/>
            <a:headEnd/>
            <a:tailEnd/>
          </a:ln>
        </p:spPr>
        <p:txBody>
          <a:bodyPr>
            <a:spAutoFit/>
          </a:bodyPr>
          <a:lstStyle/>
          <a:p>
            <a:r>
              <a:rPr lang="en-US" sz="700" dirty="0" smtClean="0">
                <a:solidFill>
                  <a:srgbClr val="3F1448"/>
                </a:solidFill>
              </a:rPr>
              <a:t>Fashion Photography  - NCA</a:t>
            </a:r>
            <a:endParaRPr lang="en-US" sz="700" dirty="0">
              <a:solidFill>
                <a:srgbClr val="3F1448"/>
              </a:solidFill>
            </a:endParaRPr>
          </a:p>
        </p:txBody>
      </p:sp>
      <p:sp>
        <p:nvSpPr>
          <p:cNvPr id="7192" name="TextBox 78"/>
          <p:cNvSpPr txBox="1">
            <a:spLocks noChangeArrowheads="1"/>
          </p:cNvSpPr>
          <p:nvPr/>
        </p:nvSpPr>
        <p:spPr bwMode="auto">
          <a:xfrm>
            <a:off x="4697413" y="2724150"/>
            <a:ext cx="1608137" cy="323850"/>
          </a:xfrm>
          <a:prstGeom prst="rect">
            <a:avLst/>
          </a:prstGeom>
          <a:noFill/>
          <a:ln w="9525">
            <a:noFill/>
            <a:miter lim="800000"/>
            <a:headEnd/>
            <a:tailEnd/>
          </a:ln>
        </p:spPr>
        <p:txBody>
          <a:bodyPr>
            <a:spAutoFit/>
          </a:bodyPr>
          <a:lstStyle/>
          <a:p>
            <a:r>
              <a:rPr lang="en-US" sz="1500" dirty="0" err="1" smtClean="0">
                <a:solidFill>
                  <a:srgbClr val="3F1448"/>
                </a:solidFill>
                <a:latin typeface="OptimusPrinceps" charset="0"/>
              </a:rPr>
              <a:t>Mohsin</a:t>
            </a:r>
            <a:r>
              <a:rPr lang="en-US" sz="1500" dirty="0" smtClean="0">
                <a:solidFill>
                  <a:srgbClr val="3F1448"/>
                </a:solidFill>
                <a:latin typeface="OptimusPrinceps" charset="0"/>
              </a:rPr>
              <a:t> </a:t>
            </a:r>
            <a:r>
              <a:rPr lang="en-US" sz="1500" dirty="0" err="1" smtClean="0">
                <a:solidFill>
                  <a:srgbClr val="3F1448"/>
                </a:solidFill>
                <a:latin typeface="OptimusPrinceps" charset="0"/>
              </a:rPr>
              <a:t>Javaid</a:t>
            </a:r>
            <a:endParaRPr lang="en-US" sz="1500" dirty="0">
              <a:solidFill>
                <a:srgbClr val="3F1448"/>
              </a:solidFill>
              <a:latin typeface="OptimusPrinceps" charset="0"/>
            </a:endParaRPr>
          </a:p>
        </p:txBody>
      </p:sp>
      <p:sp>
        <p:nvSpPr>
          <p:cNvPr id="7193" name="TextBox 79"/>
          <p:cNvSpPr txBox="1">
            <a:spLocks noChangeArrowheads="1"/>
          </p:cNvSpPr>
          <p:nvPr/>
        </p:nvSpPr>
        <p:spPr bwMode="auto">
          <a:xfrm>
            <a:off x="4697413" y="2963863"/>
            <a:ext cx="1608137" cy="231775"/>
          </a:xfrm>
          <a:prstGeom prst="rect">
            <a:avLst/>
          </a:prstGeom>
          <a:noFill/>
          <a:ln w="9525">
            <a:noFill/>
            <a:miter lim="800000"/>
            <a:headEnd/>
            <a:tailEnd/>
          </a:ln>
        </p:spPr>
        <p:txBody>
          <a:bodyPr>
            <a:spAutoFit/>
          </a:bodyPr>
          <a:lstStyle/>
          <a:p>
            <a:r>
              <a:rPr lang="en-US" sz="900" dirty="0" smtClean="0"/>
              <a:t>Photographer</a:t>
            </a:r>
            <a:endParaRPr lang="en-US" sz="900" dirty="0"/>
          </a:p>
        </p:txBody>
      </p:sp>
      <p:sp>
        <p:nvSpPr>
          <p:cNvPr id="7194" name="TextBox 80"/>
          <p:cNvSpPr txBox="1">
            <a:spLocks noChangeArrowheads="1"/>
          </p:cNvSpPr>
          <p:nvPr/>
        </p:nvSpPr>
        <p:spPr bwMode="auto">
          <a:xfrm>
            <a:off x="4697413" y="3227388"/>
            <a:ext cx="1608137" cy="307777"/>
          </a:xfrm>
          <a:prstGeom prst="rect">
            <a:avLst/>
          </a:prstGeom>
          <a:noFill/>
          <a:ln w="9525">
            <a:noFill/>
            <a:miter lim="800000"/>
            <a:headEnd/>
            <a:tailEnd/>
          </a:ln>
        </p:spPr>
        <p:txBody>
          <a:bodyPr>
            <a:spAutoFit/>
          </a:bodyPr>
          <a:lstStyle/>
          <a:p>
            <a:r>
              <a:rPr lang="en-US" sz="700" dirty="0" smtClean="0">
                <a:solidFill>
                  <a:srgbClr val="3F1448"/>
                </a:solidFill>
              </a:rPr>
              <a:t>Photography – Karl Tailor School of Photography</a:t>
            </a:r>
            <a:endParaRPr lang="en-US" sz="700" dirty="0">
              <a:solidFill>
                <a:srgbClr val="3F1448"/>
              </a:solidFill>
            </a:endParaRPr>
          </a:p>
        </p:txBody>
      </p:sp>
      <p:sp>
        <p:nvSpPr>
          <p:cNvPr id="7195" name="TextBox 81"/>
          <p:cNvSpPr txBox="1">
            <a:spLocks noChangeArrowheads="1"/>
          </p:cNvSpPr>
          <p:nvPr/>
        </p:nvSpPr>
        <p:spPr bwMode="auto">
          <a:xfrm>
            <a:off x="6526213" y="2724150"/>
            <a:ext cx="1608137" cy="323850"/>
          </a:xfrm>
          <a:prstGeom prst="rect">
            <a:avLst/>
          </a:prstGeom>
          <a:noFill/>
          <a:ln w="9525">
            <a:noFill/>
            <a:miter lim="800000"/>
            <a:headEnd/>
            <a:tailEnd/>
          </a:ln>
        </p:spPr>
        <p:txBody>
          <a:bodyPr>
            <a:spAutoFit/>
          </a:bodyPr>
          <a:lstStyle/>
          <a:p>
            <a:r>
              <a:rPr lang="en-US" sz="1500" dirty="0" smtClean="0">
                <a:solidFill>
                  <a:srgbClr val="3F1448"/>
                </a:solidFill>
                <a:latin typeface="OptimusPrinceps" charset="0"/>
              </a:rPr>
              <a:t>Sara </a:t>
            </a:r>
            <a:r>
              <a:rPr lang="en-US" sz="1500" dirty="0" err="1" smtClean="0">
                <a:solidFill>
                  <a:srgbClr val="3F1448"/>
                </a:solidFill>
                <a:latin typeface="OptimusPrinceps" charset="0"/>
              </a:rPr>
              <a:t>Nabeel</a:t>
            </a:r>
            <a:endParaRPr lang="en-US" sz="1500" dirty="0">
              <a:solidFill>
                <a:srgbClr val="3F1448"/>
              </a:solidFill>
              <a:latin typeface="OptimusPrinceps" charset="0"/>
            </a:endParaRPr>
          </a:p>
        </p:txBody>
      </p:sp>
      <p:sp>
        <p:nvSpPr>
          <p:cNvPr id="7196" name="TextBox 82"/>
          <p:cNvSpPr txBox="1">
            <a:spLocks noChangeArrowheads="1"/>
          </p:cNvSpPr>
          <p:nvPr/>
        </p:nvSpPr>
        <p:spPr bwMode="auto">
          <a:xfrm>
            <a:off x="6526213" y="2963863"/>
            <a:ext cx="1608137" cy="231775"/>
          </a:xfrm>
          <a:prstGeom prst="rect">
            <a:avLst/>
          </a:prstGeom>
          <a:noFill/>
          <a:ln w="9525">
            <a:noFill/>
            <a:miter lim="800000"/>
            <a:headEnd/>
            <a:tailEnd/>
          </a:ln>
        </p:spPr>
        <p:txBody>
          <a:bodyPr>
            <a:spAutoFit/>
          </a:bodyPr>
          <a:lstStyle/>
          <a:p>
            <a:r>
              <a:rPr lang="en-US" sz="900" dirty="0" smtClean="0"/>
              <a:t>Creative Art Director</a:t>
            </a:r>
            <a:endParaRPr lang="en-US" sz="900" dirty="0"/>
          </a:p>
        </p:txBody>
      </p:sp>
      <p:sp>
        <p:nvSpPr>
          <p:cNvPr id="7197" name="TextBox 83"/>
          <p:cNvSpPr txBox="1">
            <a:spLocks noChangeArrowheads="1"/>
          </p:cNvSpPr>
          <p:nvPr/>
        </p:nvSpPr>
        <p:spPr bwMode="auto">
          <a:xfrm>
            <a:off x="6526213" y="3227388"/>
            <a:ext cx="1608137" cy="200055"/>
          </a:xfrm>
          <a:prstGeom prst="rect">
            <a:avLst/>
          </a:prstGeom>
          <a:noFill/>
          <a:ln w="9525">
            <a:noFill/>
            <a:miter lim="800000"/>
            <a:headEnd/>
            <a:tailEnd/>
          </a:ln>
        </p:spPr>
        <p:txBody>
          <a:bodyPr>
            <a:spAutoFit/>
          </a:bodyPr>
          <a:lstStyle/>
          <a:p>
            <a:r>
              <a:rPr lang="en-US" sz="700" dirty="0" smtClean="0">
                <a:solidFill>
                  <a:srgbClr val="3F1448"/>
                </a:solidFill>
              </a:rPr>
              <a:t>Graphic Design  - NCA</a:t>
            </a:r>
            <a:endParaRPr lang="en-US" sz="700" dirty="0">
              <a:solidFill>
                <a:srgbClr val="3F1448"/>
              </a:solidFill>
            </a:endParaRPr>
          </a:p>
        </p:txBody>
      </p:sp>
      <p:sp>
        <p:nvSpPr>
          <p:cNvPr id="41"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42"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pic>
        <p:nvPicPr>
          <p:cNvPr id="44" name="Picture 43" descr="IMG_6012 (1).jpg"/>
          <p:cNvPicPr>
            <a:picLocks noChangeAspect="1"/>
          </p:cNvPicPr>
          <p:nvPr/>
        </p:nvPicPr>
        <p:blipFill>
          <a:blip r:embed="rId2" cstate="print"/>
          <a:stretch>
            <a:fillRect/>
          </a:stretch>
        </p:blipFill>
        <p:spPr>
          <a:xfrm>
            <a:off x="1066800" y="1655666"/>
            <a:ext cx="987552" cy="1071667"/>
          </a:xfrm>
          <a:prstGeom prst="rect">
            <a:avLst/>
          </a:prstGeom>
        </p:spPr>
      </p:pic>
      <p:pic>
        <p:nvPicPr>
          <p:cNvPr id="45" name="Picture 44" descr="1920092_10203395045901977_1004077735_n (1).jpg"/>
          <p:cNvPicPr>
            <a:picLocks noChangeAspect="1"/>
          </p:cNvPicPr>
          <p:nvPr/>
        </p:nvPicPr>
        <p:blipFill>
          <a:blip r:embed="rId3" cstate="print"/>
          <a:stretch>
            <a:fillRect/>
          </a:stretch>
        </p:blipFill>
        <p:spPr>
          <a:xfrm>
            <a:off x="2898648" y="1657350"/>
            <a:ext cx="987552" cy="1066800"/>
          </a:xfrm>
          <a:prstGeom prst="rect">
            <a:avLst/>
          </a:prstGeom>
        </p:spPr>
      </p:pic>
      <p:pic>
        <p:nvPicPr>
          <p:cNvPr id="46" name="Picture 45" descr="1559346_10151832418277120_2044299740_o (1).jpg"/>
          <p:cNvPicPr>
            <a:picLocks noChangeAspect="1"/>
          </p:cNvPicPr>
          <p:nvPr/>
        </p:nvPicPr>
        <p:blipFill>
          <a:blip r:embed="rId4" cstate="print"/>
          <a:stretch>
            <a:fillRect/>
          </a:stretch>
        </p:blipFill>
        <p:spPr>
          <a:xfrm>
            <a:off x="4724400" y="1657350"/>
            <a:ext cx="987552" cy="1063752"/>
          </a:xfrm>
          <a:prstGeom prst="rect">
            <a:avLst/>
          </a:prstGeom>
        </p:spPr>
      </p:pic>
      <p:pic>
        <p:nvPicPr>
          <p:cNvPr id="48" name="Picture 47" descr="935150_10152240143228627_284186381_n.jpg"/>
          <p:cNvPicPr>
            <a:picLocks noChangeAspect="1"/>
          </p:cNvPicPr>
          <p:nvPr/>
        </p:nvPicPr>
        <p:blipFill>
          <a:blip r:embed="rId5" cstate="print"/>
          <a:stretch>
            <a:fillRect/>
          </a:stretch>
        </p:blipFill>
        <p:spPr>
          <a:xfrm>
            <a:off x="6553201" y="1657350"/>
            <a:ext cx="990599" cy="1066800"/>
          </a:xfrm>
          <a:prstGeom prst="rect">
            <a:avLst/>
          </a:prstGeom>
        </p:spPr>
      </p:pic>
    </p:spTree>
  </p:cSld>
  <p:clrMapOvr>
    <a:masterClrMapping/>
  </p:clrMapOvr>
  <p:transition spd="slow" advTm="4446">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04_O </a:t>
            </a:r>
            <a:r>
              <a:rPr lang="en-US" sz="1400" dirty="0">
                <a:solidFill>
                  <a:schemeClr val="accent6">
                    <a:lumMod val="75000"/>
                  </a:schemeClr>
                </a:solidFill>
              </a:rPr>
              <a:t>u r  S e r v I c e </a:t>
            </a:r>
            <a:r>
              <a:rPr lang="en-US" sz="1400" dirty="0" smtClean="0">
                <a:solidFill>
                  <a:schemeClr val="accent6">
                    <a:lumMod val="75000"/>
                  </a:schemeClr>
                </a:solidFill>
              </a:rPr>
              <a:t>s</a:t>
            </a:r>
            <a:endParaRPr lang="en-US" sz="1400" dirty="0">
              <a:solidFill>
                <a:schemeClr val="accent6">
                  <a:lumMod val="75000"/>
                </a:schemeClr>
              </a:solidFill>
            </a:endParaRPr>
          </a:p>
        </p:txBody>
      </p:sp>
      <p:sp>
        <p:nvSpPr>
          <p:cNvPr id="9" name="Rectangle 8"/>
          <p:cNvSpPr/>
          <p:nvPr/>
        </p:nvSpPr>
        <p:spPr>
          <a:xfrm flipV="1">
            <a:off x="1062038" y="3832225"/>
            <a:ext cx="8081962" cy="13112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46" name="TextBox 29"/>
          <p:cNvSpPr txBox="1">
            <a:spLocks noChangeArrowheads="1"/>
          </p:cNvSpPr>
          <p:nvPr/>
        </p:nvSpPr>
        <p:spPr bwMode="auto">
          <a:xfrm>
            <a:off x="1209675" y="4019550"/>
            <a:ext cx="7934325" cy="507831"/>
          </a:xfrm>
          <a:prstGeom prst="rect">
            <a:avLst/>
          </a:prstGeom>
          <a:noFill/>
          <a:ln w="9525">
            <a:noFill/>
            <a:miter lim="800000"/>
            <a:headEnd/>
            <a:tailEnd/>
          </a:ln>
        </p:spPr>
        <p:txBody>
          <a:bodyPr wrap="square">
            <a:spAutoFit/>
          </a:bodyPr>
          <a:lstStyle/>
          <a:p>
            <a:r>
              <a:rPr lang="en-US" sz="900" dirty="0" smtClean="0">
                <a:solidFill>
                  <a:schemeClr val="accent6">
                    <a:lumMod val="50000"/>
                  </a:schemeClr>
                </a:solidFill>
              </a:rPr>
              <a:t>KSM provides a variety of services to its partners and also introduce new marketing and communication medium as per the changing dynamics of our partner’s target market. We first understand the nature of our partner business and the industry in which the business is operating and than we suggest the suitable channels that can excel our partner’s business and market share in the industry.</a:t>
            </a:r>
            <a:endParaRPr lang="en-US" sz="900" dirty="0">
              <a:solidFill>
                <a:schemeClr val="accent6">
                  <a:lumMod val="50000"/>
                </a:schemeClr>
              </a:solidFill>
            </a:endParaRPr>
          </a:p>
        </p:txBody>
      </p:sp>
      <p:sp>
        <p:nvSpPr>
          <p:cNvPr id="39" name="Rectangle 38"/>
          <p:cNvSpPr/>
          <p:nvPr/>
        </p:nvSpPr>
        <p:spPr>
          <a:xfrm flipV="1">
            <a:off x="8153400" y="1471611"/>
            <a:ext cx="990600" cy="22431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249" name="TextBox 71"/>
          <p:cNvSpPr txBox="1">
            <a:spLocks noChangeArrowheads="1"/>
          </p:cNvSpPr>
          <p:nvPr/>
        </p:nvSpPr>
        <p:spPr bwMode="auto">
          <a:xfrm>
            <a:off x="949325" y="947738"/>
            <a:ext cx="3394075" cy="631825"/>
          </a:xfrm>
          <a:prstGeom prst="rect">
            <a:avLst/>
          </a:prstGeom>
          <a:noFill/>
          <a:ln w="9525">
            <a:noFill/>
            <a:miter lim="800000"/>
            <a:headEnd/>
            <a:tailEnd/>
          </a:ln>
        </p:spPr>
        <p:txBody>
          <a:bodyPr>
            <a:spAutoFit/>
          </a:bodyPr>
          <a:lstStyle/>
          <a:p>
            <a:r>
              <a:rPr lang="en-US" sz="3500" dirty="0">
                <a:solidFill>
                  <a:schemeClr val="accent6">
                    <a:lumMod val="75000"/>
                  </a:schemeClr>
                </a:solidFill>
                <a:latin typeface="OptimusPrinceps" charset="0"/>
              </a:rPr>
              <a:t>Our Services</a:t>
            </a:r>
          </a:p>
        </p:txBody>
      </p:sp>
      <p:sp>
        <p:nvSpPr>
          <p:cNvPr id="10250" name="TextBox 72"/>
          <p:cNvSpPr txBox="1">
            <a:spLocks noChangeArrowheads="1"/>
          </p:cNvSpPr>
          <p:nvPr/>
        </p:nvSpPr>
        <p:spPr bwMode="auto">
          <a:xfrm>
            <a:off x="1981200" y="1657350"/>
            <a:ext cx="1676400" cy="276999"/>
          </a:xfrm>
          <a:prstGeom prst="rect">
            <a:avLst/>
          </a:prstGeom>
          <a:noFill/>
          <a:ln w="9525">
            <a:noFill/>
            <a:miter lim="800000"/>
            <a:headEnd/>
            <a:tailEnd/>
          </a:ln>
        </p:spPr>
        <p:txBody>
          <a:bodyPr wrap="square">
            <a:spAutoFit/>
          </a:bodyPr>
          <a:lstStyle/>
          <a:p>
            <a:r>
              <a:rPr lang="en-US" sz="1200" dirty="0" smtClean="0">
                <a:solidFill>
                  <a:schemeClr val="accent6">
                    <a:lumMod val="50000"/>
                  </a:schemeClr>
                </a:solidFill>
                <a:latin typeface="OptimusPrinceps" charset="0"/>
              </a:rPr>
              <a:t>Production House</a:t>
            </a:r>
            <a:endParaRPr lang="en-US" sz="1200" dirty="0">
              <a:solidFill>
                <a:schemeClr val="accent6">
                  <a:lumMod val="50000"/>
                </a:schemeClr>
              </a:solidFill>
              <a:latin typeface="OptimusPrinceps" charset="0"/>
            </a:endParaRPr>
          </a:p>
        </p:txBody>
      </p:sp>
      <p:sp>
        <p:nvSpPr>
          <p:cNvPr id="10251" name="TextBox 74"/>
          <p:cNvSpPr txBox="1">
            <a:spLocks noChangeArrowheads="1"/>
          </p:cNvSpPr>
          <p:nvPr/>
        </p:nvSpPr>
        <p:spPr bwMode="auto">
          <a:xfrm>
            <a:off x="2057400" y="1885950"/>
            <a:ext cx="1173162" cy="830997"/>
          </a:xfrm>
          <a:prstGeom prst="rect">
            <a:avLst/>
          </a:prstGeom>
          <a:noFill/>
          <a:ln w="9525">
            <a:noFill/>
            <a:miter lim="800000"/>
            <a:headEnd/>
            <a:tailEnd/>
          </a:ln>
        </p:spPr>
        <p:txBody>
          <a:bodyPr>
            <a:spAutoFit/>
          </a:bodyPr>
          <a:lstStyle/>
          <a:p>
            <a:r>
              <a:rPr lang="en-US" sz="800" dirty="0" smtClean="0"/>
              <a:t>1. Shoots </a:t>
            </a:r>
            <a:br>
              <a:rPr lang="en-US" sz="800" dirty="0" smtClean="0"/>
            </a:br>
            <a:r>
              <a:rPr lang="en-US" sz="800" dirty="0" smtClean="0"/>
              <a:t>    a. Brand Shoots</a:t>
            </a:r>
            <a:br>
              <a:rPr lang="en-US" sz="800" dirty="0" smtClean="0"/>
            </a:br>
            <a:r>
              <a:rPr lang="en-US" sz="800" dirty="0" smtClean="0"/>
              <a:t>    b. Portfolio Shoots</a:t>
            </a:r>
            <a:br>
              <a:rPr lang="en-US" sz="800" dirty="0" smtClean="0"/>
            </a:br>
            <a:r>
              <a:rPr lang="en-US" sz="800" dirty="0" smtClean="0"/>
              <a:t>    c. Product Shoots</a:t>
            </a:r>
            <a:br>
              <a:rPr lang="en-US" sz="800" dirty="0" smtClean="0"/>
            </a:br>
            <a:r>
              <a:rPr lang="en-US" sz="800" dirty="0" smtClean="0"/>
              <a:t>    d. Wedding Shoot</a:t>
            </a:r>
            <a:br>
              <a:rPr lang="en-US" sz="800" dirty="0" smtClean="0"/>
            </a:br>
            <a:r>
              <a:rPr lang="en-US" sz="800" dirty="0" smtClean="0"/>
              <a:t>    e. Corporate events</a:t>
            </a:r>
            <a:endParaRPr lang="en-US" sz="700" dirty="0">
              <a:solidFill>
                <a:srgbClr val="3F1448"/>
              </a:solidFill>
            </a:endParaRPr>
          </a:p>
        </p:txBody>
      </p:sp>
      <p:sp>
        <p:nvSpPr>
          <p:cNvPr id="10253" name="TextBox 49"/>
          <p:cNvSpPr txBox="1">
            <a:spLocks noChangeArrowheads="1"/>
          </p:cNvSpPr>
          <p:nvPr/>
        </p:nvSpPr>
        <p:spPr bwMode="auto">
          <a:xfrm>
            <a:off x="2057400" y="2740025"/>
            <a:ext cx="1371600" cy="276999"/>
          </a:xfrm>
          <a:prstGeom prst="rect">
            <a:avLst/>
          </a:prstGeom>
          <a:noFill/>
          <a:ln w="9525">
            <a:noFill/>
            <a:miter lim="800000"/>
            <a:headEnd/>
            <a:tailEnd/>
          </a:ln>
        </p:spPr>
        <p:txBody>
          <a:bodyPr wrap="square">
            <a:spAutoFit/>
          </a:bodyPr>
          <a:lstStyle/>
          <a:p>
            <a:r>
              <a:rPr lang="en-US" sz="1200" dirty="0" smtClean="0">
                <a:solidFill>
                  <a:schemeClr val="accent6">
                    <a:lumMod val="50000"/>
                  </a:schemeClr>
                </a:solidFill>
                <a:latin typeface="OptimusPrinceps" charset="0"/>
              </a:rPr>
              <a:t>Website Services</a:t>
            </a:r>
            <a:endParaRPr lang="en-US" sz="1200" dirty="0">
              <a:solidFill>
                <a:schemeClr val="accent6">
                  <a:lumMod val="50000"/>
                </a:schemeClr>
              </a:solidFill>
              <a:latin typeface="OptimusPrinceps" charset="0"/>
            </a:endParaRPr>
          </a:p>
        </p:txBody>
      </p:sp>
      <p:sp>
        <p:nvSpPr>
          <p:cNvPr id="10256" name="TextBox 53"/>
          <p:cNvSpPr txBox="1">
            <a:spLocks noChangeArrowheads="1"/>
          </p:cNvSpPr>
          <p:nvPr/>
        </p:nvSpPr>
        <p:spPr bwMode="auto">
          <a:xfrm>
            <a:off x="4343400" y="1657350"/>
            <a:ext cx="1592262" cy="276999"/>
          </a:xfrm>
          <a:prstGeom prst="rect">
            <a:avLst/>
          </a:prstGeom>
          <a:noFill/>
          <a:ln w="9525">
            <a:noFill/>
            <a:miter lim="800000"/>
            <a:headEnd/>
            <a:tailEnd/>
          </a:ln>
        </p:spPr>
        <p:txBody>
          <a:bodyPr wrap="square">
            <a:spAutoFit/>
          </a:bodyPr>
          <a:lstStyle/>
          <a:p>
            <a:r>
              <a:rPr lang="en-US" sz="1200" dirty="0" smtClean="0">
                <a:solidFill>
                  <a:schemeClr val="accent6">
                    <a:lumMod val="50000"/>
                  </a:schemeClr>
                </a:solidFill>
                <a:latin typeface="OptimusPrinceps" charset="0"/>
              </a:rPr>
              <a:t>Production House</a:t>
            </a:r>
          </a:p>
        </p:txBody>
      </p:sp>
      <p:sp>
        <p:nvSpPr>
          <p:cNvPr id="10257" name="TextBox 54"/>
          <p:cNvSpPr txBox="1">
            <a:spLocks noChangeArrowheads="1"/>
          </p:cNvSpPr>
          <p:nvPr/>
        </p:nvSpPr>
        <p:spPr bwMode="auto">
          <a:xfrm>
            <a:off x="4419600" y="1885950"/>
            <a:ext cx="1173162" cy="938719"/>
          </a:xfrm>
          <a:prstGeom prst="rect">
            <a:avLst/>
          </a:prstGeom>
          <a:noFill/>
          <a:ln w="9525">
            <a:noFill/>
            <a:miter lim="800000"/>
            <a:headEnd/>
            <a:tailEnd/>
          </a:ln>
        </p:spPr>
        <p:txBody>
          <a:bodyPr>
            <a:spAutoFit/>
          </a:bodyPr>
          <a:lstStyle/>
          <a:p>
            <a:r>
              <a:rPr lang="en-US" sz="800" dirty="0" smtClean="0"/>
              <a:t>2. Videos</a:t>
            </a:r>
          </a:p>
          <a:p>
            <a:r>
              <a:rPr lang="en-US" sz="800" dirty="0" smtClean="0"/>
              <a:t>    a. Documentaries</a:t>
            </a:r>
            <a:br>
              <a:rPr lang="en-US" sz="800" dirty="0" smtClean="0"/>
            </a:br>
            <a:r>
              <a:rPr lang="en-US" sz="800" dirty="0" smtClean="0"/>
              <a:t>    b. Proms</a:t>
            </a:r>
            <a:br>
              <a:rPr lang="en-US" sz="800" dirty="0" smtClean="0"/>
            </a:br>
            <a:r>
              <a:rPr lang="en-US" sz="800" dirty="0" smtClean="0"/>
              <a:t>    c. Video Song</a:t>
            </a:r>
            <a:br>
              <a:rPr lang="en-US" sz="800" dirty="0" smtClean="0"/>
            </a:br>
            <a:r>
              <a:rPr lang="en-US" sz="800" dirty="0" smtClean="0"/>
              <a:t>    d. Wedding coverage</a:t>
            </a:r>
            <a:br>
              <a:rPr lang="en-US" sz="800" dirty="0" smtClean="0"/>
            </a:br>
            <a:r>
              <a:rPr lang="en-US" sz="800" dirty="0" smtClean="0"/>
              <a:t>    e. Corporate events</a:t>
            </a:r>
            <a:br>
              <a:rPr lang="en-US" sz="800" dirty="0" smtClean="0"/>
            </a:br>
            <a:endParaRPr lang="en-US" sz="700" dirty="0">
              <a:solidFill>
                <a:srgbClr val="3F1448"/>
              </a:solidFill>
            </a:endParaRPr>
          </a:p>
        </p:txBody>
      </p:sp>
      <p:sp>
        <p:nvSpPr>
          <p:cNvPr id="10262" name="TextBox 85"/>
          <p:cNvSpPr txBox="1">
            <a:spLocks noChangeArrowheads="1"/>
          </p:cNvSpPr>
          <p:nvPr/>
        </p:nvSpPr>
        <p:spPr bwMode="auto">
          <a:xfrm>
            <a:off x="6761162" y="1657350"/>
            <a:ext cx="1392237" cy="276999"/>
          </a:xfrm>
          <a:prstGeom prst="rect">
            <a:avLst/>
          </a:prstGeom>
          <a:noFill/>
          <a:ln w="9525">
            <a:noFill/>
            <a:miter lim="800000"/>
            <a:headEnd/>
            <a:tailEnd/>
          </a:ln>
        </p:spPr>
        <p:txBody>
          <a:bodyPr wrap="square">
            <a:spAutoFit/>
          </a:bodyPr>
          <a:lstStyle/>
          <a:p>
            <a:r>
              <a:rPr lang="en-US" sz="1200" dirty="0" smtClean="0">
                <a:solidFill>
                  <a:schemeClr val="accent6">
                    <a:lumMod val="50000"/>
                  </a:schemeClr>
                </a:solidFill>
                <a:latin typeface="OptimusPrinceps" charset="0"/>
              </a:rPr>
              <a:t>Communication</a:t>
            </a:r>
          </a:p>
        </p:txBody>
      </p:sp>
      <p:sp>
        <p:nvSpPr>
          <p:cNvPr id="10263" name="TextBox 86"/>
          <p:cNvSpPr txBox="1">
            <a:spLocks noChangeArrowheads="1"/>
          </p:cNvSpPr>
          <p:nvPr/>
        </p:nvSpPr>
        <p:spPr bwMode="auto">
          <a:xfrm>
            <a:off x="6781800" y="1885950"/>
            <a:ext cx="1173162" cy="954107"/>
          </a:xfrm>
          <a:prstGeom prst="rect">
            <a:avLst/>
          </a:prstGeom>
          <a:noFill/>
          <a:ln w="9525">
            <a:noFill/>
            <a:miter lim="800000"/>
            <a:headEnd/>
            <a:tailEnd/>
          </a:ln>
        </p:spPr>
        <p:txBody>
          <a:bodyPr>
            <a:spAutoFit/>
          </a:bodyPr>
          <a:lstStyle/>
          <a:p>
            <a:r>
              <a:rPr lang="en-US" sz="800" dirty="0" smtClean="0"/>
              <a:t>1. TVCs </a:t>
            </a:r>
            <a:br>
              <a:rPr lang="en-US" sz="800" dirty="0" smtClean="0"/>
            </a:br>
            <a:r>
              <a:rPr lang="en-US" sz="800" dirty="0" smtClean="0"/>
              <a:t>2. Bill Board Ads</a:t>
            </a:r>
            <a:br>
              <a:rPr lang="en-US" sz="800" dirty="0" smtClean="0"/>
            </a:br>
            <a:r>
              <a:rPr lang="en-US" sz="800" dirty="0" smtClean="0"/>
              <a:t>3. Print ads</a:t>
            </a:r>
            <a:br>
              <a:rPr lang="en-US" sz="800" dirty="0" smtClean="0"/>
            </a:br>
            <a:r>
              <a:rPr lang="en-US" sz="800" dirty="0" smtClean="0"/>
              <a:t>4. Magazines ad</a:t>
            </a:r>
            <a:br>
              <a:rPr lang="en-US" sz="800" dirty="0" smtClean="0"/>
            </a:br>
            <a:r>
              <a:rPr lang="en-US" sz="800" dirty="0" smtClean="0"/>
              <a:t>5. Brochures / Flyers</a:t>
            </a:r>
            <a:br>
              <a:rPr lang="en-US" sz="800" dirty="0" smtClean="0"/>
            </a:br>
            <a:r>
              <a:rPr lang="en-US" sz="800" dirty="0" smtClean="0"/>
              <a:t>6. Company profile</a:t>
            </a:r>
            <a:br>
              <a:rPr lang="en-US" sz="800" dirty="0" smtClean="0"/>
            </a:br>
            <a:endParaRPr lang="en-US" sz="700" dirty="0">
              <a:solidFill>
                <a:srgbClr val="3F1448"/>
              </a:solidFill>
            </a:endParaRPr>
          </a:p>
        </p:txBody>
      </p:sp>
      <p:sp>
        <p:nvSpPr>
          <p:cNvPr id="28" name="Rectangle 27"/>
          <p:cNvSpPr/>
          <p:nvPr/>
        </p:nvSpPr>
        <p:spPr>
          <a:xfrm flipV="1">
            <a:off x="1062038" y="4010025"/>
            <a:ext cx="141287" cy="498475"/>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9"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30"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
        <p:nvSpPr>
          <p:cNvPr id="32" name="TextBox 58"/>
          <p:cNvSpPr txBox="1">
            <a:spLocks noChangeArrowheads="1"/>
          </p:cNvSpPr>
          <p:nvPr/>
        </p:nvSpPr>
        <p:spPr bwMode="auto">
          <a:xfrm>
            <a:off x="6858000" y="2724150"/>
            <a:ext cx="1173162" cy="276999"/>
          </a:xfrm>
          <a:prstGeom prst="rect">
            <a:avLst/>
          </a:prstGeom>
          <a:noFill/>
          <a:ln w="9525">
            <a:noFill/>
            <a:miter lim="800000"/>
            <a:headEnd/>
            <a:tailEnd/>
          </a:ln>
        </p:spPr>
        <p:txBody>
          <a:bodyPr>
            <a:spAutoFit/>
          </a:bodyPr>
          <a:lstStyle/>
          <a:p>
            <a:r>
              <a:rPr lang="en-US" sz="1200" dirty="0" smtClean="0">
                <a:solidFill>
                  <a:schemeClr val="accent6">
                    <a:lumMod val="50000"/>
                  </a:schemeClr>
                </a:solidFill>
                <a:latin typeface="OptimusPrinceps" charset="0"/>
              </a:rPr>
              <a:t>Marketing</a:t>
            </a:r>
            <a:endParaRPr lang="en-US" sz="1200" dirty="0">
              <a:solidFill>
                <a:schemeClr val="accent6">
                  <a:lumMod val="50000"/>
                </a:schemeClr>
              </a:solidFill>
              <a:latin typeface="OptimusPrinceps" charset="0"/>
            </a:endParaRPr>
          </a:p>
        </p:txBody>
      </p:sp>
      <p:sp>
        <p:nvSpPr>
          <p:cNvPr id="33" name="TextBox 62"/>
          <p:cNvSpPr txBox="1">
            <a:spLocks noChangeArrowheads="1"/>
          </p:cNvSpPr>
          <p:nvPr/>
        </p:nvSpPr>
        <p:spPr bwMode="auto">
          <a:xfrm>
            <a:off x="6781800" y="2952750"/>
            <a:ext cx="1371600" cy="707886"/>
          </a:xfrm>
          <a:prstGeom prst="rect">
            <a:avLst/>
          </a:prstGeom>
          <a:noFill/>
          <a:ln w="9525">
            <a:noFill/>
            <a:miter lim="800000"/>
            <a:headEnd/>
            <a:tailEnd/>
          </a:ln>
        </p:spPr>
        <p:txBody>
          <a:bodyPr wrap="square">
            <a:spAutoFit/>
          </a:bodyPr>
          <a:lstStyle/>
          <a:p>
            <a:r>
              <a:rPr lang="en-US" sz="800" dirty="0" smtClean="0"/>
              <a:t>1. Marketing &amp; Selling Plan</a:t>
            </a:r>
          </a:p>
          <a:p>
            <a:r>
              <a:rPr lang="en-US" sz="800" dirty="0" smtClean="0"/>
              <a:t>2. Direct Marketing</a:t>
            </a:r>
          </a:p>
          <a:p>
            <a:r>
              <a:rPr lang="en-US" sz="800" dirty="0" smtClean="0"/>
              <a:t>3. Aggressiveness Strategy</a:t>
            </a:r>
          </a:p>
          <a:p>
            <a:r>
              <a:rPr lang="en-US" sz="800" dirty="0" smtClean="0"/>
              <a:t>4. Cause Marketing</a:t>
            </a:r>
          </a:p>
          <a:p>
            <a:r>
              <a:rPr lang="en-US" sz="800" dirty="0" smtClean="0"/>
              <a:t>5. Others</a:t>
            </a:r>
            <a:endParaRPr lang="en-US" sz="800" dirty="0"/>
          </a:p>
        </p:txBody>
      </p:sp>
      <p:pic>
        <p:nvPicPr>
          <p:cNvPr id="35" name="Picture 34" descr="download.jpg"/>
          <p:cNvPicPr>
            <a:picLocks noChangeAspect="1"/>
          </p:cNvPicPr>
          <p:nvPr/>
        </p:nvPicPr>
        <p:blipFill>
          <a:blip r:embed="rId3" cstate="print"/>
          <a:stretch>
            <a:fillRect/>
          </a:stretch>
        </p:blipFill>
        <p:spPr>
          <a:xfrm>
            <a:off x="3352800" y="1657350"/>
            <a:ext cx="987552" cy="990600"/>
          </a:xfrm>
          <a:prstGeom prst="ellipse">
            <a:avLst/>
          </a:prstGeom>
          <a:ln>
            <a:noFill/>
          </a:ln>
          <a:effectLst>
            <a:softEdge rad="112500"/>
          </a:effectLst>
        </p:spPr>
      </p:pic>
      <p:pic>
        <p:nvPicPr>
          <p:cNvPr id="36" name="Picture 35" descr="download (1).jpg"/>
          <p:cNvPicPr>
            <a:picLocks noChangeAspect="1"/>
          </p:cNvPicPr>
          <p:nvPr/>
        </p:nvPicPr>
        <p:blipFill>
          <a:blip r:embed="rId4" cstate="print"/>
          <a:stretch>
            <a:fillRect/>
          </a:stretch>
        </p:blipFill>
        <p:spPr>
          <a:xfrm>
            <a:off x="990600" y="1657350"/>
            <a:ext cx="987552" cy="990600"/>
          </a:xfrm>
          <a:prstGeom prst="ellipse">
            <a:avLst/>
          </a:prstGeom>
          <a:ln>
            <a:noFill/>
          </a:ln>
          <a:effectLst>
            <a:softEdge rad="112500"/>
          </a:effectLst>
        </p:spPr>
      </p:pic>
      <p:pic>
        <p:nvPicPr>
          <p:cNvPr id="37" name="Picture 36" descr="images (1).jpg"/>
          <p:cNvPicPr>
            <a:picLocks noChangeAspect="1"/>
          </p:cNvPicPr>
          <p:nvPr/>
        </p:nvPicPr>
        <p:blipFill>
          <a:blip r:embed="rId5" cstate="print"/>
          <a:stretch>
            <a:fillRect/>
          </a:stretch>
        </p:blipFill>
        <p:spPr>
          <a:xfrm>
            <a:off x="5867400" y="1657350"/>
            <a:ext cx="914400" cy="1086329"/>
          </a:xfrm>
          <a:prstGeom prst="ellipse">
            <a:avLst/>
          </a:prstGeom>
          <a:ln>
            <a:noFill/>
          </a:ln>
          <a:effectLst>
            <a:softEdge rad="112500"/>
          </a:effectLst>
        </p:spPr>
      </p:pic>
      <p:sp>
        <p:nvSpPr>
          <p:cNvPr id="38" name="TextBox 74"/>
          <p:cNvSpPr txBox="1">
            <a:spLocks noChangeArrowheads="1"/>
          </p:cNvSpPr>
          <p:nvPr/>
        </p:nvSpPr>
        <p:spPr bwMode="auto">
          <a:xfrm>
            <a:off x="2133600" y="2952750"/>
            <a:ext cx="1173162" cy="815608"/>
          </a:xfrm>
          <a:prstGeom prst="rect">
            <a:avLst/>
          </a:prstGeom>
          <a:noFill/>
          <a:ln w="9525">
            <a:noFill/>
            <a:miter lim="800000"/>
            <a:headEnd/>
            <a:tailEnd/>
          </a:ln>
        </p:spPr>
        <p:txBody>
          <a:bodyPr>
            <a:spAutoFit/>
          </a:bodyPr>
          <a:lstStyle/>
          <a:p>
            <a:r>
              <a:rPr lang="en-US" sz="800" dirty="0" smtClean="0"/>
              <a:t>1. Services</a:t>
            </a:r>
            <a:br>
              <a:rPr lang="en-US" sz="800" dirty="0" smtClean="0"/>
            </a:br>
            <a:r>
              <a:rPr lang="en-US" sz="800" dirty="0" smtClean="0"/>
              <a:t>    a. Web-Development</a:t>
            </a:r>
            <a:br>
              <a:rPr lang="en-US" sz="800" dirty="0" smtClean="0"/>
            </a:br>
            <a:r>
              <a:rPr lang="en-US" sz="800" dirty="0" smtClean="0"/>
              <a:t>    b. Web-Designing </a:t>
            </a:r>
            <a:br>
              <a:rPr lang="en-US" sz="800" dirty="0" smtClean="0"/>
            </a:br>
            <a:r>
              <a:rPr lang="en-US" sz="800" dirty="0" smtClean="0"/>
              <a:t>    c. Testing</a:t>
            </a:r>
          </a:p>
          <a:p>
            <a:r>
              <a:rPr lang="en-US" sz="800" dirty="0" smtClean="0"/>
              <a:t>    e. Web - Support</a:t>
            </a:r>
            <a:br>
              <a:rPr lang="en-US" sz="800" dirty="0" smtClean="0"/>
            </a:br>
            <a:endParaRPr lang="en-US" sz="700" dirty="0">
              <a:solidFill>
                <a:srgbClr val="3F1448"/>
              </a:solidFill>
            </a:endParaRPr>
          </a:p>
        </p:txBody>
      </p:sp>
      <p:sp>
        <p:nvSpPr>
          <p:cNvPr id="40" name="TextBox 74"/>
          <p:cNvSpPr txBox="1">
            <a:spLocks noChangeArrowheads="1"/>
          </p:cNvSpPr>
          <p:nvPr/>
        </p:nvSpPr>
        <p:spPr bwMode="auto">
          <a:xfrm>
            <a:off x="4495800" y="2952750"/>
            <a:ext cx="1173162" cy="707886"/>
          </a:xfrm>
          <a:prstGeom prst="rect">
            <a:avLst/>
          </a:prstGeom>
          <a:noFill/>
          <a:ln w="9525">
            <a:noFill/>
            <a:miter lim="800000"/>
            <a:headEnd/>
            <a:tailEnd/>
          </a:ln>
        </p:spPr>
        <p:txBody>
          <a:bodyPr>
            <a:spAutoFit/>
          </a:bodyPr>
          <a:lstStyle/>
          <a:p>
            <a:r>
              <a:rPr lang="en-US" sz="800" dirty="0" smtClean="0"/>
              <a:t>2. Development </a:t>
            </a:r>
            <a:br>
              <a:rPr lang="en-US" sz="800" dirty="0" smtClean="0"/>
            </a:br>
            <a:r>
              <a:rPr lang="en-US" sz="800" dirty="0" smtClean="0"/>
              <a:t>    a. </a:t>
            </a:r>
            <a:r>
              <a:rPr lang="en-US" sz="800" dirty="0" err="1" smtClean="0"/>
              <a:t>Php</a:t>
            </a:r>
            <a:r>
              <a:rPr lang="en-US" sz="800" dirty="0" smtClean="0"/>
              <a:t/>
            </a:r>
            <a:br>
              <a:rPr lang="en-US" sz="800" dirty="0" smtClean="0"/>
            </a:br>
            <a:r>
              <a:rPr lang="en-US" sz="800" dirty="0" smtClean="0"/>
              <a:t>    b. Cake </a:t>
            </a:r>
            <a:r>
              <a:rPr lang="en-US" sz="800" dirty="0" err="1" smtClean="0"/>
              <a:t>php</a:t>
            </a:r>
            <a:r>
              <a:rPr lang="en-US" sz="800" dirty="0" smtClean="0"/>
              <a:t/>
            </a:r>
            <a:br>
              <a:rPr lang="en-US" sz="800" dirty="0" smtClean="0"/>
            </a:br>
            <a:r>
              <a:rPr lang="en-US" sz="800" dirty="0" smtClean="0"/>
              <a:t>    c. Word Press</a:t>
            </a:r>
            <a:br>
              <a:rPr lang="en-US" sz="800" dirty="0" smtClean="0"/>
            </a:br>
            <a:r>
              <a:rPr lang="en-US" sz="800" dirty="0" smtClean="0"/>
              <a:t>    d. Html / query</a:t>
            </a:r>
            <a:endParaRPr lang="en-US" sz="700" dirty="0">
              <a:solidFill>
                <a:srgbClr val="3F1448"/>
              </a:solidFill>
            </a:endParaRPr>
          </a:p>
        </p:txBody>
      </p:sp>
      <p:sp>
        <p:nvSpPr>
          <p:cNvPr id="41" name="TextBox 49"/>
          <p:cNvSpPr txBox="1">
            <a:spLocks noChangeArrowheads="1"/>
          </p:cNvSpPr>
          <p:nvPr/>
        </p:nvSpPr>
        <p:spPr bwMode="auto">
          <a:xfrm>
            <a:off x="4419600" y="2724150"/>
            <a:ext cx="1371600" cy="276999"/>
          </a:xfrm>
          <a:prstGeom prst="rect">
            <a:avLst/>
          </a:prstGeom>
          <a:noFill/>
          <a:ln w="9525">
            <a:noFill/>
            <a:miter lim="800000"/>
            <a:headEnd/>
            <a:tailEnd/>
          </a:ln>
        </p:spPr>
        <p:txBody>
          <a:bodyPr wrap="square">
            <a:spAutoFit/>
          </a:bodyPr>
          <a:lstStyle/>
          <a:p>
            <a:r>
              <a:rPr lang="en-US" sz="1200" dirty="0" smtClean="0">
                <a:solidFill>
                  <a:schemeClr val="accent6">
                    <a:lumMod val="50000"/>
                  </a:schemeClr>
                </a:solidFill>
                <a:latin typeface="OptimusPrinceps" charset="0"/>
              </a:rPr>
              <a:t>Website Services</a:t>
            </a:r>
            <a:endParaRPr lang="en-US" sz="1200" dirty="0">
              <a:solidFill>
                <a:schemeClr val="accent6">
                  <a:lumMod val="50000"/>
                </a:schemeClr>
              </a:solidFill>
              <a:latin typeface="OptimusPrinceps" charset="0"/>
            </a:endParaRPr>
          </a:p>
        </p:txBody>
      </p:sp>
      <p:pic>
        <p:nvPicPr>
          <p:cNvPr id="42" name="Picture 41" descr="Local-Web-Design-Agency.jpg"/>
          <p:cNvPicPr>
            <a:picLocks noChangeAspect="1"/>
          </p:cNvPicPr>
          <p:nvPr/>
        </p:nvPicPr>
        <p:blipFill>
          <a:blip r:embed="rId6" cstate="print"/>
          <a:stretch>
            <a:fillRect/>
          </a:stretch>
        </p:blipFill>
        <p:spPr>
          <a:xfrm>
            <a:off x="1143000" y="2714743"/>
            <a:ext cx="1066800" cy="1152407"/>
          </a:xfrm>
          <a:prstGeom prst="ellipse">
            <a:avLst/>
          </a:prstGeom>
          <a:ln>
            <a:noFill/>
          </a:ln>
          <a:effectLst>
            <a:softEdge rad="112500"/>
          </a:effectLst>
        </p:spPr>
      </p:pic>
      <p:pic>
        <p:nvPicPr>
          <p:cNvPr id="43" name="Picture 42" descr="web-development2.jpg"/>
          <p:cNvPicPr>
            <a:picLocks noChangeAspect="1"/>
          </p:cNvPicPr>
          <p:nvPr/>
        </p:nvPicPr>
        <p:blipFill>
          <a:blip r:embed="rId7" cstate="print"/>
          <a:stretch>
            <a:fillRect/>
          </a:stretch>
        </p:blipFill>
        <p:spPr>
          <a:xfrm>
            <a:off x="3429000" y="2800350"/>
            <a:ext cx="1072279" cy="990600"/>
          </a:xfrm>
          <a:prstGeom prst="ellipse">
            <a:avLst/>
          </a:prstGeom>
          <a:ln>
            <a:noFill/>
          </a:ln>
          <a:effectLst>
            <a:softEdge rad="112500"/>
          </a:effectLst>
        </p:spPr>
      </p:pic>
      <p:pic>
        <p:nvPicPr>
          <p:cNvPr id="44" name="Picture 43" descr="3302476_orig.jpeg"/>
          <p:cNvPicPr>
            <a:picLocks noChangeAspect="1"/>
          </p:cNvPicPr>
          <p:nvPr/>
        </p:nvPicPr>
        <p:blipFill>
          <a:blip r:embed="rId8" cstate="print"/>
          <a:stretch>
            <a:fillRect/>
          </a:stretch>
        </p:blipFill>
        <p:spPr>
          <a:xfrm>
            <a:off x="5791200" y="2800350"/>
            <a:ext cx="1066800" cy="914400"/>
          </a:xfrm>
          <a:prstGeom prst="ellipse">
            <a:avLst/>
          </a:prstGeom>
          <a:ln>
            <a:noFill/>
          </a:ln>
          <a:effectLst>
            <a:softEdge rad="112500"/>
          </a:effectLst>
        </p:spPr>
      </p:pic>
    </p:spTree>
    <p:custDataLst>
      <p:tags r:id="rId1"/>
    </p:custDataLst>
  </p:cSld>
  <p:clrMapOvr>
    <a:masterClrMapping/>
  </p:clrMapOvr>
  <p:transition spd="slow" advTm="649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61544" y="1628772"/>
            <a:ext cx="6867144" cy="3514728"/>
            <a:chOff x="1061544" y="1628772"/>
            <a:chExt cx="6867144" cy="3514728"/>
          </a:xfrm>
          <a:solidFill>
            <a:schemeClr val="bg1">
              <a:lumMod val="85000"/>
            </a:schemeClr>
          </a:solidFill>
        </p:grpSpPr>
        <p:sp>
          <p:nvSpPr>
            <p:cNvPr id="9" name="Rectangle 8"/>
            <p:cNvSpPr/>
            <p:nvPr/>
          </p:nvSpPr>
          <p:spPr>
            <a:xfrm flipV="1">
              <a:off x="1061544" y="4095750"/>
              <a:ext cx="6867144" cy="1047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flipV="1">
              <a:off x="6140450" y="1628772"/>
              <a:ext cx="1788238" cy="24669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05_O </a:t>
            </a:r>
            <a:r>
              <a:rPr lang="en-US" sz="1400" dirty="0">
                <a:solidFill>
                  <a:schemeClr val="accent6">
                    <a:lumMod val="75000"/>
                  </a:schemeClr>
                </a:solidFill>
              </a:rPr>
              <a:t>u r  A p </a:t>
            </a:r>
            <a:r>
              <a:rPr lang="en-US" sz="1400" dirty="0" err="1">
                <a:solidFill>
                  <a:schemeClr val="accent6">
                    <a:lumMod val="75000"/>
                  </a:schemeClr>
                </a:solidFill>
              </a:rPr>
              <a:t>p</a:t>
            </a:r>
            <a:r>
              <a:rPr lang="en-US" sz="1400" dirty="0">
                <a:solidFill>
                  <a:schemeClr val="accent6">
                    <a:lumMod val="75000"/>
                  </a:schemeClr>
                </a:solidFill>
              </a:rPr>
              <a:t> r o a c </a:t>
            </a:r>
            <a:r>
              <a:rPr lang="en-US" sz="1400" dirty="0" smtClean="0">
                <a:solidFill>
                  <a:schemeClr val="accent6">
                    <a:lumMod val="75000"/>
                  </a:schemeClr>
                </a:solidFill>
              </a:rPr>
              <a:t>h</a:t>
            </a:r>
            <a:endParaRPr lang="en-US" sz="1400" dirty="0">
              <a:solidFill>
                <a:schemeClr val="accent6">
                  <a:lumMod val="75000"/>
                </a:schemeClr>
              </a:solidFill>
            </a:endParaRPr>
          </a:p>
        </p:txBody>
      </p:sp>
      <p:pic>
        <p:nvPicPr>
          <p:cNvPr id="15365" name="Picture 9" descr="Tmp_2.jpg"/>
          <p:cNvPicPr>
            <a:picLocks noChangeAspect="1"/>
          </p:cNvPicPr>
          <p:nvPr/>
        </p:nvPicPr>
        <p:blipFill>
          <a:blip r:embed="rId2" cstate="print"/>
          <a:srcRect/>
          <a:stretch>
            <a:fillRect/>
          </a:stretch>
        </p:blipFill>
        <p:spPr bwMode="auto">
          <a:xfrm>
            <a:off x="1076325" y="1638300"/>
            <a:ext cx="4714875" cy="796925"/>
          </a:xfrm>
          <a:prstGeom prst="rect">
            <a:avLst/>
          </a:prstGeom>
          <a:noFill/>
          <a:ln w="9525">
            <a:noFill/>
            <a:miter lim="800000"/>
            <a:headEnd/>
            <a:tailEnd/>
          </a:ln>
        </p:spPr>
      </p:pic>
      <p:sp>
        <p:nvSpPr>
          <p:cNvPr id="15366" name="TextBox 29"/>
          <p:cNvSpPr txBox="1">
            <a:spLocks noChangeArrowheads="1"/>
          </p:cNvSpPr>
          <p:nvPr/>
        </p:nvSpPr>
        <p:spPr bwMode="auto">
          <a:xfrm>
            <a:off x="1295400" y="4248150"/>
            <a:ext cx="6324600" cy="923330"/>
          </a:xfrm>
          <a:prstGeom prst="rect">
            <a:avLst/>
          </a:prstGeom>
          <a:noFill/>
          <a:ln w="9525">
            <a:noFill/>
            <a:miter lim="800000"/>
            <a:headEnd/>
            <a:tailEnd/>
          </a:ln>
        </p:spPr>
        <p:txBody>
          <a:bodyPr wrap="square">
            <a:spAutoFit/>
          </a:bodyPr>
          <a:lstStyle/>
          <a:p>
            <a:pPr algn="just"/>
            <a:r>
              <a:rPr lang="en-US" sz="900" dirty="0" smtClean="0">
                <a:solidFill>
                  <a:srgbClr val="3F1448"/>
                </a:solidFill>
              </a:rPr>
              <a:t>In order to maximize our partners benefits we first understand our partner’s business and it’s clients.  Then we move to our partners Client’s insight analysis in which we study the demographics and nature of the target market. Once we understand the business and the industry in which our partner is playing, our creative department takes care of the rest. It not only comes up with the big idea but also provide solutions to quickly grasp customer attention.  Our marketing department than suggest the suitable medium on which the idea should be implemented and then we follow up our partners for after support.</a:t>
            </a:r>
            <a:endParaRPr lang="en-US" sz="900" dirty="0">
              <a:solidFill>
                <a:srgbClr val="3F1448"/>
              </a:solidFill>
            </a:endParaRPr>
          </a:p>
          <a:p>
            <a:pPr algn="just"/>
            <a:r>
              <a:rPr lang="en-US" sz="900" dirty="0" smtClean="0">
                <a:solidFill>
                  <a:srgbClr val="3F1448"/>
                </a:solidFill>
              </a:rPr>
              <a:t> </a:t>
            </a:r>
            <a:endParaRPr lang="en-US" sz="900" dirty="0">
              <a:solidFill>
                <a:srgbClr val="3F1448"/>
              </a:solidFill>
            </a:endParaRPr>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68" name="TextBox 71"/>
          <p:cNvSpPr txBox="1">
            <a:spLocks noChangeArrowheads="1"/>
          </p:cNvSpPr>
          <p:nvPr/>
        </p:nvSpPr>
        <p:spPr bwMode="auto">
          <a:xfrm>
            <a:off x="949325" y="947738"/>
            <a:ext cx="3394075" cy="631825"/>
          </a:xfrm>
          <a:prstGeom prst="rect">
            <a:avLst/>
          </a:prstGeom>
          <a:noFill/>
          <a:ln w="9525">
            <a:noFill/>
            <a:miter lim="800000"/>
            <a:headEnd/>
            <a:tailEnd/>
          </a:ln>
        </p:spPr>
        <p:txBody>
          <a:bodyPr>
            <a:spAutoFit/>
          </a:bodyPr>
          <a:lstStyle/>
          <a:p>
            <a:r>
              <a:rPr lang="en-US" sz="3500" dirty="0">
                <a:solidFill>
                  <a:schemeClr val="accent6">
                    <a:lumMod val="75000"/>
                  </a:schemeClr>
                </a:solidFill>
                <a:latin typeface="OptimusPrinceps" charset="0"/>
              </a:rPr>
              <a:t>Our Approach</a:t>
            </a:r>
          </a:p>
        </p:txBody>
      </p:sp>
      <p:sp>
        <p:nvSpPr>
          <p:cNvPr id="15369" name="TextBox 72"/>
          <p:cNvSpPr txBox="1">
            <a:spLocks noChangeArrowheads="1"/>
          </p:cNvSpPr>
          <p:nvPr/>
        </p:nvSpPr>
        <p:spPr bwMode="auto">
          <a:xfrm>
            <a:off x="990600" y="2476500"/>
            <a:ext cx="1173163" cy="261610"/>
          </a:xfrm>
          <a:prstGeom prst="rect">
            <a:avLst/>
          </a:prstGeom>
          <a:noFill/>
          <a:ln w="9525">
            <a:noFill/>
            <a:miter lim="800000"/>
            <a:headEnd/>
            <a:tailEnd/>
          </a:ln>
        </p:spPr>
        <p:txBody>
          <a:bodyPr>
            <a:spAutoFit/>
          </a:bodyPr>
          <a:lstStyle/>
          <a:p>
            <a:r>
              <a:rPr lang="en-US" sz="1100" dirty="0" smtClean="0">
                <a:solidFill>
                  <a:srgbClr val="962FAB"/>
                </a:solidFill>
                <a:latin typeface="OptimusPrinceps" charset="0"/>
              </a:rPr>
              <a:t>Strategy</a:t>
            </a:r>
            <a:endParaRPr lang="en-US" sz="1100" dirty="0">
              <a:solidFill>
                <a:srgbClr val="962FAB"/>
              </a:solidFill>
              <a:latin typeface="OptimusPrinceps" charset="0"/>
            </a:endParaRPr>
          </a:p>
        </p:txBody>
      </p:sp>
      <p:sp>
        <p:nvSpPr>
          <p:cNvPr id="15370" name="TextBox 74"/>
          <p:cNvSpPr txBox="1">
            <a:spLocks noChangeArrowheads="1"/>
          </p:cNvSpPr>
          <p:nvPr/>
        </p:nvSpPr>
        <p:spPr bwMode="auto">
          <a:xfrm>
            <a:off x="990600" y="2800350"/>
            <a:ext cx="1371600" cy="1200329"/>
          </a:xfrm>
          <a:prstGeom prst="rect">
            <a:avLst/>
          </a:prstGeom>
          <a:noFill/>
          <a:ln w="9525">
            <a:noFill/>
            <a:miter lim="800000"/>
            <a:headEnd/>
            <a:tailEnd/>
          </a:ln>
        </p:spPr>
        <p:txBody>
          <a:bodyPr wrap="square">
            <a:spAutoFit/>
          </a:bodyPr>
          <a:lstStyle/>
          <a:p>
            <a:r>
              <a:rPr lang="en-US" sz="800" dirty="0" smtClean="0"/>
              <a:t>We at KSM consider our clients as our partners. Hence we emphasis the most on 3 basic elements</a:t>
            </a:r>
          </a:p>
          <a:p>
            <a:endParaRPr lang="en-US" sz="800" dirty="0" smtClean="0"/>
          </a:p>
          <a:p>
            <a:pPr>
              <a:buFont typeface="Arial" pitchFamily="34" charset="0"/>
              <a:buChar char="•"/>
            </a:pPr>
            <a:r>
              <a:rPr lang="en-US" sz="800" dirty="0" smtClean="0"/>
              <a:t> Say of our Partners</a:t>
            </a:r>
          </a:p>
          <a:p>
            <a:pPr>
              <a:buFont typeface="Arial" pitchFamily="34" charset="0"/>
              <a:buChar char="•"/>
            </a:pPr>
            <a:r>
              <a:rPr lang="en-US" sz="800" dirty="0" smtClean="0"/>
              <a:t> Say of our Partners Clients</a:t>
            </a:r>
          </a:p>
          <a:p>
            <a:pPr>
              <a:buFont typeface="Arial" pitchFamily="34" charset="0"/>
              <a:buChar char="•"/>
            </a:pPr>
            <a:r>
              <a:rPr lang="en-US" sz="800" dirty="0" smtClean="0"/>
              <a:t> Say of our Creative   Department</a:t>
            </a:r>
            <a:endParaRPr lang="en-US" sz="800" dirty="0"/>
          </a:p>
        </p:txBody>
      </p:sp>
      <p:sp>
        <p:nvSpPr>
          <p:cNvPr id="28" name="Rectangle 27"/>
          <p:cNvSpPr/>
          <p:nvPr/>
        </p:nvSpPr>
        <p:spPr>
          <a:xfrm flipV="1">
            <a:off x="1066800" y="4248150"/>
            <a:ext cx="136525" cy="8382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72" name="TextBox 33"/>
          <p:cNvSpPr txBox="1">
            <a:spLocks noChangeArrowheads="1"/>
          </p:cNvSpPr>
          <p:nvPr/>
        </p:nvSpPr>
        <p:spPr bwMode="auto">
          <a:xfrm>
            <a:off x="2262188" y="2476500"/>
            <a:ext cx="1243012" cy="261610"/>
          </a:xfrm>
          <a:prstGeom prst="rect">
            <a:avLst/>
          </a:prstGeom>
          <a:noFill/>
          <a:ln w="9525">
            <a:noFill/>
            <a:miter lim="800000"/>
            <a:headEnd/>
            <a:tailEnd/>
          </a:ln>
        </p:spPr>
        <p:txBody>
          <a:bodyPr wrap="square">
            <a:spAutoFit/>
          </a:bodyPr>
          <a:lstStyle/>
          <a:p>
            <a:r>
              <a:rPr lang="en-US" sz="1100" dirty="0" smtClean="0">
                <a:solidFill>
                  <a:srgbClr val="962FAB"/>
                </a:solidFill>
                <a:latin typeface="OptimusPrinceps" charset="0"/>
              </a:rPr>
              <a:t>Brainstorming</a:t>
            </a:r>
            <a:endParaRPr lang="en-US" sz="1100" dirty="0">
              <a:solidFill>
                <a:srgbClr val="962FAB"/>
              </a:solidFill>
              <a:latin typeface="OptimusPrinceps" charset="0"/>
            </a:endParaRPr>
          </a:p>
        </p:txBody>
      </p:sp>
      <p:sp>
        <p:nvSpPr>
          <p:cNvPr id="15373" name="TextBox 34"/>
          <p:cNvSpPr txBox="1">
            <a:spLocks noChangeArrowheads="1"/>
          </p:cNvSpPr>
          <p:nvPr/>
        </p:nvSpPr>
        <p:spPr bwMode="auto">
          <a:xfrm>
            <a:off x="2286000" y="2800350"/>
            <a:ext cx="1219200" cy="1077218"/>
          </a:xfrm>
          <a:prstGeom prst="rect">
            <a:avLst/>
          </a:prstGeom>
          <a:noFill/>
          <a:ln w="9525">
            <a:noFill/>
            <a:miter lim="800000"/>
            <a:headEnd/>
            <a:tailEnd/>
          </a:ln>
        </p:spPr>
        <p:txBody>
          <a:bodyPr wrap="square">
            <a:spAutoFit/>
          </a:bodyPr>
          <a:lstStyle/>
          <a:p>
            <a:pPr>
              <a:buFont typeface="Arial" pitchFamily="34" charset="0"/>
              <a:buChar char="•"/>
            </a:pPr>
            <a:r>
              <a:rPr lang="en-US" sz="800" dirty="0" smtClean="0"/>
              <a:t>Recognizing Partners  </a:t>
            </a:r>
          </a:p>
          <a:p>
            <a:r>
              <a:rPr lang="en-US" sz="800" dirty="0" smtClean="0"/>
              <a:t>  Business</a:t>
            </a:r>
          </a:p>
          <a:p>
            <a:pPr>
              <a:buFont typeface="Arial" pitchFamily="34" charset="0"/>
              <a:buChar char="•"/>
            </a:pPr>
            <a:r>
              <a:rPr lang="en-US" sz="800" dirty="0" smtClean="0"/>
              <a:t>Recognizing Insights of    Partners Clients</a:t>
            </a:r>
          </a:p>
          <a:p>
            <a:pPr>
              <a:buFont typeface="Arial" pitchFamily="34" charset="0"/>
              <a:buChar char="•"/>
            </a:pPr>
            <a:r>
              <a:rPr lang="en-US" sz="800" dirty="0" smtClean="0"/>
              <a:t>Brining the BIG IDEA</a:t>
            </a:r>
          </a:p>
          <a:p>
            <a:pPr>
              <a:buFont typeface="Arial" pitchFamily="34" charset="0"/>
              <a:buChar char="•"/>
            </a:pPr>
            <a:r>
              <a:rPr lang="en-US" sz="800" dirty="0" smtClean="0"/>
              <a:t>Media to Implement  the BIG IDEA</a:t>
            </a:r>
          </a:p>
          <a:p>
            <a:pPr>
              <a:buFont typeface="Arial" pitchFamily="34" charset="0"/>
              <a:buChar char="•"/>
            </a:pPr>
            <a:r>
              <a:rPr lang="en-US" sz="800" dirty="0" smtClean="0"/>
              <a:t>Achieving the Goals</a:t>
            </a:r>
            <a:endParaRPr lang="en-US" sz="800" dirty="0"/>
          </a:p>
        </p:txBody>
      </p:sp>
      <p:sp>
        <p:nvSpPr>
          <p:cNvPr id="15374" name="TextBox 35"/>
          <p:cNvSpPr txBox="1">
            <a:spLocks noChangeArrowheads="1"/>
          </p:cNvSpPr>
          <p:nvPr/>
        </p:nvSpPr>
        <p:spPr bwMode="auto">
          <a:xfrm>
            <a:off x="3549650" y="2476500"/>
            <a:ext cx="1173163" cy="261610"/>
          </a:xfrm>
          <a:prstGeom prst="rect">
            <a:avLst/>
          </a:prstGeom>
          <a:noFill/>
          <a:ln w="9525">
            <a:noFill/>
            <a:miter lim="800000"/>
            <a:headEnd/>
            <a:tailEnd/>
          </a:ln>
        </p:spPr>
        <p:txBody>
          <a:bodyPr>
            <a:spAutoFit/>
          </a:bodyPr>
          <a:lstStyle/>
          <a:p>
            <a:r>
              <a:rPr lang="en-US" sz="1100" dirty="0" smtClean="0">
                <a:solidFill>
                  <a:srgbClr val="962FAB"/>
                </a:solidFill>
                <a:latin typeface="OptimusPrinceps" charset="0"/>
              </a:rPr>
              <a:t>Affordable</a:t>
            </a:r>
            <a:endParaRPr lang="en-US" sz="1100" dirty="0">
              <a:solidFill>
                <a:srgbClr val="962FAB"/>
              </a:solidFill>
              <a:latin typeface="OptimusPrinceps" charset="0"/>
            </a:endParaRPr>
          </a:p>
        </p:txBody>
      </p:sp>
      <p:sp>
        <p:nvSpPr>
          <p:cNvPr id="15375" name="TextBox 36"/>
          <p:cNvSpPr txBox="1">
            <a:spLocks noChangeArrowheads="1"/>
          </p:cNvSpPr>
          <p:nvPr/>
        </p:nvSpPr>
        <p:spPr bwMode="auto">
          <a:xfrm>
            <a:off x="3505200" y="2800350"/>
            <a:ext cx="1143000" cy="1077218"/>
          </a:xfrm>
          <a:prstGeom prst="rect">
            <a:avLst/>
          </a:prstGeom>
          <a:noFill/>
          <a:ln w="9525">
            <a:noFill/>
            <a:miter lim="800000"/>
            <a:headEnd/>
            <a:tailEnd/>
          </a:ln>
        </p:spPr>
        <p:txBody>
          <a:bodyPr>
            <a:spAutoFit/>
          </a:bodyPr>
          <a:lstStyle/>
          <a:p>
            <a:r>
              <a:rPr lang="en-US" sz="800" dirty="0" smtClean="0"/>
              <a:t>KSM is setting a new trend of providing best quality services in lowest possible cost.</a:t>
            </a:r>
          </a:p>
          <a:p>
            <a:endParaRPr lang="en-US" sz="800" dirty="0" smtClean="0"/>
          </a:p>
          <a:p>
            <a:pPr>
              <a:buFont typeface="Arial" pitchFamily="34" charset="0"/>
              <a:buChar char="•"/>
            </a:pPr>
            <a:r>
              <a:rPr lang="en-US" sz="800" dirty="0" smtClean="0"/>
              <a:t> Best Quality</a:t>
            </a:r>
          </a:p>
          <a:p>
            <a:pPr>
              <a:buFont typeface="Arial" pitchFamily="34" charset="0"/>
              <a:buChar char="•"/>
            </a:pPr>
            <a:r>
              <a:rPr lang="en-US" sz="800" dirty="0" smtClean="0"/>
              <a:t> Lowest Cost</a:t>
            </a:r>
          </a:p>
          <a:p>
            <a:pPr>
              <a:buFont typeface="Arial" pitchFamily="34" charset="0"/>
              <a:buChar char="•"/>
            </a:pPr>
            <a:r>
              <a:rPr lang="en-US" sz="800" dirty="0" smtClean="0"/>
              <a:t> Maximum Benefits</a:t>
            </a:r>
            <a:endParaRPr lang="en-US" sz="800" dirty="0"/>
          </a:p>
        </p:txBody>
      </p:sp>
      <p:sp>
        <p:nvSpPr>
          <p:cNvPr id="15376" name="TextBox 37"/>
          <p:cNvSpPr txBox="1">
            <a:spLocks noChangeArrowheads="1"/>
          </p:cNvSpPr>
          <p:nvPr/>
        </p:nvSpPr>
        <p:spPr bwMode="auto">
          <a:xfrm>
            <a:off x="4648200" y="2507962"/>
            <a:ext cx="1884362" cy="261610"/>
          </a:xfrm>
          <a:prstGeom prst="rect">
            <a:avLst/>
          </a:prstGeom>
          <a:noFill/>
          <a:ln w="9525">
            <a:noFill/>
            <a:miter lim="800000"/>
            <a:headEnd/>
            <a:tailEnd/>
          </a:ln>
        </p:spPr>
        <p:txBody>
          <a:bodyPr wrap="square">
            <a:spAutoFit/>
          </a:bodyPr>
          <a:lstStyle/>
          <a:p>
            <a:r>
              <a:rPr lang="en-US" sz="1100" dirty="0" smtClean="0">
                <a:solidFill>
                  <a:srgbClr val="962FAB"/>
                </a:solidFill>
                <a:latin typeface="OptimusPrinceps" charset="0"/>
              </a:rPr>
              <a:t>Guaranteed Outcome</a:t>
            </a:r>
            <a:endParaRPr lang="en-US" sz="1100" dirty="0">
              <a:solidFill>
                <a:srgbClr val="962FAB"/>
              </a:solidFill>
              <a:latin typeface="OptimusPrinceps" charset="0"/>
            </a:endParaRPr>
          </a:p>
        </p:txBody>
      </p:sp>
      <p:sp>
        <p:nvSpPr>
          <p:cNvPr id="15377" name="TextBox 39"/>
          <p:cNvSpPr txBox="1">
            <a:spLocks noChangeArrowheads="1"/>
          </p:cNvSpPr>
          <p:nvPr/>
        </p:nvSpPr>
        <p:spPr bwMode="auto">
          <a:xfrm>
            <a:off x="4800600" y="2800350"/>
            <a:ext cx="1295400" cy="1200329"/>
          </a:xfrm>
          <a:prstGeom prst="rect">
            <a:avLst/>
          </a:prstGeom>
          <a:noFill/>
          <a:ln w="9525">
            <a:noFill/>
            <a:miter lim="800000"/>
            <a:headEnd/>
            <a:tailEnd/>
          </a:ln>
        </p:spPr>
        <p:txBody>
          <a:bodyPr wrap="square">
            <a:spAutoFit/>
          </a:bodyPr>
          <a:lstStyle/>
          <a:p>
            <a:r>
              <a:rPr lang="en-US" sz="800" dirty="0" smtClean="0"/>
              <a:t>Once the strategy is formed and brainstorming is done, we make sure the idea sells to partners client. Hence we promise</a:t>
            </a:r>
          </a:p>
          <a:p>
            <a:endParaRPr lang="en-US" sz="800" dirty="0" smtClean="0"/>
          </a:p>
          <a:p>
            <a:pPr>
              <a:buFont typeface="Arial" pitchFamily="34" charset="0"/>
              <a:buChar char="•"/>
            </a:pPr>
            <a:r>
              <a:rPr lang="en-US" sz="800" dirty="0" smtClean="0"/>
              <a:t> Max. Brand Promotion</a:t>
            </a:r>
          </a:p>
          <a:p>
            <a:pPr>
              <a:buFont typeface="Arial" pitchFamily="34" charset="0"/>
              <a:buChar char="•"/>
            </a:pPr>
            <a:r>
              <a:rPr lang="en-US" sz="800" dirty="0" smtClean="0"/>
              <a:t> Max. Business Growth</a:t>
            </a:r>
          </a:p>
          <a:p>
            <a:pPr>
              <a:buFont typeface="Arial" pitchFamily="34" charset="0"/>
              <a:buChar char="•"/>
            </a:pPr>
            <a:r>
              <a:rPr lang="en-US" sz="800" dirty="0" smtClean="0"/>
              <a:t> Max. Business Revenues</a:t>
            </a:r>
            <a:endParaRPr lang="en-US" sz="800" dirty="0"/>
          </a:p>
        </p:txBody>
      </p:sp>
      <p:sp>
        <p:nvSpPr>
          <p:cNvPr id="15378" name="TextBox 40"/>
          <p:cNvSpPr txBox="1">
            <a:spLocks noChangeArrowheads="1"/>
          </p:cNvSpPr>
          <p:nvPr/>
        </p:nvSpPr>
        <p:spPr bwMode="auto">
          <a:xfrm>
            <a:off x="6219825" y="1887538"/>
            <a:ext cx="1647825" cy="2503249"/>
          </a:xfrm>
          <a:prstGeom prst="rect">
            <a:avLst/>
          </a:prstGeom>
          <a:noFill/>
          <a:ln w="9525">
            <a:noFill/>
            <a:miter lim="800000"/>
            <a:headEnd/>
            <a:tailEnd/>
          </a:ln>
        </p:spPr>
        <p:txBody>
          <a:bodyPr>
            <a:spAutoFit/>
          </a:bodyPr>
          <a:lstStyle/>
          <a:p>
            <a:pPr>
              <a:lnSpc>
                <a:spcPts val="2000"/>
              </a:lnSpc>
            </a:pPr>
            <a:r>
              <a:rPr lang="en-US" sz="1600" dirty="0" smtClean="0">
                <a:solidFill>
                  <a:schemeClr val="accent6">
                    <a:lumMod val="75000"/>
                  </a:schemeClr>
                </a:solidFill>
                <a:latin typeface="OptimusPrinceps" charset="0"/>
              </a:rPr>
              <a:t>Our Believes</a:t>
            </a:r>
            <a:endParaRPr lang="en-US" sz="1200" dirty="0">
              <a:solidFill>
                <a:schemeClr val="accent6">
                  <a:lumMod val="75000"/>
                </a:schemeClr>
              </a:solidFill>
              <a:latin typeface="OptimusPrinceps" charset="0"/>
            </a:endParaRPr>
          </a:p>
          <a:p>
            <a:pPr algn="just"/>
            <a:r>
              <a:rPr lang="en-US" sz="1000" dirty="0" smtClean="0">
                <a:solidFill>
                  <a:srgbClr val="3F1448"/>
                </a:solidFill>
              </a:rPr>
              <a:t>We believe that our clients are  the most valuable assets  of the company and they are KSM’s Partner. Hence we consider our partners business our own and we promote it as we would promote ours. We chose the best mediums available in the lowest possible cost and provide them with the quality advertisement . </a:t>
            </a:r>
            <a:endParaRPr lang="en-US" sz="1000" dirty="0">
              <a:solidFill>
                <a:srgbClr val="3F1448"/>
              </a:solidFill>
            </a:endParaRPr>
          </a:p>
          <a:p>
            <a:pPr algn="just"/>
            <a:endParaRPr lang="en-US" sz="1000" dirty="0">
              <a:solidFill>
                <a:schemeClr val="bg1"/>
              </a:solidFill>
            </a:endParaRPr>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spTree>
  </p:cSld>
  <p:clrMapOvr>
    <a:masterClrMapping/>
  </p:clrMapOvr>
  <p:transition spd="slow" advTm="9906">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061544" y="1581149"/>
            <a:ext cx="6867144" cy="3562351"/>
            <a:chOff x="1061544" y="1581149"/>
            <a:chExt cx="6867144" cy="3562351"/>
          </a:xfrm>
          <a:solidFill>
            <a:schemeClr val="bg1">
              <a:lumMod val="85000"/>
            </a:schemeClr>
          </a:solidFill>
        </p:grpSpPr>
        <p:sp>
          <p:nvSpPr>
            <p:cNvPr id="9" name="Rectangle 8"/>
            <p:cNvSpPr/>
            <p:nvPr/>
          </p:nvSpPr>
          <p:spPr>
            <a:xfrm flipV="1">
              <a:off x="1061544" y="4095750"/>
              <a:ext cx="6867144" cy="1047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flipV="1">
              <a:off x="6019800" y="1581149"/>
              <a:ext cx="1908888" cy="25145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06_C o m </a:t>
            </a:r>
            <a:r>
              <a:rPr lang="en-US" sz="1400" dirty="0" err="1" smtClean="0">
                <a:solidFill>
                  <a:schemeClr val="accent6">
                    <a:lumMod val="75000"/>
                  </a:schemeClr>
                </a:solidFill>
              </a:rPr>
              <a:t>m</a:t>
            </a:r>
            <a:r>
              <a:rPr lang="en-US" sz="1400" dirty="0" smtClean="0">
                <a:solidFill>
                  <a:schemeClr val="accent6">
                    <a:lumMod val="75000"/>
                  </a:schemeClr>
                </a:solidFill>
              </a:rPr>
              <a:t> . C h a n </a:t>
            </a:r>
            <a:r>
              <a:rPr lang="en-US" sz="1400" dirty="0" err="1" smtClean="0">
                <a:solidFill>
                  <a:schemeClr val="accent6">
                    <a:lumMod val="75000"/>
                  </a:schemeClr>
                </a:solidFill>
              </a:rPr>
              <a:t>n</a:t>
            </a:r>
            <a:r>
              <a:rPr lang="en-US" sz="1400" dirty="0" smtClean="0">
                <a:solidFill>
                  <a:schemeClr val="accent6">
                    <a:lumMod val="75000"/>
                  </a:schemeClr>
                </a:solidFill>
              </a:rPr>
              <a:t> e l</a:t>
            </a:r>
            <a:endParaRPr lang="en-US" sz="1400" dirty="0">
              <a:solidFill>
                <a:schemeClr val="accent6">
                  <a:lumMod val="75000"/>
                </a:schemeClr>
              </a:solidFill>
            </a:endParaRPr>
          </a:p>
        </p:txBody>
      </p:sp>
      <p:sp>
        <p:nvSpPr>
          <p:cNvPr id="15366" name="TextBox 29"/>
          <p:cNvSpPr txBox="1">
            <a:spLocks noChangeArrowheads="1"/>
          </p:cNvSpPr>
          <p:nvPr/>
        </p:nvSpPr>
        <p:spPr bwMode="auto">
          <a:xfrm>
            <a:off x="1295400" y="4248150"/>
            <a:ext cx="6324600" cy="784830"/>
          </a:xfrm>
          <a:prstGeom prst="rect">
            <a:avLst/>
          </a:prstGeom>
          <a:noFill/>
          <a:ln w="9525">
            <a:noFill/>
            <a:miter lim="800000"/>
            <a:headEnd/>
            <a:tailEnd/>
          </a:ln>
        </p:spPr>
        <p:txBody>
          <a:bodyPr wrap="square">
            <a:spAutoFit/>
          </a:bodyPr>
          <a:lstStyle/>
          <a:p>
            <a:pPr algn="just"/>
            <a:r>
              <a:rPr lang="en-US" sz="900" dirty="0" smtClean="0">
                <a:solidFill>
                  <a:srgbClr val="3F1448"/>
                </a:solidFill>
              </a:rPr>
              <a:t>There are different types of advertisement channels available, which can be used to promote the brand and increase the traffic of the business. All the mediums have their own significance and can be used to cater different segments of the target market. Considering the budget constraint in Punjab Dental Professional business, a time scale need to be set on which the advertisement can be done with the passage of time. In this way the business will be able to generate the revenues and help its marketing campaign</a:t>
            </a:r>
            <a:endParaRPr lang="en-US" sz="900" dirty="0">
              <a:solidFill>
                <a:srgbClr val="3F1448"/>
              </a:solidFill>
            </a:endParaRPr>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68" name="TextBox 71"/>
          <p:cNvSpPr txBox="1">
            <a:spLocks noChangeArrowheads="1"/>
          </p:cNvSpPr>
          <p:nvPr/>
        </p:nvSpPr>
        <p:spPr bwMode="auto">
          <a:xfrm>
            <a:off x="949325" y="947738"/>
            <a:ext cx="6823075" cy="630942"/>
          </a:xfrm>
          <a:prstGeom prst="rect">
            <a:avLst/>
          </a:prstGeom>
          <a:noFill/>
          <a:ln w="9525">
            <a:noFill/>
            <a:miter lim="800000"/>
            <a:headEnd/>
            <a:tailEnd/>
          </a:ln>
        </p:spPr>
        <p:txBody>
          <a:bodyPr wrap="square">
            <a:spAutoFit/>
          </a:bodyPr>
          <a:lstStyle/>
          <a:p>
            <a:r>
              <a:rPr lang="en-US" sz="3500" dirty="0" smtClean="0">
                <a:solidFill>
                  <a:schemeClr val="accent6">
                    <a:lumMod val="75000"/>
                  </a:schemeClr>
                </a:solidFill>
                <a:latin typeface="OptimusPrinceps" charset="0"/>
              </a:rPr>
              <a:t>Potential Channel of Comm.</a:t>
            </a:r>
            <a:endParaRPr lang="en-US" sz="3500" dirty="0">
              <a:solidFill>
                <a:schemeClr val="accent6">
                  <a:lumMod val="75000"/>
                </a:schemeClr>
              </a:solidFill>
              <a:latin typeface="OptimusPrinceps" charset="0"/>
            </a:endParaRPr>
          </a:p>
        </p:txBody>
      </p:sp>
      <p:sp>
        <p:nvSpPr>
          <p:cNvPr id="15369" name="TextBox 72"/>
          <p:cNvSpPr txBox="1">
            <a:spLocks noChangeArrowheads="1"/>
          </p:cNvSpPr>
          <p:nvPr/>
        </p:nvSpPr>
        <p:spPr bwMode="auto">
          <a:xfrm>
            <a:off x="990600" y="2476500"/>
            <a:ext cx="1295400" cy="261610"/>
          </a:xfrm>
          <a:prstGeom prst="rect">
            <a:avLst/>
          </a:prstGeom>
          <a:noFill/>
          <a:ln w="9525">
            <a:noFill/>
            <a:miter lim="800000"/>
            <a:headEnd/>
            <a:tailEnd/>
          </a:ln>
        </p:spPr>
        <p:txBody>
          <a:bodyPr wrap="square">
            <a:spAutoFit/>
          </a:bodyPr>
          <a:lstStyle/>
          <a:p>
            <a:r>
              <a:rPr lang="en-US" sz="1100" dirty="0" smtClean="0">
                <a:solidFill>
                  <a:srgbClr val="962FAB"/>
                </a:solidFill>
                <a:latin typeface="OptimusPrinceps" charset="0"/>
              </a:rPr>
              <a:t>Broadcast Media</a:t>
            </a:r>
            <a:endParaRPr lang="en-US" sz="1100" dirty="0">
              <a:solidFill>
                <a:srgbClr val="962FAB"/>
              </a:solidFill>
              <a:latin typeface="OptimusPrinceps" charset="0"/>
            </a:endParaRPr>
          </a:p>
        </p:txBody>
      </p:sp>
      <p:sp>
        <p:nvSpPr>
          <p:cNvPr id="15370" name="TextBox 74"/>
          <p:cNvSpPr txBox="1">
            <a:spLocks noChangeArrowheads="1"/>
          </p:cNvSpPr>
          <p:nvPr/>
        </p:nvSpPr>
        <p:spPr bwMode="auto">
          <a:xfrm>
            <a:off x="990600" y="2800350"/>
            <a:ext cx="1371600" cy="461665"/>
          </a:xfrm>
          <a:prstGeom prst="rect">
            <a:avLst/>
          </a:prstGeom>
          <a:noFill/>
          <a:ln w="9525">
            <a:noFill/>
            <a:miter lim="800000"/>
            <a:headEnd/>
            <a:tailEnd/>
          </a:ln>
        </p:spPr>
        <p:txBody>
          <a:bodyPr wrap="square">
            <a:spAutoFit/>
          </a:bodyPr>
          <a:lstStyle/>
          <a:p>
            <a:pPr>
              <a:buFont typeface="Arial" pitchFamily="34" charset="0"/>
              <a:buChar char="•"/>
            </a:pPr>
            <a:r>
              <a:rPr lang="en-US" sz="800" dirty="0" smtClean="0"/>
              <a:t> TVC</a:t>
            </a:r>
          </a:p>
          <a:p>
            <a:pPr>
              <a:buFont typeface="Arial" pitchFamily="34" charset="0"/>
              <a:buChar char="•"/>
            </a:pPr>
            <a:r>
              <a:rPr lang="en-US" sz="800" dirty="0" smtClean="0"/>
              <a:t>Radio Ad</a:t>
            </a:r>
          </a:p>
          <a:p>
            <a:pPr>
              <a:buFont typeface="Arial" pitchFamily="34" charset="0"/>
              <a:buChar char="•"/>
            </a:pPr>
            <a:r>
              <a:rPr lang="en-US" sz="800" dirty="0" smtClean="0"/>
              <a:t>Cable Ads</a:t>
            </a:r>
          </a:p>
        </p:txBody>
      </p:sp>
      <p:sp>
        <p:nvSpPr>
          <p:cNvPr id="28" name="Rectangle 27"/>
          <p:cNvSpPr/>
          <p:nvPr/>
        </p:nvSpPr>
        <p:spPr>
          <a:xfrm flipV="1">
            <a:off x="1066800" y="4248150"/>
            <a:ext cx="136525" cy="8382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72" name="TextBox 33"/>
          <p:cNvSpPr txBox="1">
            <a:spLocks noChangeArrowheads="1"/>
          </p:cNvSpPr>
          <p:nvPr/>
        </p:nvSpPr>
        <p:spPr bwMode="auto">
          <a:xfrm>
            <a:off x="2262188" y="2476500"/>
            <a:ext cx="1243012" cy="261610"/>
          </a:xfrm>
          <a:prstGeom prst="rect">
            <a:avLst/>
          </a:prstGeom>
          <a:noFill/>
          <a:ln w="9525">
            <a:noFill/>
            <a:miter lim="800000"/>
            <a:headEnd/>
            <a:tailEnd/>
          </a:ln>
        </p:spPr>
        <p:txBody>
          <a:bodyPr wrap="square">
            <a:spAutoFit/>
          </a:bodyPr>
          <a:lstStyle/>
          <a:p>
            <a:r>
              <a:rPr lang="en-US" sz="1100" dirty="0" smtClean="0">
                <a:solidFill>
                  <a:srgbClr val="962FAB"/>
                </a:solidFill>
                <a:latin typeface="OptimusPrinceps" charset="0"/>
              </a:rPr>
              <a:t>Print Media</a:t>
            </a:r>
            <a:endParaRPr lang="en-US" sz="1100" dirty="0">
              <a:solidFill>
                <a:srgbClr val="962FAB"/>
              </a:solidFill>
              <a:latin typeface="OptimusPrinceps" charset="0"/>
            </a:endParaRPr>
          </a:p>
        </p:txBody>
      </p:sp>
      <p:sp>
        <p:nvSpPr>
          <p:cNvPr id="15373" name="TextBox 34"/>
          <p:cNvSpPr txBox="1">
            <a:spLocks noChangeArrowheads="1"/>
          </p:cNvSpPr>
          <p:nvPr/>
        </p:nvSpPr>
        <p:spPr bwMode="auto">
          <a:xfrm>
            <a:off x="2286000" y="2800350"/>
            <a:ext cx="1219200" cy="954107"/>
          </a:xfrm>
          <a:prstGeom prst="rect">
            <a:avLst/>
          </a:prstGeom>
          <a:noFill/>
          <a:ln w="9525">
            <a:noFill/>
            <a:miter lim="800000"/>
            <a:headEnd/>
            <a:tailEnd/>
          </a:ln>
        </p:spPr>
        <p:txBody>
          <a:bodyPr wrap="square">
            <a:spAutoFit/>
          </a:bodyPr>
          <a:lstStyle/>
          <a:p>
            <a:pPr>
              <a:buFont typeface="Arial" pitchFamily="34" charset="0"/>
              <a:buChar char="•"/>
            </a:pPr>
            <a:r>
              <a:rPr lang="en-US" sz="800" dirty="0" smtClean="0"/>
              <a:t>Newspaper</a:t>
            </a:r>
          </a:p>
          <a:p>
            <a:pPr>
              <a:buFont typeface="Arial" pitchFamily="34" charset="0"/>
              <a:buChar char="•"/>
            </a:pPr>
            <a:r>
              <a:rPr lang="en-US" sz="800" dirty="0" smtClean="0"/>
              <a:t>Streamer</a:t>
            </a:r>
          </a:p>
          <a:p>
            <a:pPr>
              <a:buFont typeface="Arial" pitchFamily="34" charset="0"/>
              <a:buChar char="•"/>
            </a:pPr>
            <a:r>
              <a:rPr lang="en-US" sz="800" dirty="0" smtClean="0"/>
              <a:t>Brochures / Flyers</a:t>
            </a:r>
          </a:p>
          <a:p>
            <a:pPr>
              <a:buFont typeface="Arial" pitchFamily="34" charset="0"/>
              <a:buChar char="•"/>
            </a:pPr>
            <a:r>
              <a:rPr lang="en-US" sz="800" dirty="0" smtClean="0"/>
              <a:t>Bill Board</a:t>
            </a:r>
          </a:p>
          <a:p>
            <a:pPr>
              <a:buFont typeface="Arial" pitchFamily="34" charset="0"/>
              <a:buChar char="•"/>
            </a:pPr>
            <a:r>
              <a:rPr lang="en-US" sz="800" dirty="0" smtClean="0"/>
              <a:t>Magazines ads</a:t>
            </a:r>
          </a:p>
          <a:p>
            <a:pPr>
              <a:buFont typeface="Arial" pitchFamily="34" charset="0"/>
              <a:buChar char="•"/>
            </a:pPr>
            <a:r>
              <a:rPr lang="en-US" sz="800" dirty="0" smtClean="0"/>
              <a:t>Stationary</a:t>
            </a:r>
          </a:p>
          <a:p>
            <a:pPr>
              <a:buFont typeface="Arial" pitchFamily="34" charset="0"/>
              <a:buChar char="•"/>
            </a:pPr>
            <a:endParaRPr lang="en-US" sz="800" dirty="0" smtClean="0"/>
          </a:p>
        </p:txBody>
      </p:sp>
      <p:sp>
        <p:nvSpPr>
          <p:cNvPr id="15374" name="TextBox 35"/>
          <p:cNvSpPr txBox="1">
            <a:spLocks noChangeArrowheads="1"/>
          </p:cNvSpPr>
          <p:nvPr/>
        </p:nvSpPr>
        <p:spPr bwMode="auto">
          <a:xfrm>
            <a:off x="3549650" y="2476500"/>
            <a:ext cx="1173163" cy="261610"/>
          </a:xfrm>
          <a:prstGeom prst="rect">
            <a:avLst/>
          </a:prstGeom>
          <a:noFill/>
          <a:ln w="9525">
            <a:noFill/>
            <a:miter lim="800000"/>
            <a:headEnd/>
            <a:tailEnd/>
          </a:ln>
        </p:spPr>
        <p:txBody>
          <a:bodyPr>
            <a:spAutoFit/>
          </a:bodyPr>
          <a:lstStyle/>
          <a:p>
            <a:r>
              <a:rPr lang="en-US" sz="1100" dirty="0" smtClean="0">
                <a:solidFill>
                  <a:srgbClr val="962FAB"/>
                </a:solidFill>
                <a:latin typeface="OptimusPrinceps" charset="0"/>
              </a:rPr>
              <a:t>Online Adv.</a:t>
            </a:r>
            <a:endParaRPr lang="en-US" sz="1100" dirty="0">
              <a:solidFill>
                <a:srgbClr val="962FAB"/>
              </a:solidFill>
              <a:latin typeface="OptimusPrinceps" charset="0"/>
            </a:endParaRPr>
          </a:p>
        </p:txBody>
      </p:sp>
      <p:sp>
        <p:nvSpPr>
          <p:cNvPr id="15375" name="TextBox 36"/>
          <p:cNvSpPr txBox="1">
            <a:spLocks noChangeArrowheads="1"/>
          </p:cNvSpPr>
          <p:nvPr/>
        </p:nvSpPr>
        <p:spPr bwMode="auto">
          <a:xfrm>
            <a:off x="3505200" y="2800350"/>
            <a:ext cx="1143000" cy="1200329"/>
          </a:xfrm>
          <a:prstGeom prst="rect">
            <a:avLst/>
          </a:prstGeom>
          <a:noFill/>
          <a:ln w="9525">
            <a:noFill/>
            <a:miter lim="800000"/>
            <a:headEnd/>
            <a:tailEnd/>
          </a:ln>
        </p:spPr>
        <p:txBody>
          <a:bodyPr wrap="square">
            <a:spAutoFit/>
          </a:bodyPr>
          <a:lstStyle/>
          <a:p>
            <a:pPr>
              <a:buFont typeface="Arial" pitchFamily="34" charset="0"/>
              <a:buChar char="•"/>
            </a:pPr>
            <a:r>
              <a:rPr lang="en-US" sz="800" dirty="0" smtClean="0"/>
              <a:t> Website</a:t>
            </a:r>
          </a:p>
          <a:p>
            <a:pPr>
              <a:buFont typeface="Arial" pitchFamily="34" charset="0"/>
              <a:buChar char="•"/>
            </a:pPr>
            <a:r>
              <a:rPr lang="en-US" sz="800" dirty="0" smtClean="0"/>
              <a:t>CRM</a:t>
            </a:r>
          </a:p>
          <a:p>
            <a:pPr>
              <a:buFont typeface="Arial" pitchFamily="34" charset="0"/>
              <a:buChar char="•"/>
            </a:pPr>
            <a:r>
              <a:rPr lang="en-US" sz="800" dirty="0" err="1" smtClean="0"/>
              <a:t>Facebook</a:t>
            </a:r>
            <a:endParaRPr lang="en-US" sz="800" dirty="0" smtClean="0"/>
          </a:p>
          <a:p>
            <a:pPr>
              <a:buFont typeface="Arial" pitchFamily="34" charset="0"/>
              <a:buChar char="•"/>
            </a:pPr>
            <a:r>
              <a:rPr lang="en-US" sz="800" dirty="0" smtClean="0"/>
              <a:t>Twitter</a:t>
            </a:r>
          </a:p>
          <a:p>
            <a:pPr>
              <a:buFont typeface="Arial" pitchFamily="34" charset="0"/>
              <a:buChar char="•"/>
            </a:pPr>
            <a:r>
              <a:rPr lang="en-US" sz="800" dirty="0" smtClean="0"/>
              <a:t>SEO</a:t>
            </a:r>
          </a:p>
          <a:p>
            <a:pPr>
              <a:buFont typeface="Arial" pitchFamily="34" charset="0"/>
              <a:buChar char="•"/>
            </a:pPr>
            <a:r>
              <a:rPr lang="en-US" sz="800" dirty="0" smtClean="0"/>
              <a:t>AD Word</a:t>
            </a:r>
          </a:p>
          <a:p>
            <a:pPr>
              <a:buFont typeface="Arial" pitchFamily="34" charset="0"/>
              <a:buChar char="•"/>
            </a:pPr>
            <a:endParaRPr lang="en-US" sz="800" dirty="0" smtClean="0"/>
          </a:p>
          <a:p>
            <a:pPr>
              <a:buFont typeface="Arial" pitchFamily="34" charset="0"/>
              <a:buChar char="•"/>
            </a:pPr>
            <a:endParaRPr lang="en-US" sz="800" dirty="0" smtClean="0"/>
          </a:p>
          <a:p>
            <a:pPr>
              <a:buFont typeface="Arial" pitchFamily="34" charset="0"/>
              <a:buChar char="•"/>
            </a:pPr>
            <a:endParaRPr lang="en-US" sz="800" dirty="0" smtClean="0"/>
          </a:p>
        </p:txBody>
      </p:sp>
      <p:sp>
        <p:nvSpPr>
          <p:cNvPr id="15376" name="TextBox 37"/>
          <p:cNvSpPr txBox="1">
            <a:spLocks noChangeArrowheads="1"/>
          </p:cNvSpPr>
          <p:nvPr/>
        </p:nvSpPr>
        <p:spPr bwMode="auto">
          <a:xfrm>
            <a:off x="4876800" y="2495550"/>
            <a:ext cx="1884362" cy="261610"/>
          </a:xfrm>
          <a:prstGeom prst="rect">
            <a:avLst/>
          </a:prstGeom>
          <a:noFill/>
          <a:ln w="9525">
            <a:noFill/>
            <a:miter lim="800000"/>
            <a:headEnd/>
            <a:tailEnd/>
          </a:ln>
        </p:spPr>
        <p:txBody>
          <a:bodyPr wrap="square">
            <a:spAutoFit/>
          </a:bodyPr>
          <a:lstStyle/>
          <a:p>
            <a:r>
              <a:rPr lang="en-US" sz="1100" dirty="0" smtClean="0">
                <a:solidFill>
                  <a:srgbClr val="962FAB"/>
                </a:solidFill>
                <a:latin typeface="OptimusPrinceps" charset="0"/>
              </a:rPr>
              <a:t>Others</a:t>
            </a:r>
            <a:endParaRPr lang="en-US" sz="1100" dirty="0">
              <a:solidFill>
                <a:srgbClr val="962FAB"/>
              </a:solidFill>
              <a:latin typeface="OptimusPrinceps" charset="0"/>
            </a:endParaRPr>
          </a:p>
        </p:txBody>
      </p:sp>
      <p:sp>
        <p:nvSpPr>
          <p:cNvPr id="15377" name="TextBox 39"/>
          <p:cNvSpPr txBox="1">
            <a:spLocks noChangeArrowheads="1"/>
          </p:cNvSpPr>
          <p:nvPr/>
        </p:nvSpPr>
        <p:spPr bwMode="auto">
          <a:xfrm>
            <a:off x="4800600" y="2800350"/>
            <a:ext cx="1295400" cy="1077218"/>
          </a:xfrm>
          <a:prstGeom prst="rect">
            <a:avLst/>
          </a:prstGeom>
          <a:noFill/>
          <a:ln w="9525">
            <a:noFill/>
            <a:miter lim="800000"/>
            <a:headEnd/>
            <a:tailEnd/>
          </a:ln>
        </p:spPr>
        <p:txBody>
          <a:bodyPr wrap="square">
            <a:spAutoFit/>
          </a:bodyPr>
          <a:lstStyle/>
          <a:p>
            <a:pPr>
              <a:buFont typeface="Arial" pitchFamily="34" charset="0"/>
              <a:buChar char="•"/>
            </a:pPr>
            <a:r>
              <a:rPr lang="en-US" sz="800" dirty="0" smtClean="0"/>
              <a:t>Sponsorship</a:t>
            </a:r>
          </a:p>
          <a:p>
            <a:pPr>
              <a:buFont typeface="Arial" pitchFamily="34" charset="0"/>
              <a:buChar char="•"/>
            </a:pPr>
            <a:r>
              <a:rPr lang="en-US" sz="800" dirty="0" smtClean="0"/>
              <a:t>SMS Marketing</a:t>
            </a:r>
          </a:p>
          <a:p>
            <a:pPr>
              <a:buFont typeface="Arial" pitchFamily="34" charset="0"/>
              <a:buChar char="•"/>
            </a:pPr>
            <a:r>
              <a:rPr lang="en-US" sz="800" dirty="0" smtClean="0"/>
              <a:t>Email Marketing</a:t>
            </a:r>
          </a:p>
          <a:p>
            <a:pPr>
              <a:buFont typeface="Arial" pitchFamily="34" charset="0"/>
              <a:buChar char="•"/>
            </a:pPr>
            <a:r>
              <a:rPr lang="en-US" sz="800" dirty="0" smtClean="0"/>
              <a:t>Tele Marketing</a:t>
            </a:r>
          </a:p>
          <a:p>
            <a:pPr>
              <a:buFont typeface="Arial" pitchFamily="34" charset="0"/>
              <a:buChar char="•"/>
            </a:pPr>
            <a:r>
              <a:rPr lang="en-US" sz="800" dirty="0" smtClean="0"/>
              <a:t>Gifts / Give </a:t>
            </a:r>
            <a:r>
              <a:rPr lang="en-US" sz="800" dirty="0" err="1" smtClean="0"/>
              <a:t>Aways</a:t>
            </a:r>
            <a:endParaRPr lang="en-US" sz="800" dirty="0" smtClean="0"/>
          </a:p>
          <a:p>
            <a:pPr>
              <a:buFont typeface="Arial" pitchFamily="34" charset="0"/>
              <a:buChar char="•"/>
            </a:pPr>
            <a:r>
              <a:rPr lang="en-US" sz="800" dirty="0" smtClean="0"/>
              <a:t>Calendars</a:t>
            </a:r>
          </a:p>
          <a:p>
            <a:pPr>
              <a:buFont typeface="Arial" pitchFamily="34" charset="0"/>
              <a:buChar char="•"/>
            </a:pPr>
            <a:r>
              <a:rPr lang="en-US" sz="800" dirty="0" smtClean="0"/>
              <a:t>In Clinic Advertisement</a:t>
            </a:r>
          </a:p>
          <a:p>
            <a:pPr>
              <a:buFont typeface="Arial" pitchFamily="34" charset="0"/>
              <a:buChar char="•"/>
            </a:pPr>
            <a:r>
              <a:rPr lang="en-US" sz="800" dirty="0" smtClean="0"/>
              <a:t>Street Advertisement</a:t>
            </a:r>
          </a:p>
        </p:txBody>
      </p:sp>
      <p:sp>
        <p:nvSpPr>
          <p:cNvPr id="15378" name="TextBox 40"/>
          <p:cNvSpPr txBox="1">
            <a:spLocks noChangeArrowheads="1"/>
          </p:cNvSpPr>
          <p:nvPr/>
        </p:nvSpPr>
        <p:spPr bwMode="auto">
          <a:xfrm>
            <a:off x="5943600" y="1581151"/>
            <a:ext cx="1981200" cy="3323987"/>
          </a:xfrm>
          <a:prstGeom prst="rect">
            <a:avLst/>
          </a:prstGeom>
          <a:noFill/>
          <a:ln w="9525">
            <a:noFill/>
            <a:miter lim="800000"/>
            <a:headEnd/>
            <a:tailEnd/>
          </a:ln>
        </p:spPr>
        <p:txBody>
          <a:bodyPr wrap="square">
            <a:spAutoFit/>
          </a:bodyPr>
          <a:lstStyle/>
          <a:p>
            <a:pPr>
              <a:lnSpc>
                <a:spcPts val="2000"/>
              </a:lnSpc>
            </a:pPr>
            <a:r>
              <a:rPr lang="en-US" sz="1600" dirty="0" smtClean="0">
                <a:solidFill>
                  <a:schemeClr val="accent6">
                    <a:lumMod val="75000"/>
                  </a:schemeClr>
                </a:solidFill>
                <a:latin typeface="OptimusPrinceps" charset="0"/>
              </a:rPr>
              <a:t>Hierarchy-of-effects</a:t>
            </a:r>
          </a:p>
          <a:p>
            <a:pPr algn="just"/>
            <a:r>
              <a:rPr lang="en-US" sz="1000" dirty="0" smtClean="0">
                <a:solidFill>
                  <a:srgbClr val="3F1448"/>
                </a:solidFill>
              </a:rPr>
              <a:t>This clarifies the objectives of an advertising campaign and for each individual advertisement. The model postulates six steps a consumer or buyer moves through when making a purchase:</a:t>
            </a:r>
          </a:p>
          <a:p>
            <a:pPr algn="just"/>
            <a:endParaRPr lang="en-US" sz="1000" dirty="0" smtClean="0">
              <a:solidFill>
                <a:srgbClr val="3F1448"/>
              </a:solidFill>
            </a:endParaRPr>
          </a:p>
          <a:p>
            <a:pPr marL="228600" indent="-228600">
              <a:buFont typeface="+mj-lt"/>
              <a:buAutoNum type="arabicPeriod"/>
            </a:pPr>
            <a:r>
              <a:rPr lang="en-US" sz="1000" dirty="0" smtClean="0">
                <a:solidFill>
                  <a:srgbClr val="3F1448"/>
                </a:solidFill>
              </a:rPr>
              <a:t>Awareness</a:t>
            </a:r>
          </a:p>
          <a:p>
            <a:pPr marL="228600" indent="-228600">
              <a:buFont typeface="+mj-lt"/>
              <a:buAutoNum type="arabicPeriod"/>
            </a:pPr>
            <a:r>
              <a:rPr lang="en-US" sz="1000" dirty="0" smtClean="0">
                <a:solidFill>
                  <a:srgbClr val="3F1448"/>
                </a:solidFill>
              </a:rPr>
              <a:t>Knowledge</a:t>
            </a:r>
          </a:p>
          <a:p>
            <a:pPr marL="228600" indent="-228600">
              <a:buFont typeface="+mj-lt"/>
              <a:buAutoNum type="arabicPeriod"/>
            </a:pPr>
            <a:r>
              <a:rPr lang="en-US" sz="1000" dirty="0" smtClean="0">
                <a:solidFill>
                  <a:srgbClr val="3F1448"/>
                </a:solidFill>
              </a:rPr>
              <a:t>Liking</a:t>
            </a:r>
          </a:p>
          <a:p>
            <a:pPr marL="228600" indent="-228600">
              <a:buFont typeface="+mj-lt"/>
              <a:buAutoNum type="arabicPeriod"/>
            </a:pPr>
            <a:r>
              <a:rPr lang="en-US" sz="1000" dirty="0" smtClean="0">
                <a:solidFill>
                  <a:srgbClr val="3F1448"/>
                </a:solidFill>
              </a:rPr>
              <a:t>Preference</a:t>
            </a:r>
          </a:p>
          <a:p>
            <a:pPr marL="228600" indent="-228600">
              <a:buFont typeface="+mj-lt"/>
              <a:buAutoNum type="arabicPeriod"/>
            </a:pPr>
            <a:r>
              <a:rPr lang="en-US" sz="1000" dirty="0" smtClean="0">
                <a:solidFill>
                  <a:srgbClr val="3F1448"/>
                </a:solidFill>
              </a:rPr>
              <a:t>Conviction</a:t>
            </a:r>
          </a:p>
          <a:p>
            <a:pPr marL="228600" indent="-228600">
              <a:buFont typeface="+mj-lt"/>
              <a:buAutoNum type="arabicPeriod"/>
            </a:pPr>
            <a:r>
              <a:rPr lang="en-US" sz="1000" dirty="0" smtClean="0">
                <a:solidFill>
                  <a:srgbClr val="3F1448"/>
                </a:solidFill>
              </a:rPr>
              <a:t>Visit to Clinic</a:t>
            </a:r>
          </a:p>
          <a:p>
            <a:pPr algn="just"/>
            <a:endParaRPr lang="en-US" sz="1000" dirty="0" smtClean="0">
              <a:solidFill>
                <a:srgbClr val="3F1448"/>
              </a:solidFill>
            </a:endParaRPr>
          </a:p>
          <a:p>
            <a:pPr>
              <a:lnSpc>
                <a:spcPts val="2000"/>
              </a:lnSpc>
            </a:pPr>
            <a:endParaRPr lang="en-US" sz="1600" dirty="0" smtClean="0">
              <a:solidFill>
                <a:schemeClr val="accent6">
                  <a:lumMod val="75000"/>
                </a:schemeClr>
              </a:solidFill>
              <a:latin typeface="OptimusPrinceps" charset="0"/>
            </a:endParaRPr>
          </a:p>
          <a:p>
            <a:pPr>
              <a:lnSpc>
                <a:spcPts val="2000"/>
              </a:lnSpc>
            </a:pPr>
            <a:endParaRPr lang="en-US" sz="1600" dirty="0" smtClean="0">
              <a:solidFill>
                <a:schemeClr val="accent6">
                  <a:lumMod val="75000"/>
                </a:schemeClr>
              </a:solidFill>
              <a:latin typeface="OptimusPrinceps" charset="0"/>
            </a:endParaRPr>
          </a:p>
          <a:p>
            <a:pPr algn="just"/>
            <a:endParaRPr lang="en-US" sz="1000" dirty="0" smtClean="0">
              <a:solidFill>
                <a:srgbClr val="3F1448"/>
              </a:solidFill>
            </a:endParaRPr>
          </a:p>
          <a:p>
            <a:pPr algn="just"/>
            <a:endParaRPr lang="en-US" sz="1000" dirty="0">
              <a:solidFill>
                <a:schemeClr val="bg1"/>
              </a:solidFill>
            </a:endParaRPr>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pic>
        <p:nvPicPr>
          <p:cNvPr id="24" name="Picture 23" descr="advertising_broadcast_both.jpg"/>
          <p:cNvPicPr>
            <a:picLocks noChangeAspect="1"/>
          </p:cNvPicPr>
          <p:nvPr/>
        </p:nvPicPr>
        <p:blipFill>
          <a:blip r:embed="rId3" cstate="print"/>
          <a:stretch>
            <a:fillRect/>
          </a:stretch>
        </p:blipFill>
        <p:spPr>
          <a:xfrm>
            <a:off x="1066800" y="1809750"/>
            <a:ext cx="1048779" cy="533400"/>
          </a:xfrm>
          <a:prstGeom prst="rect">
            <a:avLst/>
          </a:prstGeom>
          <a:ln>
            <a:noFill/>
          </a:ln>
          <a:effectLst>
            <a:softEdge rad="112500"/>
          </a:effectLst>
        </p:spPr>
      </p:pic>
      <p:pic>
        <p:nvPicPr>
          <p:cNvPr id="25" name="Picture 24" descr="australian-newspapers1.jpg"/>
          <p:cNvPicPr>
            <a:picLocks noChangeAspect="1"/>
          </p:cNvPicPr>
          <p:nvPr/>
        </p:nvPicPr>
        <p:blipFill>
          <a:blip r:embed="rId4" cstate="print"/>
          <a:stretch>
            <a:fillRect/>
          </a:stretch>
        </p:blipFill>
        <p:spPr>
          <a:xfrm>
            <a:off x="2286000" y="1809749"/>
            <a:ext cx="928854" cy="612648"/>
          </a:xfrm>
          <a:prstGeom prst="rect">
            <a:avLst/>
          </a:prstGeom>
          <a:ln>
            <a:noFill/>
          </a:ln>
          <a:effectLst>
            <a:softEdge rad="112500"/>
          </a:effectLst>
        </p:spPr>
      </p:pic>
      <p:pic>
        <p:nvPicPr>
          <p:cNvPr id="26" name="Picture 25" descr="download (1).jpg"/>
          <p:cNvPicPr>
            <a:picLocks noChangeAspect="1"/>
          </p:cNvPicPr>
          <p:nvPr/>
        </p:nvPicPr>
        <p:blipFill>
          <a:blip r:embed="rId5" cstate="print"/>
          <a:stretch>
            <a:fillRect/>
          </a:stretch>
        </p:blipFill>
        <p:spPr>
          <a:xfrm>
            <a:off x="3505200" y="1809750"/>
            <a:ext cx="990600" cy="612648"/>
          </a:xfrm>
          <a:prstGeom prst="rect">
            <a:avLst/>
          </a:prstGeom>
          <a:ln>
            <a:noFill/>
          </a:ln>
          <a:effectLst>
            <a:softEdge rad="112500"/>
          </a:effectLst>
        </p:spPr>
      </p:pic>
      <p:pic>
        <p:nvPicPr>
          <p:cNvPr id="27" name="Picture 26" descr="download (2).jpg"/>
          <p:cNvPicPr>
            <a:picLocks noChangeAspect="1"/>
          </p:cNvPicPr>
          <p:nvPr/>
        </p:nvPicPr>
        <p:blipFill>
          <a:blip r:embed="rId6" cstate="print"/>
          <a:stretch>
            <a:fillRect/>
          </a:stretch>
        </p:blipFill>
        <p:spPr>
          <a:xfrm>
            <a:off x="4724401" y="1809750"/>
            <a:ext cx="1040077" cy="612648"/>
          </a:xfrm>
          <a:prstGeom prst="rect">
            <a:avLst/>
          </a:prstGeom>
          <a:ln>
            <a:noFill/>
          </a:ln>
          <a:effectLst>
            <a:softEdge rad="112500"/>
          </a:effectLst>
        </p:spPr>
      </p:pic>
    </p:spTree>
    <p:custDataLst>
      <p:tags r:id="rId1"/>
    </p:custDataLst>
  </p:cSld>
  <p:clrMapOvr>
    <a:masterClrMapping/>
  </p:clrMapOvr>
  <p:transition spd="slow" advTm="20357">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061544" y="1581149"/>
            <a:ext cx="6867144" cy="3562351"/>
            <a:chOff x="1061544" y="1581149"/>
            <a:chExt cx="6867144" cy="3562351"/>
          </a:xfrm>
          <a:solidFill>
            <a:schemeClr val="bg1">
              <a:lumMod val="85000"/>
            </a:schemeClr>
          </a:solidFill>
        </p:grpSpPr>
        <p:sp>
          <p:nvSpPr>
            <p:cNvPr id="9" name="Rectangle 8"/>
            <p:cNvSpPr/>
            <p:nvPr/>
          </p:nvSpPr>
          <p:spPr>
            <a:xfrm flipV="1">
              <a:off x="1061544" y="4095750"/>
              <a:ext cx="6867144" cy="1047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flipV="1">
              <a:off x="6019800" y="1581149"/>
              <a:ext cx="1908888" cy="25145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07_P h a s e s</a:t>
            </a:r>
            <a:endParaRPr lang="en-US" sz="1400" dirty="0">
              <a:solidFill>
                <a:schemeClr val="accent6">
                  <a:lumMod val="75000"/>
                </a:schemeClr>
              </a:solidFill>
            </a:endParaRPr>
          </a:p>
        </p:txBody>
      </p:sp>
      <p:sp>
        <p:nvSpPr>
          <p:cNvPr id="15366" name="TextBox 29"/>
          <p:cNvSpPr txBox="1">
            <a:spLocks noChangeArrowheads="1"/>
          </p:cNvSpPr>
          <p:nvPr/>
        </p:nvSpPr>
        <p:spPr bwMode="auto">
          <a:xfrm>
            <a:off x="1295400" y="4248150"/>
            <a:ext cx="6324600" cy="646331"/>
          </a:xfrm>
          <a:prstGeom prst="rect">
            <a:avLst/>
          </a:prstGeom>
          <a:noFill/>
          <a:ln w="9525">
            <a:noFill/>
            <a:miter lim="800000"/>
            <a:headEnd/>
            <a:tailEnd/>
          </a:ln>
        </p:spPr>
        <p:txBody>
          <a:bodyPr wrap="square">
            <a:spAutoFit/>
          </a:bodyPr>
          <a:lstStyle/>
          <a:p>
            <a:pPr algn="just"/>
            <a:r>
              <a:rPr lang="en-US" sz="900" dirty="0" smtClean="0">
                <a:solidFill>
                  <a:srgbClr val="3F1448"/>
                </a:solidFill>
              </a:rPr>
              <a:t>Keeping in mind the nature of the business of PDP, its budget and after in depth insight analysis of the target market the company has decided to run the campaign in phases. The first phase will include comparatively low cost promotional channels and the emphasis will be primarily on print and online media. After the first stage once the business has gained some revenues, another campaign will be lounged in which masses will be target to aggressively penetrate in the market</a:t>
            </a:r>
            <a:endParaRPr lang="en-US" sz="900" dirty="0">
              <a:solidFill>
                <a:srgbClr val="3F1448"/>
              </a:solidFill>
            </a:endParaRPr>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68" name="TextBox 71"/>
          <p:cNvSpPr txBox="1">
            <a:spLocks noChangeArrowheads="1"/>
          </p:cNvSpPr>
          <p:nvPr/>
        </p:nvSpPr>
        <p:spPr bwMode="auto">
          <a:xfrm>
            <a:off x="949325" y="947738"/>
            <a:ext cx="6823075" cy="584775"/>
          </a:xfrm>
          <a:prstGeom prst="rect">
            <a:avLst/>
          </a:prstGeom>
          <a:noFill/>
          <a:ln w="9525">
            <a:noFill/>
            <a:miter lim="800000"/>
            <a:headEnd/>
            <a:tailEnd/>
          </a:ln>
        </p:spPr>
        <p:txBody>
          <a:bodyPr wrap="square">
            <a:spAutoFit/>
          </a:bodyPr>
          <a:lstStyle/>
          <a:p>
            <a:r>
              <a:rPr lang="en-US" sz="3200" dirty="0" smtClean="0">
                <a:solidFill>
                  <a:schemeClr val="accent6">
                    <a:lumMod val="75000"/>
                  </a:schemeClr>
                </a:solidFill>
                <a:latin typeface="OptimusPrinceps" charset="0"/>
              </a:rPr>
              <a:t>Phases of Advertisement Campaign</a:t>
            </a:r>
            <a:endParaRPr lang="en-US" sz="3200" dirty="0">
              <a:solidFill>
                <a:schemeClr val="accent6">
                  <a:lumMod val="75000"/>
                </a:schemeClr>
              </a:solidFill>
              <a:latin typeface="OptimusPrinceps" charset="0"/>
            </a:endParaRPr>
          </a:p>
        </p:txBody>
      </p:sp>
      <p:sp>
        <p:nvSpPr>
          <p:cNvPr id="28" name="Rectangle 27"/>
          <p:cNvSpPr/>
          <p:nvPr/>
        </p:nvSpPr>
        <p:spPr>
          <a:xfrm flipV="1">
            <a:off x="1066800" y="4248150"/>
            <a:ext cx="136525" cy="8382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graphicFrame>
        <p:nvGraphicFramePr>
          <p:cNvPr id="30" name="Diagram 29"/>
          <p:cNvGraphicFramePr/>
          <p:nvPr/>
        </p:nvGraphicFramePr>
        <p:xfrm>
          <a:off x="2362200" y="1581150"/>
          <a:ext cx="40386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ransition spd="slow" advTm="1444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219200" y="1581151"/>
            <a:ext cx="6867145" cy="3562349"/>
            <a:chOff x="1061544" y="1581151"/>
            <a:chExt cx="6867145" cy="3562349"/>
          </a:xfrm>
          <a:solidFill>
            <a:schemeClr val="bg1">
              <a:lumMod val="85000"/>
            </a:schemeClr>
          </a:solidFill>
        </p:grpSpPr>
        <p:sp>
          <p:nvSpPr>
            <p:cNvPr id="9" name="Rectangle 8"/>
            <p:cNvSpPr/>
            <p:nvPr/>
          </p:nvSpPr>
          <p:spPr>
            <a:xfrm flipV="1">
              <a:off x="1061544" y="4095750"/>
              <a:ext cx="6867144" cy="1047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p:nvSpPr>
          <p:spPr>
            <a:xfrm rot="10800000" flipV="1">
              <a:off x="6477001" y="1581151"/>
              <a:ext cx="1451688" cy="25145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900" dirty="0">
                <a:solidFill>
                  <a:srgbClr val="3F1448"/>
                </a:solidFill>
                <a:latin typeface="Calibri" pitchFamily="34" charset="0"/>
                <a:ea typeface="MS PGothic" pitchFamily="34" charset="-128"/>
              </a:endParaRPr>
            </a:p>
          </p:txBody>
        </p:sp>
      </p:grpSp>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09_C a m p a I g n </a:t>
            </a:r>
            <a:endParaRPr lang="en-US" sz="1400" dirty="0">
              <a:solidFill>
                <a:schemeClr val="accent6">
                  <a:lumMod val="75000"/>
                </a:schemeClr>
              </a:solidFill>
            </a:endParaRPr>
          </a:p>
        </p:txBody>
      </p:sp>
      <p:sp>
        <p:nvSpPr>
          <p:cNvPr id="15366" name="TextBox 29"/>
          <p:cNvSpPr txBox="1">
            <a:spLocks noChangeArrowheads="1"/>
          </p:cNvSpPr>
          <p:nvPr/>
        </p:nvSpPr>
        <p:spPr bwMode="auto">
          <a:xfrm>
            <a:off x="1143000" y="4248150"/>
            <a:ext cx="6781800" cy="923330"/>
          </a:xfrm>
          <a:prstGeom prst="rect">
            <a:avLst/>
          </a:prstGeom>
          <a:noFill/>
          <a:ln w="9525">
            <a:noFill/>
            <a:miter lim="800000"/>
            <a:headEnd/>
            <a:tailEnd/>
          </a:ln>
        </p:spPr>
        <p:txBody>
          <a:bodyPr wrap="square">
            <a:spAutoFit/>
          </a:bodyPr>
          <a:lstStyle/>
          <a:p>
            <a:pPr algn="just"/>
            <a:r>
              <a:rPr lang="en-US" sz="900" dirty="0" smtClean="0">
                <a:solidFill>
                  <a:srgbClr val="3F1448"/>
                </a:solidFill>
              </a:rPr>
              <a:t>In the first phase KSM Media hut will focus on comparatively lower cost or cost efficient channels especially the print media and the online advertisement.  These two channels directly complement each other just like Newspapers, Brochures &amp; Steamers must be lounged at the same time to yield maximum benefits.  In the next stage once the business  generate some financial backup, the next step of the campaign will be lounged. In which the focus will be to target masses through mass communication. Mediums like TVC, Radio and Newspaper will go along with the SMS &amp; Email Marketing. Meanwhile KSM will provide PDP with a Customer Management System which will provide the finest after sales services to the target market.. </a:t>
            </a:r>
            <a:endParaRPr lang="en-US" sz="900" dirty="0">
              <a:solidFill>
                <a:srgbClr val="3F1448"/>
              </a:solidFill>
            </a:endParaRPr>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68" name="TextBox 71"/>
          <p:cNvSpPr txBox="1">
            <a:spLocks noChangeArrowheads="1"/>
          </p:cNvSpPr>
          <p:nvPr/>
        </p:nvSpPr>
        <p:spPr bwMode="auto">
          <a:xfrm>
            <a:off x="949325" y="947738"/>
            <a:ext cx="6823075" cy="584775"/>
          </a:xfrm>
          <a:prstGeom prst="rect">
            <a:avLst/>
          </a:prstGeom>
          <a:noFill/>
          <a:ln w="9525">
            <a:noFill/>
            <a:miter lim="800000"/>
            <a:headEnd/>
            <a:tailEnd/>
          </a:ln>
        </p:spPr>
        <p:txBody>
          <a:bodyPr wrap="square">
            <a:spAutoFit/>
          </a:bodyPr>
          <a:lstStyle/>
          <a:p>
            <a:r>
              <a:rPr lang="en-US" sz="3200" dirty="0" smtClean="0">
                <a:solidFill>
                  <a:schemeClr val="accent6">
                    <a:lumMod val="75000"/>
                  </a:schemeClr>
                </a:solidFill>
                <a:latin typeface="OptimusPrinceps" charset="0"/>
              </a:rPr>
              <a:t>Advertisement Campaign</a:t>
            </a:r>
            <a:endParaRPr lang="en-US" sz="3200" dirty="0">
              <a:solidFill>
                <a:schemeClr val="accent6">
                  <a:lumMod val="75000"/>
                </a:schemeClr>
              </a:solidFill>
              <a:latin typeface="OptimusPrinceps" charset="0"/>
            </a:endParaRPr>
          </a:p>
        </p:txBody>
      </p:sp>
      <p:sp>
        <p:nvSpPr>
          <p:cNvPr id="28" name="Rectangle 27"/>
          <p:cNvSpPr/>
          <p:nvPr/>
        </p:nvSpPr>
        <p:spPr>
          <a:xfrm flipV="1">
            <a:off x="1066800" y="4324350"/>
            <a:ext cx="136525" cy="8382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graphicFrame>
        <p:nvGraphicFramePr>
          <p:cNvPr id="14" name="Diagram 13"/>
          <p:cNvGraphicFramePr/>
          <p:nvPr/>
        </p:nvGraphicFramePr>
        <p:xfrm>
          <a:off x="1066800" y="1581150"/>
          <a:ext cx="58674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Left-Right Arrow 17"/>
          <p:cNvSpPr/>
          <p:nvPr/>
        </p:nvSpPr>
        <p:spPr>
          <a:xfrm>
            <a:off x="3200400" y="4019550"/>
            <a:ext cx="15240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Phase One (3 months)</a:t>
            </a:r>
            <a:endParaRPr lang="en-US" sz="800" dirty="0">
              <a:solidFill>
                <a:schemeClr val="tx1"/>
              </a:solidFill>
            </a:endParaRPr>
          </a:p>
        </p:txBody>
      </p:sp>
      <p:sp>
        <p:nvSpPr>
          <p:cNvPr id="21" name="Left-Right Arrow 20"/>
          <p:cNvSpPr/>
          <p:nvPr/>
        </p:nvSpPr>
        <p:spPr>
          <a:xfrm>
            <a:off x="4800600" y="4019550"/>
            <a:ext cx="16002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Phase Three (Ongoing Process)</a:t>
            </a:r>
            <a:endParaRPr lang="en-US" sz="800" dirty="0"/>
          </a:p>
        </p:txBody>
      </p:sp>
      <p:sp>
        <p:nvSpPr>
          <p:cNvPr id="32" name="TextBox 31"/>
          <p:cNvSpPr txBox="1"/>
          <p:nvPr/>
        </p:nvSpPr>
        <p:spPr>
          <a:xfrm>
            <a:off x="6553200" y="1885950"/>
            <a:ext cx="1119217" cy="538609"/>
          </a:xfrm>
          <a:prstGeom prst="rect">
            <a:avLst/>
          </a:prstGeom>
          <a:noFill/>
        </p:spPr>
        <p:txBody>
          <a:bodyPr wrap="square" rtlCol="0">
            <a:spAutoFit/>
          </a:bodyPr>
          <a:lstStyle/>
          <a:p>
            <a:pPr algn="just"/>
            <a:r>
              <a:rPr lang="en-US" dirty="0" smtClean="0"/>
              <a:t>   </a:t>
            </a:r>
            <a:r>
              <a:rPr lang="en-US" sz="1100" dirty="0" smtClean="0">
                <a:solidFill>
                  <a:srgbClr val="3F1448"/>
                </a:solidFill>
              </a:rPr>
              <a:t>Phase Two</a:t>
            </a:r>
          </a:p>
          <a:p>
            <a:pPr algn="ctr"/>
            <a:r>
              <a:rPr lang="en-US" sz="1100" dirty="0" smtClean="0">
                <a:solidFill>
                  <a:srgbClr val="3F1448"/>
                </a:solidFill>
              </a:rPr>
              <a:t>(3 months)</a:t>
            </a:r>
          </a:p>
        </p:txBody>
      </p:sp>
      <p:sp>
        <p:nvSpPr>
          <p:cNvPr id="34" name="Right Brace 33"/>
          <p:cNvSpPr/>
          <p:nvPr/>
        </p:nvSpPr>
        <p:spPr>
          <a:xfrm>
            <a:off x="6324600" y="1657350"/>
            <a:ext cx="152400" cy="1066800"/>
          </a:xfrm>
          <a:prstGeom prst="rightBrace">
            <a:avLst>
              <a:gd name="adj1" fmla="val 8333"/>
              <a:gd name="adj2" fmla="val 506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p:transition spd="slow" advTm="15007"/>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061544" y="1581150"/>
            <a:ext cx="6867144" cy="3562350"/>
            <a:chOff x="1061544" y="1581150"/>
            <a:chExt cx="6867144" cy="3562350"/>
          </a:xfrm>
          <a:solidFill>
            <a:schemeClr val="bg1">
              <a:lumMod val="85000"/>
            </a:schemeClr>
          </a:solidFill>
        </p:grpSpPr>
        <p:sp>
          <p:nvSpPr>
            <p:cNvPr id="9" name="Rectangle 8"/>
            <p:cNvSpPr/>
            <p:nvPr/>
          </p:nvSpPr>
          <p:spPr>
            <a:xfrm flipV="1">
              <a:off x="1061544" y="4095750"/>
              <a:ext cx="6867144" cy="1047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p:nvSpPr>
          <p:spPr>
            <a:xfrm rot="10800000" flipV="1">
              <a:off x="6477000" y="1581150"/>
              <a:ext cx="1451688" cy="25145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FF0000"/>
                  </a:solidFill>
                </a:rPr>
                <a:t> </a:t>
              </a:r>
              <a:endParaRPr lang="en-US" sz="900" dirty="0">
                <a:solidFill>
                  <a:srgbClr val="3F1448"/>
                </a:solidFill>
                <a:latin typeface="Calibri" pitchFamily="34" charset="0"/>
                <a:ea typeface="MS PGothic" pitchFamily="34" charset="-128"/>
              </a:endParaRPr>
            </a:p>
          </p:txBody>
        </p:sp>
      </p:grpSp>
      <p:sp>
        <p:nvSpPr>
          <p:cNvPr id="15362" name="TextBox 1"/>
          <p:cNvSpPr txBox="1">
            <a:spLocks noChangeArrowheads="1"/>
          </p:cNvSpPr>
          <p:nvPr/>
        </p:nvSpPr>
        <p:spPr bwMode="auto">
          <a:xfrm>
            <a:off x="1905000" y="361950"/>
            <a:ext cx="2362200" cy="307975"/>
          </a:xfrm>
          <a:prstGeom prst="rect">
            <a:avLst/>
          </a:prstGeom>
          <a:noFill/>
          <a:ln w="9525">
            <a:noFill/>
            <a:miter lim="800000"/>
            <a:headEnd/>
            <a:tailEnd/>
          </a:ln>
        </p:spPr>
        <p:txBody>
          <a:bodyPr>
            <a:spAutoFit/>
          </a:bodyPr>
          <a:lstStyle/>
          <a:p>
            <a:r>
              <a:rPr lang="en-US" sz="1400" dirty="0" smtClean="0">
                <a:solidFill>
                  <a:schemeClr val="accent6">
                    <a:lumMod val="75000"/>
                  </a:schemeClr>
                </a:solidFill>
              </a:rPr>
              <a:t>10_B u s </a:t>
            </a:r>
            <a:r>
              <a:rPr lang="en-US" sz="1400" dirty="0" err="1" smtClean="0">
                <a:solidFill>
                  <a:schemeClr val="accent6">
                    <a:lumMod val="75000"/>
                  </a:schemeClr>
                </a:solidFill>
              </a:rPr>
              <a:t>i</a:t>
            </a:r>
            <a:r>
              <a:rPr lang="en-US" sz="1400" dirty="0" smtClean="0">
                <a:solidFill>
                  <a:schemeClr val="accent6">
                    <a:lumMod val="75000"/>
                  </a:schemeClr>
                </a:solidFill>
              </a:rPr>
              <a:t> n e s </a:t>
            </a:r>
            <a:r>
              <a:rPr lang="en-US" sz="1400" dirty="0" err="1" smtClean="0">
                <a:solidFill>
                  <a:schemeClr val="accent6">
                    <a:lumMod val="75000"/>
                  </a:schemeClr>
                </a:solidFill>
              </a:rPr>
              <a:t>s</a:t>
            </a:r>
            <a:r>
              <a:rPr lang="en-US" sz="1400" dirty="0" smtClean="0">
                <a:solidFill>
                  <a:schemeClr val="accent6">
                    <a:lumMod val="75000"/>
                  </a:schemeClr>
                </a:solidFill>
              </a:rPr>
              <a:t>  G r o w t h  </a:t>
            </a:r>
            <a:endParaRPr lang="en-US" sz="1400" dirty="0">
              <a:solidFill>
                <a:schemeClr val="accent6">
                  <a:lumMod val="75000"/>
                </a:schemeClr>
              </a:solidFill>
            </a:endParaRPr>
          </a:p>
        </p:txBody>
      </p:sp>
      <p:sp>
        <p:nvSpPr>
          <p:cNvPr id="15366" name="TextBox 29"/>
          <p:cNvSpPr txBox="1">
            <a:spLocks noChangeArrowheads="1"/>
          </p:cNvSpPr>
          <p:nvPr/>
        </p:nvSpPr>
        <p:spPr bwMode="auto">
          <a:xfrm>
            <a:off x="1143000" y="4349175"/>
            <a:ext cx="6781800" cy="584775"/>
          </a:xfrm>
          <a:prstGeom prst="rect">
            <a:avLst/>
          </a:prstGeom>
          <a:noFill/>
          <a:ln w="9525">
            <a:noFill/>
            <a:miter lim="800000"/>
            <a:headEnd/>
            <a:tailEnd/>
          </a:ln>
        </p:spPr>
        <p:txBody>
          <a:bodyPr wrap="square">
            <a:spAutoFit/>
          </a:bodyPr>
          <a:lstStyle/>
          <a:p>
            <a:pPr algn="just"/>
            <a:r>
              <a:rPr lang="en-US" sz="800" dirty="0" smtClean="0">
                <a:solidFill>
                  <a:srgbClr val="3F1448"/>
                </a:solidFill>
              </a:rPr>
              <a:t>The total growth of the business is distributed according to the phases of the advertisement campaign. After the first stage in which the focus is on the print and the online media PSP will be able to attract  35% of the market. Once the initial stage is completed and the second phase of the campaign is lounged the business will be able to bring 55% of the prospective customer and the remaining 10% will be attracted from the after sales services of the business like word of mouth, Gifts, Give </a:t>
            </a:r>
            <a:r>
              <a:rPr lang="en-US" sz="800" dirty="0" err="1" smtClean="0">
                <a:solidFill>
                  <a:srgbClr val="3F1448"/>
                </a:solidFill>
              </a:rPr>
              <a:t>Aways</a:t>
            </a:r>
            <a:r>
              <a:rPr lang="en-US" sz="800" dirty="0" smtClean="0">
                <a:solidFill>
                  <a:srgbClr val="3F1448"/>
                </a:solidFill>
              </a:rPr>
              <a:t>, Birthday Wishes etc.</a:t>
            </a:r>
            <a:endParaRPr lang="en-US" sz="800" dirty="0">
              <a:solidFill>
                <a:srgbClr val="3F1448"/>
              </a:solidFill>
            </a:endParaRPr>
          </a:p>
        </p:txBody>
      </p:sp>
      <p:sp>
        <p:nvSpPr>
          <p:cNvPr id="71" name="Rectangle 70"/>
          <p:cNvSpPr/>
          <p:nvPr/>
        </p:nvSpPr>
        <p:spPr>
          <a:xfrm flipV="1">
            <a:off x="1062038" y="1477963"/>
            <a:ext cx="6862762" cy="4603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5368" name="TextBox 71"/>
          <p:cNvSpPr txBox="1">
            <a:spLocks noChangeArrowheads="1"/>
          </p:cNvSpPr>
          <p:nvPr/>
        </p:nvSpPr>
        <p:spPr bwMode="auto">
          <a:xfrm>
            <a:off x="949325" y="947738"/>
            <a:ext cx="6823075" cy="584775"/>
          </a:xfrm>
          <a:prstGeom prst="rect">
            <a:avLst/>
          </a:prstGeom>
          <a:noFill/>
          <a:ln w="9525">
            <a:noFill/>
            <a:miter lim="800000"/>
            <a:headEnd/>
            <a:tailEnd/>
          </a:ln>
        </p:spPr>
        <p:txBody>
          <a:bodyPr wrap="square">
            <a:spAutoFit/>
          </a:bodyPr>
          <a:lstStyle/>
          <a:p>
            <a:r>
              <a:rPr lang="en-US" sz="3200" dirty="0" smtClean="0">
                <a:solidFill>
                  <a:schemeClr val="accent6">
                    <a:lumMod val="75000"/>
                  </a:schemeClr>
                </a:solidFill>
                <a:latin typeface="OptimusPrinceps" charset="0"/>
              </a:rPr>
              <a:t>Advertisement &amp; Business Growth </a:t>
            </a:r>
            <a:endParaRPr lang="en-US" sz="3200" dirty="0">
              <a:solidFill>
                <a:schemeClr val="accent6">
                  <a:lumMod val="75000"/>
                </a:schemeClr>
              </a:solidFill>
              <a:latin typeface="OptimusPrinceps" charset="0"/>
            </a:endParaRPr>
          </a:p>
        </p:txBody>
      </p:sp>
      <p:sp>
        <p:nvSpPr>
          <p:cNvPr id="28" name="Rectangle 27"/>
          <p:cNvSpPr/>
          <p:nvPr/>
        </p:nvSpPr>
        <p:spPr>
          <a:xfrm flipV="1">
            <a:off x="1066800" y="4324350"/>
            <a:ext cx="136525" cy="8382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2" name="TextBox 2"/>
          <p:cNvSpPr txBox="1">
            <a:spLocks noChangeArrowheads="1"/>
          </p:cNvSpPr>
          <p:nvPr/>
        </p:nvSpPr>
        <p:spPr bwMode="auto">
          <a:xfrm>
            <a:off x="4724400" y="285750"/>
            <a:ext cx="2012950" cy="276999"/>
          </a:xfrm>
          <a:prstGeom prst="rect">
            <a:avLst/>
          </a:prstGeom>
          <a:noFill/>
          <a:ln w="9525">
            <a:noFill/>
            <a:miter lim="800000"/>
            <a:headEnd/>
            <a:tailEnd/>
          </a:ln>
        </p:spPr>
        <p:txBody>
          <a:bodyPr wrap="square">
            <a:spAutoFit/>
          </a:bodyPr>
          <a:lstStyle/>
          <a:p>
            <a:pPr algn="ctr"/>
            <a:r>
              <a:rPr lang="en-US" sz="1200" dirty="0" smtClean="0">
                <a:solidFill>
                  <a:schemeClr val="accent6">
                    <a:lumMod val="75000"/>
                  </a:schemeClr>
                </a:solidFill>
              </a:rPr>
              <a:t>www.ksmmediahut.com</a:t>
            </a:r>
            <a:endParaRPr lang="en-US" sz="900" dirty="0">
              <a:solidFill>
                <a:srgbClr val="3F1448"/>
              </a:solidFill>
            </a:endParaRPr>
          </a:p>
        </p:txBody>
      </p:sp>
      <p:sp>
        <p:nvSpPr>
          <p:cNvPr id="23" name="TextBox 3"/>
          <p:cNvSpPr txBox="1">
            <a:spLocks noChangeArrowheads="1"/>
          </p:cNvSpPr>
          <p:nvPr/>
        </p:nvSpPr>
        <p:spPr bwMode="auto">
          <a:xfrm>
            <a:off x="7467600" y="133350"/>
            <a:ext cx="1085850" cy="400110"/>
          </a:xfrm>
          <a:prstGeom prst="rect">
            <a:avLst/>
          </a:prstGeom>
          <a:noFill/>
          <a:ln w="9525">
            <a:noFill/>
            <a:miter lim="800000"/>
            <a:headEnd/>
            <a:tailEnd/>
          </a:ln>
        </p:spPr>
        <p:txBody>
          <a:bodyPr>
            <a:spAutoFit/>
          </a:bodyPr>
          <a:lstStyle/>
          <a:p>
            <a:pPr>
              <a:lnSpc>
                <a:spcPts val="1200"/>
              </a:lnSpc>
            </a:pPr>
            <a:r>
              <a:rPr lang="en-US" sz="800" dirty="0" err="1">
                <a:solidFill>
                  <a:schemeClr val="accent6">
                    <a:lumMod val="75000"/>
                  </a:schemeClr>
                </a:solidFill>
              </a:rPr>
              <a:t>k</a:t>
            </a:r>
            <a:r>
              <a:rPr lang="en-US" sz="800" dirty="0" err="1" smtClean="0">
                <a:solidFill>
                  <a:schemeClr val="accent6">
                    <a:lumMod val="75000"/>
                  </a:schemeClr>
                </a:solidFill>
              </a:rPr>
              <a:t>smmediahut</a:t>
            </a:r>
            <a:r>
              <a:rPr lang="en-US" sz="800" dirty="0" smtClean="0">
                <a:solidFill>
                  <a:schemeClr val="accent6">
                    <a:lumMod val="75000"/>
                  </a:schemeClr>
                </a:solidFill>
              </a:rPr>
              <a:t> </a:t>
            </a:r>
          </a:p>
          <a:p>
            <a:pPr>
              <a:lnSpc>
                <a:spcPts val="1200"/>
              </a:lnSpc>
            </a:pPr>
            <a:r>
              <a:rPr lang="en-US" sz="800" dirty="0" err="1" smtClean="0">
                <a:solidFill>
                  <a:schemeClr val="accent6">
                    <a:lumMod val="75000"/>
                  </a:schemeClr>
                </a:solidFill>
              </a:rPr>
              <a:t>ksmmediahut</a:t>
            </a:r>
            <a:endParaRPr lang="en-US" sz="800" dirty="0">
              <a:solidFill>
                <a:schemeClr val="accent6">
                  <a:lumMod val="75000"/>
                </a:schemeClr>
              </a:solidFill>
            </a:endParaRPr>
          </a:p>
        </p:txBody>
      </p:sp>
      <p:graphicFrame>
        <p:nvGraphicFramePr>
          <p:cNvPr id="24" name="Chart 23"/>
          <p:cNvGraphicFramePr/>
          <p:nvPr/>
        </p:nvGraphicFramePr>
        <p:xfrm>
          <a:off x="1295400" y="1581150"/>
          <a:ext cx="6629400" cy="251460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cSld>
  <p:clrMapOvr>
    <a:masterClrMapping/>
  </p:clrMapOvr>
  <p:transition spd="slow" advTm="12326"/>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
</p:tagLst>
</file>

<file path=ppt/tags/tag10.xml><?xml version="1.0" encoding="utf-8"?>
<p:tagLst xmlns:a="http://schemas.openxmlformats.org/drawingml/2006/main" xmlns:r="http://schemas.openxmlformats.org/officeDocument/2006/relationships" xmlns:p="http://schemas.openxmlformats.org/presentationml/2006/main">
  <p:tag name="TIMING" val="|0.3|1.8"/>
</p:tagLst>
</file>

<file path=ppt/tags/tag11.xml><?xml version="1.0" encoding="utf-8"?>
<p:tagLst xmlns:a="http://schemas.openxmlformats.org/drawingml/2006/main" xmlns:r="http://schemas.openxmlformats.org/officeDocument/2006/relationships" xmlns:p="http://schemas.openxmlformats.org/presentationml/2006/main">
  <p:tag name="TIMING" val="|0.3|1.8"/>
</p:tagLst>
</file>

<file path=ppt/tags/tag12.xml><?xml version="1.0" encoding="utf-8"?>
<p:tagLst xmlns:a="http://schemas.openxmlformats.org/drawingml/2006/main" xmlns:r="http://schemas.openxmlformats.org/officeDocument/2006/relationships" xmlns:p="http://schemas.openxmlformats.org/presentationml/2006/main">
  <p:tag name="TIMING" val="|0.3|1.8"/>
</p:tagLst>
</file>

<file path=ppt/tags/tag13.xml><?xml version="1.0" encoding="utf-8"?>
<p:tagLst xmlns:a="http://schemas.openxmlformats.org/drawingml/2006/main" xmlns:r="http://schemas.openxmlformats.org/officeDocument/2006/relationships" xmlns:p="http://schemas.openxmlformats.org/presentationml/2006/main">
  <p:tag name="TIMING" val="|0.3|1.8"/>
</p:tagLst>
</file>

<file path=ppt/tags/tag2.xml><?xml version="1.0" encoding="utf-8"?>
<p:tagLst xmlns:a="http://schemas.openxmlformats.org/drawingml/2006/main" xmlns:r="http://schemas.openxmlformats.org/officeDocument/2006/relationships" xmlns:p="http://schemas.openxmlformats.org/presentationml/2006/main">
  <p:tag name="TIMING" val="|2.8"/>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1.7|2.1|1.9"/>
</p:tagLst>
</file>

<file path=ppt/tags/tag5.xml><?xml version="1.0" encoding="utf-8"?>
<p:tagLst xmlns:a="http://schemas.openxmlformats.org/drawingml/2006/main" xmlns:r="http://schemas.openxmlformats.org/officeDocument/2006/relationships" xmlns:p="http://schemas.openxmlformats.org/presentationml/2006/main">
  <p:tag name="TIMING" val="|1.7|1.2|0.9|1.4|1|2.5"/>
</p:tagLst>
</file>

<file path=ppt/tags/tag6.xml><?xml version="1.0" encoding="utf-8"?>
<p:tagLst xmlns:a="http://schemas.openxmlformats.org/drawingml/2006/main" xmlns:r="http://schemas.openxmlformats.org/officeDocument/2006/relationships" xmlns:p="http://schemas.openxmlformats.org/presentationml/2006/main">
  <p:tag name="TIMING" val="|0.6|1.2|1.2|0.9|6.2"/>
</p:tagLst>
</file>

<file path=ppt/tags/tag7.xml><?xml version="1.0" encoding="utf-8"?>
<p:tagLst xmlns:a="http://schemas.openxmlformats.org/drawingml/2006/main" xmlns:r="http://schemas.openxmlformats.org/officeDocument/2006/relationships" xmlns:p="http://schemas.openxmlformats.org/presentationml/2006/main">
  <p:tag name="TIMING" val="|0.9|1.5|1.1|2|1.2|0.9"/>
</p:tagLst>
</file>

<file path=ppt/tags/tag8.xml><?xml version="1.0" encoding="utf-8"?>
<p:tagLst xmlns:a="http://schemas.openxmlformats.org/drawingml/2006/main" xmlns:r="http://schemas.openxmlformats.org/officeDocument/2006/relationships" xmlns:p="http://schemas.openxmlformats.org/presentationml/2006/main">
  <p:tag name="TIMING" val="|0|0.7|0.8|0.8|0.6|0.6|0.5|0.9|0.7"/>
</p:tagLst>
</file>

<file path=ppt/tags/tag9.xml><?xml version="1.0" encoding="utf-8"?>
<p:tagLst xmlns:a="http://schemas.openxmlformats.org/drawingml/2006/main" xmlns:r="http://schemas.openxmlformats.org/officeDocument/2006/relationships" xmlns:p="http://schemas.openxmlformats.org/presentationml/2006/main">
  <p:tag name="TIMING" val="|0.3|1.8"/>
</p:tagLst>
</file>

<file path=ppt/theme/theme1.xml><?xml version="1.0" encoding="utf-8"?>
<a:theme xmlns:a="http://schemas.openxmlformats.org/drawingml/2006/main" name="PSP Proposal. Vide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PSP Proposal. Video</Template>
  <TotalTime>542</TotalTime>
  <Words>2389</Words>
  <Application>Microsoft Office PowerPoint</Application>
  <PresentationFormat>On-screen Show (16:9)</PresentationFormat>
  <Paragraphs>364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PSP Proposal. Video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KhurramKevi</dc:creator>
  <cp:lastModifiedBy>Sony</cp:lastModifiedBy>
  <cp:revision>78</cp:revision>
  <dcterms:created xsi:type="dcterms:W3CDTF">2014-05-11T10:17:06Z</dcterms:created>
  <dcterms:modified xsi:type="dcterms:W3CDTF">2014-08-05T15:04:09Z</dcterms:modified>
</cp:coreProperties>
</file>