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43FDB-CCEC-4D82-81A8-20EE9802F176}" v="1" dt="2022-03-09T08:00:12.829"/>
    <p1510:client id="{5386EDEA-E500-4BA8-B832-9858E6569344}" v="11" dt="2022-03-09T07:56:02.660"/>
    <p1510:client id="{71604C92-705D-4C68-922B-3A1320436BAC}" v="219" dt="2022-03-09T06:35:34.859"/>
    <p1510:client id="{720D6EA5-FC5A-4BC2-9AEE-028B296B7076}" v="206" dt="2022-03-09T07:41:34.086"/>
    <p1510:client id="{7DD61B4C-0C75-4555-8F08-62E1A1001E30}" v="537" dt="2022-03-08T15:28:49.675"/>
    <p1510:client id="{A47A7FB9-2B92-44E3-91E5-76BE1AD390E6}" v="113" dt="2022-03-09T06:53:02.756"/>
    <p1510:client id="{ABBF27C9-BC25-409D-A98F-8F973FEC6133}" v="164" dt="2022-03-08T06:59:43.025"/>
    <p1510:client id="{C8C43389-DD89-4728-A7B5-E394F0CF42BA}" v="289" dt="2022-03-08T08:31:45.856"/>
    <p1510:client id="{F8EA56AB-D032-45DE-BAF9-F7927AE8EC92}" v="70" dt="2022-03-09T07:45:5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8, 2022</a:t>
            </a:fld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5562" y="310413"/>
            <a:ext cx="6534525" cy="4922833"/>
          </a:xfrm>
        </p:spPr>
        <p:txBody>
          <a:bodyPr vert="horz" lIns="0" tIns="0" rIns="0" bIns="0" numCol="1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+mj-lt"/>
              </a:rPr>
              <a:t>Organization Name: </a:t>
            </a:r>
            <a:r>
              <a:rPr lang="en-US">
                <a:ea typeface="+mn-lt"/>
                <a:cs typeface="+mn-lt"/>
              </a:rPr>
              <a:t>National Disaster Response Force (NDRF).</a:t>
            </a:r>
            <a:endParaRPr lang="en-US">
              <a:latin typeface="+mj-lt"/>
            </a:endParaRP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+mj-lt"/>
              </a:rPr>
              <a:t>PS Code:</a:t>
            </a:r>
            <a:r>
              <a:rPr lang="en-US" b="1">
                <a:latin typeface="+mj-lt"/>
              </a:rPr>
              <a:t> </a:t>
            </a:r>
            <a:r>
              <a:rPr lang="en-US" b="1">
                <a:latin typeface="Franklin Gothic Demi"/>
              </a:rPr>
              <a:t> </a:t>
            </a:r>
            <a:r>
              <a:rPr lang="en-US">
                <a:latin typeface="Franklin Gothic Book"/>
              </a:rPr>
              <a:t>GS908</a:t>
            </a:r>
            <a:endParaRPr lang="en-US">
              <a:latin typeface="+mj-lt"/>
            </a:endParaRP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+mj-lt"/>
              </a:rPr>
              <a:t>Problem Statement Title: </a:t>
            </a:r>
            <a:r>
              <a:rPr lang="en-US">
                <a:ea typeface="+mn-lt"/>
                <a:cs typeface="+mn-lt"/>
              </a:rPr>
              <a:t>Borewell Rescue Operations</a:t>
            </a:r>
          </a:p>
          <a:p>
            <a:pPr>
              <a:lnSpc>
                <a:spcPct val="100000"/>
              </a:lnSpc>
            </a:pP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Team Name: </a:t>
            </a:r>
            <a:r>
              <a:rPr lang="en-US" err="1">
                <a:ea typeface="+mn-lt"/>
                <a:cs typeface="+mn-lt"/>
              </a:rPr>
              <a:t>MasterMinds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Team Leader Name:  </a:t>
            </a:r>
            <a:r>
              <a:rPr lang="en-US" err="1">
                <a:latin typeface="Franklin Gothic Book"/>
              </a:rPr>
              <a:t>Sowndar</a:t>
            </a:r>
            <a:r>
              <a:rPr lang="en-US">
                <a:latin typeface="Franklin Gothic Book"/>
              </a:rPr>
              <a:t> K</a:t>
            </a:r>
            <a:endParaRPr lang="en-US"/>
          </a:p>
          <a:p>
            <a:pPr>
              <a:lnSpc>
                <a:spcPct val="100000"/>
              </a:lnSpc>
            </a:pP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Institute Code:  </a:t>
            </a:r>
            <a:r>
              <a:rPr lang="en-US">
                <a:latin typeface="Franklin Gothic Book"/>
              </a:rPr>
              <a:t>C-37057(AISHE code)</a:t>
            </a:r>
            <a:endParaRPr lang="en-US"/>
          </a:p>
          <a:p>
            <a:pPr>
              <a:lnSpc>
                <a:spcPct val="100000"/>
              </a:lnSpc>
            </a:pP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Institute Name:</a:t>
            </a:r>
            <a:r>
              <a:rPr lang="en-US">
                <a:latin typeface="Franklin Gothic Demi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Sri Eshwar College of Engineering</a:t>
            </a:r>
            <a:endParaRPr lang="en-US"/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+mj-lt"/>
              </a:rPr>
              <a:t>Theme Name:</a:t>
            </a:r>
            <a:r>
              <a:rPr lang="en-US">
                <a:latin typeface="Franklin Gothic Demi"/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Disaster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43CF7266-7568-461A-86A9-EF635D41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136" y="-3150"/>
            <a:ext cx="3605842" cy="6605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93" y="275214"/>
            <a:ext cx="5534431" cy="610863"/>
          </a:xfrm>
        </p:spPr>
        <p:txBody>
          <a:bodyPr>
            <a:normAutofit/>
          </a:bodyPr>
          <a:lstStyle/>
          <a:p>
            <a:r>
              <a:rPr lang="en-US"/>
              <a:t>Idea Details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2999589" y="4970971"/>
            <a:ext cx="2438280" cy="13644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+mj-lt"/>
              </a:rPr>
              <a:t> Technology stack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Solid 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Robotic Mechanisms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Sensors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CE34D-8E2E-4EA7-B2BF-55CB6E8FCF7A}"/>
              </a:ext>
            </a:extLst>
          </p:cNvPr>
          <p:cNvSpPr/>
          <p:nvPr/>
        </p:nvSpPr>
        <p:spPr>
          <a:xfrm>
            <a:off x="476430" y="1144977"/>
            <a:ext cx="2674187" cy="920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248" y="981023"/>
            <a:ext cx="7804209" cy="3581930"/>
          </a:xfrm>
          <a:ln cmpd="sng">
            <a:solidFill>
              <a:schemeClr val="bg1"/>
            </a:solidFill>
            <a:prstDash val="solid"/>
          </a:ln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>
                <a:solidFill>
                  <a:schemeClr val="tx2"/>
                </a:solidFill>
                <a:latin typeface="Franklin Gothic Demi"/>
              </a:rPr>
              <a:t> Solution:</a:t>
            </a:r>
            <a:endParaRPr lang="en-US">
              <a:solidFill>
                <a:schemeClr val="tx2"/>
              </a:solidFill>
            </a:endParaRPr>
          </a:p>
          <a:p>
            <a:pPr marL="285750" indent="-285750" algn="just">
              <a:buChar char="•"/>
            </a:pPr>
            <a:r>
              <a:rPr lang="en-US">
                <a:latin typeface="Franklin Gothic Book"/>
              </a:rPr>
              <a:t>Borewells are left unattended and uncovered, due to which mostly little children fall </a:t>
            </a:r>
            <a:endParaRPr lang="en-US" sz="1400">
              <a:latin typeface="Franklin Gothic Book"/>
            </a:endParaRPr>
          </a:p>
          <a:p>
            <a:pPr algn="just"/>
            <a:r>
              <a:rPr lang="en-US">
                <a:latin typeface="Franklin Gothic Book"/>
              </a:rPr>
              <a:t>  into these.</a:t>
            </a:r>
            <a:endParaRPr lang="en-US" sz="1400">
              <a:latin typeface="Franklin Gothic Book"/>
            </a:endParaRPr>
          </a:p>
          <a:p>
            <a:pPr marL="285750" indent="-285750" algn="just">
              <a:buChar char="•"/>
            </a:pPr>
            <a:r>
              <a:rPr lang="en-US">
                <a:latin typeface="Franklin Gothic Demi"/>
              </a:rPr>
              <a:t> </a:t>
            </a:r>
            <a:r>
              <a:rPr lang="en-US">
                <a:latin typeface="Franklin Gothic Book"/>
              </a:rPr>
              <a:t>Our </a:t>
            </a:r>
            <a:r>
              <a:rPr lang="en-US">
                <a:ea typeface="+mn-lt"/>
                <a:cs typeface="+mn-lt"/>
              </a:rPr>
              <a:t>objectives are: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  1) </a:t>
            </a:r>
            <a:r>
              <a:rPr lang="en-US">
                <a:ea typeface="+mn-lt"/>
                <a:cs typeface="+mn-lt"/>
              </a:rPr>
              <a:t>To hold a child from falling further,</a:t>
            </a:r>
            <a:r>
              <a:rPr lang="en-US" b="1">
                <a:ea typeface="+mn-lt"/>
                <a:cs typeface="+mn-lt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 algn="just"/>
            <a:r>
              <a:rPr lang="en-US" b="1">
                <a:ea typeface="+mn-lt"/>
                <a:cs typeface="+mn-lt"/>
              </a:rPr>
              <a:t>  2)</a:t>
            </a:r>
            <a:r>
              <a:rPr lang="en-US">
                <a:ea typeface="+mn-lt"/>
                <a:cs typeface="+mn-lt"/>
              </a:rPr>
              <a:t> provide a safety bucket mechanism  for  sand sliding, </a:t>
            </a:r>
            <a:endParaRPr lang="en-US" sz="1400">
              <a:ea typeface="+mn-lt"/>
              <a:cs typeface="+mn-lt"/>
            </a:endParaRPr>
          </a:p>
          <a:p>
            <a:pPr algn="just"/>
            <a:r>
              <a:rPr lang="en-US" b="1">
                <a:ea typeface="+mn-lt"/>
                <a:cs typeface="+mn-lt"/>
              </a:rPr>
              <a:t>  3) </a:t>
            </a:r>
            <a:r>
              <a:rPr lang="en-US">
                <a:ea typeface="+mn-lt"/>
                <a:cs typeface="+mn-lt"/>
              </a:rPr>
              <a:t>To extend a diameter of the hole and  rescue the child.</a:t>
            </a:r>
            <a:endParaRPr lang="en-US"/>
          </a:p>
          <a:p>
            <a:pPr marL="285750" indent="-285750" algn="just">
              <a:buChar char="•"/>
            </a:pPr>
            <a:r>
              <a:rPr lang="en-US">
                <a:ea typeface="+mn-lt"/>
                <a:cs typeface="+mn-lt"/>
              </a:rPr>
              <a:t> Our idea is to develop a mechanical system – BRO-LSB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with hold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mechanism, detachable buckets and spinner mechanism for hole enlargement </a:t>
            </a:r>
            <a:endParaRPr lang="en-US">
              <a:solidFill>
                <a:srgbClr val="000000"/>
              </a:solidFill>
              <a:latin typeface="Franklin Gothic Book"/>
            </a:endParaRPr>
          </a:p>
          <a:p>
            <a:pPr marL="285750" indent="-285750" algn="just"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To rescue the child safely</a:t>
            </a:r>
            <a:endParaRPr lang="en-US"/>
          </a:p>
          <a:p>
            <a:pPr algn="just"/>
            <a:endParaRPr lang="en-US">
              <a:solidFill>
                <a:srgbClr val="7CA655"/>
              </a:solidFill>
              <a:latin typeface="Franklin Gothic Demi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>
              <a:solidFill>
                <a:srgbClr val="000000"/>
              </a:solidFill>
              <a:latin typeface="Franklin Gothic Book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28B8B710-105A-4B90-A63E-70EC68AA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01" y="4560094"/>
            <a:ext cx="2441273" cy="22235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304F060-3462-4642-9239-02E03014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720" y="1926407"/>
            <a:ext cx="1708031" cy="16824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/>
          </a:bodyPr>
          <a:lstStyle/>
          <a:p>
            <a:r>
              <a:rPr lang="en-US"/>
              <a:t>Idea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/>
              <a:t>Use</a:t>
            </a:r>
            <a:r>
              <a:rPr lang="en-US" sz="1800"/>
              <a:t> Cases </a:t>
            </a:r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517" y="2656903"/>
            <a:ext cx="4867456" cy="4009231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>
                <a:ea typeface="+mn-lt"/>
                <a:cs typeface="+mn-lt"/>
              </a:rPr>
              <a:t>For rescue operations under the earth such as</a:t>
            </a:r>
            <a:endParaRPr lang="en-US" sz="180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/>
              <a:t> Borewell,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/>
              <a:t>Glacier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/>
              <a:t>Cave Explorers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13399" y="6360975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 Dependencies 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81833" cy="4009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/>
              <a:t>Mechanical Constraints  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/>
              <a:t>Robotic Operations  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/>
              <a:t>Health Status of the Victim (Child)  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/>
              <a:t>Nature of the soil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/>
              <a:t>Environmental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DF672F-8124-4895-9BD9-002B6A45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5" y="1717192"/>
            <a:ext cx="3448531" cy="419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2" y="160195"/>
            <a:ext cx="6617507" cy="610863"/>
          </a:xfrm>
        </p:spPr>
        <p:txBody>
          <a:bodyPr>
            <a:normAutofit/>
          </a:bodyPr>
          <a:lstStyle/>
          <a:p>
            <a:r>
              <a:rPr lang="en-US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" y="-180770"/>
            <a:ext cx="12036515" cy="285138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Leader Name: 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Sowndar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/>
              <a:t>Branch :B.E    Stream: ECE  Year: III 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Member 1 Name: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Ragabharathi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A</a:t>
            </a:r>
          </a:p>
          <a:p>
            <a:r>
              <a:rPr lang="en-US"/>
              <a:t>Branch :B.E   Stream : ECE   Year : III 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Hariboobaalan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 N</a:t>
            </a:r>
          </a:p>
          <a:p>
            <a:r>
              <a:rPr lang="en-US"/>
              <a:t>Branch :B.E   Stream : CSE   Year: III 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Member 3 Name: Harithaa G</a:t>
            </a:r>
          </a:p>
          <a:p>
            <a:r>
              <a:rPr lang="en-US"/>
              <a:t>Branch :B.E   Stream : CSE   Year : III 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Member 4 Name: Abhishek Singh </a:t>
            </a:r>
          </a:p>
          <a:p>
            <a:r>
              <a:rPr lang="en-US"/>
              <a:t>Branch : B.E   Stream : ECE   Year : III 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Team Member 5 Name: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Saihareesh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V</a:t>
            </a:r>
          </a:p>
          <a:p>
            <a:r>
              <a:rPr lang="en-US"/>
              <a:t>Branch :B.E  Stream :ECE  Year : III </a:t>
            </a: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b="1" err="1">
                <a:solidFill>
                  <a:schemeClr val="accent4">
                    <a:lumMod val="75000"/>
                  </a:schemeClr>
                </a:solidFill>
              </a:rPr>
              <a:t>Venugopal.E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/>
              <a:t>Category : Academic                 Expertise : Robotics and Drive System         Domain Experience : 8years  </a:t>
            </a: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Team Mentor 2 Name: </a:t>
            </a:r>
            <a:r>
              <a:rPr lang="en-US" b="1" err="1">
                <a:solidFill>
                  <a:schemeClr val="accent4">
                    <a:lumMod val="75000"/>
                  </a:schemeClr>
                </a:solidFill>
              </a:rPr>
              <a:t>Ramesh.A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/>
              <a:t>Category : Academic                 Expertise : IOT AND RPA                                 Domain Experience : 7years 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D540-FADC-4968-8739-9F0E2D13F1D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B7228-D37F-4EB8-9CFC-E7888745AA0B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5CCC1-C07B-411C-B0D5-384B416482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PowerPoint Presentation</vt:lpstr>
      <vt:lpstr>Idea Details</vt:lpstr>
      <vt:lpstr>Idea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revision>10</cp:revision>
  <dcterms:created xsi:type="dcterms:W3CDTF">2022-02-11T07:14:46Z</dcterms:created>
  <dcterms:modified xsi:type="dcterms:W3CDTF">2022-03-09T08:03:11Z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