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2" r:id="rId9"/>
    <p:sldId id="273" r:id="rId10"/>
    <p:sldId id="261" r:id="rId11"/>
    <p:sldId id="258" r:id="rId12"/>
    <p:sldId id="271" r:id="rId13"/>
    <p:sldId id="257" r:id="rId14"/>
    <p:sldId id="260" r:id="rId15"/>
    <p:sldId id="272" r:id="rId16"/>
    <p:sldId id="259" r:id="rId17"/>
    <p:sldId id="269" r:id="rId18"/>
    <p:sldId id="270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B762-A5DD-4B74-98BF-E30C5AF11DAF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3988"/>
            <a:ext cx="5334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l="20000"/>
          <a:stretch>
            <a:fillRect/>
          </a:stretch>
        </p:blipFill>
        <p:spPr bwMode="auto">
          <a:xfrm>
            <a:off x="2438400" y="1143000"/>
            <a:ext cx="487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l="20000"/>
          <a:stretch>
            <a:fillRect/>
          </a:stretch>
        </p:blipFill>
        <p:spPr bwMode="auto">
          <a:xfrm>
            <a:off x="2438400" y="1143000"/>
            <a:ext cx="487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0000"/>
          <a:stretch>
            <a:fillRect/>
          </a:stretch>
        </p:blipFill>
        <p:spPr bwMode="auto">
          <a:xfrm>
            <a:off x="2438400" y="1143000"/>
            <a:ext cx="487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24</cp:revision>
  <dcterms:created xsi:type="dcterms:W3CDTF">2016-08-19T20:41:39Z</dcterms:created>
  <dcterms:modified xsi:type="dcterms:W3CDTF">2016-08-22T03:09:28Z</dcterms:modified>
</cp:coreProperties>
</file>