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59" r:id="rId6"/>
    <p:sldId id="260" r:id="rId7"/>
    <p:sldId id="261" r:id="rId8"/>
    <p:sldId id="262" r:id="rId9"/>
    <p:sldId id="263" r:id="rId10"/>
    <p:sldId id="269" r:id="rId11"/>
    <p:sldId id="270" r:id="rId12"/>
    <p:sldId id="264" r:id="rId13"/>
    <p:sldId id="265" r:id="rId14"/>
    <p:sldId id="266" r:id="rId15"/>
    <p:sldId id="267" r:id="rId16"/>
    <p:sldId id="268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7118"/>
    <a:srgbClr val="F29C00"/>
    <a:srgbClr val="647301"/>
    <a:srgbClr val="FEA300"/>
    <a:srgbClr val="B11BB5"/>
    <a:srgbClr val="606E01"/>
    <a:srgbClr val="CC8300"/>
    <a:srgbClr val="D08600"/>
    <a:srgbClr val="9D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96" y="9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B8305A-89A0-4D9B-9AA1-2B6E589298D9}" type="doc">
      <dgm:prSet loTypeId="urn:microsoft.com/office/officeart/2005/8/layout/gear1" loCatId="cycle" qsTypeId="urn:microsoft.com/office/officeart/2005/8/quickstyle/simple5" qsCatId="simple" csTypeId="urn:microsoft.com/office/officeart/2005/8/colors/accent1_2" csCatId="accent1" phldr="1"/>
      <dgm:spPr/>
    </dgm:pt>
    <dgm:pt modelId="{9FCBB5B5-C7DF-41A9-9D70-3D5F9475A9BC}">
      <dgm:prSet phldrT="[Text]"/>
      <dgm:spPr>
        <a:solidFill>
          <a:schemeClr val="accent3"/>
        </a:solidFill>
      </dgm:spPr>
      <dgm:t>
        <a:bodyPr/>
        <a:lstStyle/>
        <a:p>
          <a:r>
            <a:rPr lang="en-US" dirty="0"/>
            <a:t> </a:t>
          </a:r>
        </a:p>
      </dgm:t>
    </dgm:pt>
    <dgm:pt modelId="{22D2C269-239A-48C3-B574-54299FD84E76}" type="sibTrans" cxnId="{55A98D1B-3048-4D54-B19C-95598F22B0DC}">
      <dgm:prSet/>
      <dgm:spPr/>
      <dgm:t>
        <a:bodyPr/>
        <a:lstStyle/>
        <a:p>
          <a:endParaRPr lang="en-US"/>
        </a:p>
      </dgm:t>
    </dgm:pt>
    <dgm:pt modelId="{7B2D4BD5-35F0-4CE4-9629-96D95FF7F14F}" type="parTrans" cxnId="{55A98D1B-3048-4D54-B19C-95598F22B0DC}">
      <dgm:prSet/>
      <dgm:spPr/>
      <dgm:t>
        <a:bodyPr/>
        <a:lstStyle/>
        <a:p>
          <a:endParaRPr lang="en-US"/>
        </a:p>
      </dgm:t>
    </dgm:pt>
    <dgm:pt modelId="{35316CC0-DABA-453A-B638-46BD42343360}" type="pres">
      <dgm:prSet presAssocID="{0DB8305A-89A0-4D9B-9AA1-2B6E589298D9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7B1C5756-DB32-441E-AAED-229C7DFAF123}" type="pres">
      <dgm:prSet presAssocID="{9FCBB5B5-C7DF-41A9-9D70-3D5F9475A9BC}" presName="gear1" presStyleLbl="node1" presStyleIdx="0" presStyleCnt="1" custScaleX="175543" custScaleY="175543" custLinFactNeighborX="15903" custLinFactNeighborY="0">
        <dgm:presLayoutVars>
          <dgm:chMax val="1"/>
          <dgm:bulletEnabled val="1"/>
        </dgm:presLayoutVars>
      </dgm:prSet>
      <dgm:spPr/>
    </dgm:pt>
    <dgm:pt modelId="{9F21A0ED-F4E8-42CD-B4CB-FDAE0DC7A399}" type="pres">
      <dgm:prSet presAssocID="{9FCBB5B5-C7DF-41A9-9D70-3D5F9475A9BC}" presName="gear1srcNode" presStyleLbl="node1" presStyleIdx="0" presStyleCnt="1"/>
      <dgm:spPr/>
    </dgm:pt>
    <dgm:pt modelId="{E3724CA4-2CA0-429E-8931-5B63DDBF823C}" type="pres">
      <dgm:prSet presAssocID="{9FCBB5B5-C7DF-41A9-9D70-3D5F9475A9BC}" presName="gear1dstNode" presStyleLbl="node1" presStyleIdx="0" presStyleCnt="1"/>
      <dgm:spPr/>
    </dgm:pt>
    <dgm:pt modelId="{04F8F0EA-65CD-44A2-8C28-3EF8FE561F8B}" type="pres">
      <dgm:prSet presAssocID="{22D2C269-239A-48C3-B574-54299FD84E76}" presName="connector1" presStyleLbl="sibTrans2D1" presStyleIdx="0" presStyleCnt="1" custFlipVert="1" custFlipHor="0" custScaleX="21794" custScaleY="1247" custLinFactX="9833" custLinFactNeighborX="100000" custLinFactNeighborY="22394"/>
      <dgm:spPr/>
    </dgm:pt>
  </dgm:ptLst>
  <dgm:cxnLst>
    <dgm:cxn modelId="{692148B9-A684-4B24-9DB1-59518F95CC50}" type="presOf" srcId="{9FCBB5B5-C7DF-41A9-9D70-3D5F9475A9BC}" destId="{9F21A0ED-F4E8-42CD-B4CB-FDAE0DC7A399}" srcOrd="1" destOrd="0" presId="urn:microsoft.com/office/officeart/2005/8/layout/gear1"/>
    <dgm:cxn modelId="{4FA4EABA-3D4B-4AA2-AA8C-922C0EED8892}" type="presOf" srcId="{9FCBB5B5-C7DF-41A9-9D70-3D5F9475A9BC}" destId="{7B1C5756-DB32-441E-AAED-229C7DFAF123}" srcOrd="0" destOrd="0" presId="urn:microsoft.com/office/officeart/2005/8/layout/gear1"/>
    <dgm:cxn modelId="{1A5E5A19-BB1B-4A28-9894-0A2FC989D8FD}" type="presOf" srcId="{0DB8305A-89A0-4D9B-9AA1-2B6E589298D9}" destId="{35316CC0-DABA-453A-B638-46BD42343360}" srcOrd="0" destOrd="0" presId="urn:microsoft.com/office/officeart/2005/8/layout/gear1"/>
    <dgm:cxn modelId="{B53D8DE5-43B0-4FE6-ADA4-5F2F11A56C34}" type="presOf" srcId="{22D2C269-239A-48C3-B574-54299FD84E76}" destId="{04F8F0EA-65CD-44A2-8C28-3EF8FE561F8B}" srcOrd="0" destOrd="0" presId="urn:microsoft.com/office/officeart/2005/8/layout/gear1"/>
    <dgm:cxn modelId="{55A98D1B-3048-4D54-B19C-95598F22B0DC}" srcId="{0DB8305A-89A0-4D9B-9AA1-2B6E589298D9}" destId="{9FCBB5B5-C7DF-41A9-9D70-3D5F9475A9BC}" srcOrd="0" destOrd="0" parTransId="{7B2D4BD5-35F0-4CE4-9629-96D95FF7F14F}" sibTransId="{22D2C269-239A-48C3-B574-54299FD84E76}"/>
    <dgm:cxn modelId="{DBD0E032-7EE3-4FE7-97CB-42DCB514F044}" type="presOf" srcId="{9FCBB5B5-C7DF-41A9-9D70-3D5F9475A9BC}" destId="{E3724CA4-2CA0-429E-8931-5B63DDBF823C}" srcOrd="2" destOrd="0" presId="urn:microsoft.com/office/officeart/2005/8/layout/gear1"/>
    <dgm:cxn modelId="{FEFFFD64-7214-46D6-957C-710AA9CB4E6E}" type="presParOf" srcId="{35316CC0-DABA-453A-B638-46BD42343360}" destId="{7B1C5756-DB32-441E-AAED-229C7DFAF123}" srcOrd="0" destOrd="0" presId="urn:microsoft.com/office/officeart/2005/8/layout/gear1"/>
    <dgm:cxn modelId="{8C48E071-7406-4D89-B85A-B93BC688A364}" type="presParOf" srcId="{35316CC0-DABA-453A-B638-46BD42343360}" destId="{9F21A0ED-F4E8-42CD-B4CB-FDAE0DC7A399}" srcOrd="1" destOrd="0" presId="urn:microsoft.com/office/officeart/2005/8/layout/gear1"/>
    <dgm:cxn modelId="{3F685F46-BEF4-4793-AAF2-A79F0747520C}" type="presParOf" srcId="{35316CC0-DABA-453A-B638-46BD42343360}" destId="{E3724CA4-2CA0-429E-8931-5B63DDBF823C}" srcOrd="2" destOrd="0" presId="urn:microsoft.com/office/officeart/2005/8/layout/gear1"/>
    <dgm:cxn modelId="{C8A4AE83-BC37-4A19-9EBD-8A827327BB12}" type="presParOf" srcId="{35316CC0-DABA-453A-B638-46BD42343360}" destId="{04F8F0EA-65CD-44A2-8C28-3EF8FE561F8B}" srcOrd="3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1C5756-DB32-441E-AAED-229C7DFAF123}">
      <dsp:nvSpPr>
        <dsp:cNvPr id="0" name=""/>
        <dsp:cNvSpPr/>
      </dsp:nvSpPr>
      <dsp:spPr>
        <a:xfrm>
          <a:off x="2548467" y="93508"/>
          <a:ext cx="5231649" cy="5231649"/>
        </a:xfrm>
        <a:prstGeom prst="gear9">
          <a:avLst/>
        </a:prstGeom>
        <a:solidFill>
          <a:schemeClr val="accent3"/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 </a:t>
          </a:r>
        </a:p>
      </dsp:txBody>
      <dsp:txXfrm>
        <a:off x="3600261" y="1318997"/>
        <a:ext cx="3128061" cy="2689175"/>
      </dsp:txXfrm>
    </dsp:sp>
    <dsp:sp modelId="{04F8F0EA-65CD-44A2-8C28-3EF8FE561F8B}">
      <dsp:nvSpPr>
        <dsp:cNvPr id="0" name=""/>
        <dsp:cNvSpPr/>
      </dsp:nvSpPr>
      <dsp:spPr>
        <a:xfrm flipV="1">
          <a:off x="8835372" y="3322297"/>
          <a:ext cx="798908" cy="45711"/>
        </a:xfrm>
        <a:prstGeom prst="leftCircularArrow">
          <a:avLst>
            <a:gd name="adj1" fmla="val 4878"/>
            <a:gd name="adj2" fmla="val 312630"/>
            <a:gd name="adj3" fmla="val 3224359"/>
            <a:gd name="adj4" fmla="val 15113656"/>
            <a:gd name="adj5" fmla="val 5691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FF66-C5A4-4C5A-B4F7-C0D0218661C0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C723-8F1D-46D4-B90C-EF6EC64C0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4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FF66-C5A4-4C5A-B4F7-C0D0218661C0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C723-8F1D-46D4-B90C-EF6EC64C0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96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FF66-C5A4-4C5A-B4F7-C0D0218661C0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C723-8F1D-46D4-B90C-EF6EC64C0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1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FF66-C5A4-4C5A-B4F7-C0D0218661C0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C723-8F1D-46D4-B90C-EF6EC64C0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5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FF66-C5A4-4C5A-B4F7-C0D0218661C0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C723-8F1D-46D4-B90C-EF6EC64C0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778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FF66-C5A4-4C5A-B4F7-C0D0218661C0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C723-8F1D-46D4-B90C-EF6EC64C0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9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FF66-C5A4-4C5A-B4F7-C0D0218661C0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C723-8F1D-46D4-B90C-EF6EC64C0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90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FF66-C5A4-4C5A-B4F7-C0D0218661C0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C723-8F1D-46D4-B90C-EF6EC64C0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96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FF66-C5A4-4C5A-B4F7-C0D0218661C0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C723-8F1D-46D4-B90C-EF6EC64C0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FF66-C5A4-4C5A-B4F7-C0D0218661C0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C723-8F1D-46D4-B90C-EF6EC64C0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00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7FF66-C5A4-4C5A-B4F7-C0D0218661C0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7C723-8F1D-46D4-B90C-EF6EC64C0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0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7FF66-C5A4-4C5A-B4F7-C0D0218661C0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7C723-8F1D-46D4-B90C-EF6EC64C0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95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695455" y="4559407"/>
            <a:ext cx="8813667" cy="0"/>
          </a:xfrm>
          <a:prstGeom prst="line">
            <a:avLst/>
          </a:prstGeom>
          <a:ln w="304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362516" y="3450943"/>
            <a:ext cx="9489440" cy="0"/>
          </a:xfrm>
          <a:prstGeom prst="line">
            <a:avLst/>
          </a:prstGeom>
          <a:ln w="304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90132" y="2342478"/>
            <a:ext cx="9029101" cy="0"/>
          </a:xfrm>
          <a:prstGeom prst="line">
            <a:avLst/>
          </a:prstGeom>
          <a:ln w="304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096000" y="1173480"/>
            <a:ext cx="0" cy="4511040"/>
          </a:xfrm>
          <a:prstGeom prst="line">
            <a:avLst/>
          </a:prstGeom>
          <a:ln w="304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 rot="4293836">
            <a:off x="6036935" y="932470"/>
            <a:ext cx="4732015" cy="4935739"/>
          </a:xfrm>
          <a:prstGeom prst="arc">
            <a:avLst>
              <a:gd name="adj1" fmla="val 13195167"/>
              <a:gd name="adj2" fmla="val 0"/>
            </a:avLst>
          </a:prstGeom>
          <a:ln w="304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c 32"/>
          <p:cNvSpPr/>
          <p:nvPr/>
        </p:nvSpPr>
        <p:spPr>
          <a:xfrm rot="18795821" flipH="1">
            <a:off x="2830874" y="167542"/>
            <a:ext cx="6547614" cy="6612026"/>
          </a:xfrm>
          <a:prstGeom prst="arc">
            <a:avLst>
              <a:gd name="adj1" fmla="val 16200000"/>
              <a:gd name="adj2" fmla="val 21318753"/>
            </a:avLst>
          </a:prstGeom>
          <a:ln w="304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34" name="Arc 33"/>
          <p:cNvSpPr/>
          <p:nvPr/>
        </p:nvSpPr>
        <p:spPr>
          <a:xfrm rot="17306164" flipH="1">
            <a:off x="1437178" y="975829"/>
            <a:ext cx="4715635" cy="4906339"/>
          </a:xfrm>
          <a:prstGeom prst="arc">
            <a:avLst>
              <a:gd name="adj1" fmla="val 13195167"/>
              <a:gd name="adj2" fmla="val 0"/>
            </a:avLst>
          </a:prstGeom>
          <a:ln w="304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Connector 37"/>
          <p:cNvCxnSpPr>
            <a:stCxn id="34" idx="0"/>
            <a:endCxn id="27" idx="0"/>
          </p:cNvCxnSpPr>
          <p:nvPr/>
        </p:nvCxnSpPr>
        <p:spPr>
          <a:xfrm flipV="1">
            <a:off x="2917608" y="1161124"/>
            <a:ext cx="6366635" cy="38602"/>
          </a:xfrm>
          <a:prstGeom prst="line">
            <a:avLst/>
          </a:prstGeom>
          <a:ln w="304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4" idx="2"/>
            <a:endCxn id="27" idx="2"/>
          </p:cNvCxnSpPr>
          <p:nvPr/>
        </p:nvCxnSpPr>
        <p:spPr>
          <a:xfrm flipV="1">
            <a:off x="3049345" y="5644917"/>
            <a:ext cx="6101838" cy="20889"/>
          </a:xfrm>
          <a:prstGeom prst="line">
            <a:avLst/>
          </a:prstGeom>
          <a:ln w="304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Arc 48"/>
          <p:cNvSpPr/>
          <p:nvPr/>
        </p:nvSpPr>
        <p:spPr>
          <a:xfrm rot="18118295" flipH="1">
            <a:off x="4556585" y="-907069"/>
            <a:ext cx="8530561" cy="9031961"/>
          </a:xfrm>
          <a:prstGeom prst="arc">
            <a:avLst>
              <a:gd name="adj1" fmla="val 16200000"/>
              <a:gd name="adj2" fmla="val 19839616"/>
            </a:avLst>
          </a:prstGeom>
          <a:ln w="304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50" name="Arc 49"/>
          <p:cNvSpPr/>
          <p:nvPr/>
        </p:nvSpPr>
        <p:spPr>
          <a:xfrm rot="3430834">
            <a:off x="-887328" y="-884458"/>
            <a:ext cx="8530561" cy="9031961"/>
          </a:xfrm>
          <a:prstGeom prst="arc">
            <a:avLst>
              <a:gd name="adj1" fmla="val 16200000"/>
              <a:gd name="adj2" fmla="val 19839616"/>
            </a:avLst>
          </a:prstGeom>
          <a:ln w="304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67" name="Arc 66"/>
          <p:cNvSpPr/>
          <p:nvPr/>
        </p:nvSpPr>
        <p:spPr>
          <a:xfrm rot="2804179">
            <a:off x="2856609" y="144930"/>
            <a:ext cx="6547614" cy="6612026"/>
          </a:xfrm>
          <a:prstGeom prst="arc">
            <a:avLst>
              <a:gd name="adj1" fmla="val 16200000"/>
              <a:gd name="adj2" fmla="val 21318753"/>
            </a:avLst>
          </a:prstGeom>
          <a:ln w="304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856096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/>
          <p:cNvSpPr/>
          <p:nvPr/>
        </p:nvSpPr>
        <p:spPr>
          <a:xfrm>
            <a:off x="5366193" y="697499"/>
            <a:ext cx="1459610" cy="2679320"/>
          </a:xfrm>
          <a:prstGeom prst="trapezoi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5" name="Trapezoid 4"/>
          <p:cNvSpPr/>
          <p:nvPr/>
        </p:nvSpPr>
        <p:spPr>
          <a:xfrm rot="5400000">
            <a:off x="6764538" y="2029520"/>
            <a:ext cx="1459610" cy="2679320"/>
          </a:xfrm>
          <a:prstGeom prst="trapezoi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6" name="Trapezoid 5"/>
          <p:cNvSpPr/>
          <p:nvPr/>
        </p:nvSpPr>
        <p:spPr>
          <a:xfrm rot="10800000">
            <a:off x="5373704" y="3468786"/>
            <a:ext cx="1459610" cy="2679320"/>
          </a:xfrm>
          <a:prstGeom prst="trapezoi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10" name="Trapezoid 9"/>
          <p:cNvSpPr/>
          <p:nvPr/>
        </p:nvSpPr>
        <p:spPr>
          <a:xfrm rot="8100000">
            <a:off x="6381041" y="3165145"/>
            <a:ext cx="1459610" cy="2679320"/>
          </a:xfrm>
          <a:prstGeom prst="trapezoi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12" name="Trapezoid 11"/>
          <p:cNvSpPr/>
          <p:nvPr/>
        </p:nvSpPr>
        <p:spPr>
          <a:xfrm rot="18900000">
            <a:off x="4329686" y="1092642"/>
            <a:ext cx="1459610" cy="2679320"/>
          </a:xfrm>
          <a:prstGeom prst="trapezoi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9" name="Trapezoid 8"/>
          <p:cNvSpPr/>
          <p:nvPr/>
        </p:nvSpPr>
        <p:spPr>
          <a:xfrm rot="13500000">
            <a:off x="4329517" y="3157437"/>
            <a:ext cx="1459610" cy="2679320"/>
          </a:xfrm>
          <a:prstGeom prst="trapezoi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4" name="Trapezoid 3"/>
          <p:cNvSpPr/>
          <p:nvPr/>
        </p:nvSpPr>
        <p:spPr>
          <a:xfrm rot="2700000">
            <a:off x="6402701" y="1050513"/>
            <a:ext cx="1459610" cy="2679320"/>
          </a:xfrm>
          <a:prstGeom prst="trapezoi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13" name="Trapezoid 12"/>
          <p:cNvSpPr/>
          <p:nvPr/>
        </p:nvSpPr>
        <p:spPr>
          <a:xfrm rot="16200000">
            <a:off x="3967247" y="2029520"/>
            <a:ext cx="1459610" cy="2679320"/>
          </a:xfrm>
          <a:prstGeom prst="trapezoi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14" name="Oval 13"/>
          <p:cNvSpPr/>
          <p:nvPr/>
        </p:nvSpPr>
        <p:spPr>
          <a:xfrm rot="20961428">
            <a:off x="4146026" y="1361440"/>
            <a:ext cx="3899948" cy="41351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18" name="Straight Connector 17"/>
          <p:cNvCxnSpPr/>
          <p:nvPr/>
        </p:nvCxnSpPr>
        <p:spPr>
          <a:xfrm rot="2661614" flipV="1">
            <a:off x="6334831" y="2914128"/>
            <a:ext cx="6847" cy="606291"/>
          </a:xfrm>
          <a:prstGeom prst="line">
            <a:avLst/>
          </a:prstGeom>
          <a:ln w="533400" cap="rnd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55887" y="629968"/>
            <a:ext cx="262657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236003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3627120" y="960120"/>
            <a:ext cx="4937760" cy="493776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443852" y="537388"/>
            <a:ext cx="262657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0038233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2357120" y="546828"/>
            <a:ext cx="7477760" cy="5707017"/>
          </a:xfrm>
          <a:custGeom>
            <a:avLst/>
            <a:gdLst>
              <a:gd name="connsiteX0" fmla="*/ 3738880 w 7477760"/>
              <a:gd name="connsiteY0" fmla="*/ 0 h 5707017"/>
              <a:gd name="connsiteX1" fmla="*/ 7477760 w 7477760"/>
              <a:gd name="connsiteY1" fmla="*/ 3738880 h 5707017"/>
              <a:gd name="connsiteX2" fmla="*/ 7026497 w 7477760"/>
              <a:gd name="connsiteY2" fmla="*/ 5521052 h 5707017"/>
              <a:gd name="connsiteX3" fmla="*/ 6913521 w 7477760"/>
              <a:gd name="connsiteY3" fmla="*/ 5707017 h 5707017"/>
              <a:gd name="connsiteX4" fmla="*/ 564239 w 7477760"/>
              <a:gd name="connsiteY4" fmla="*/ 5707017 h 5707017"/>
              <a:gd name="connsiteX5" fmla="*/ 451263 w 7477760"/>
              <a:gd name="connsiteY5" fmla="*/ 5521052 h 5707017"/>
              <a:gd name="connsiteX6" fmla="*/ 0 w 7477760"/>
              <a:gd name="connsiteY6" fmla="*/ 3738880 h 5707017"/>
              <a:gd name="connsiteX7" fmla="*/ 3738880 w 7477760"/>
              <a:gd name="connsiteY7" fmla="*/ 0 h 5707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7760" h="5707017">
                <a:moveTo>
                  <a:pt x="3738880" y="0"/>
                </a:moveTo>
                <a:cubicBezTo>
                  <a:pt x="5803806" y="0"/>
                  <a:pt x="7477760" y="1673954"/>
                  <a:pt x="7477760" y="3738880"/>
                </a:cubicBezTo>
                <a:cubicBezTo>
                  <a:pt x="7477760" y="4384170"/>
                  <a:pt x="7314288" y="4991278"/>
                  <a:pt x="7026497" y="5521052"/>
                </a:cubicBezTo>
                <a:lnTo>
                  <a:pt x="6913521" y="5707017"/>
                </a:lnTo>
                <a:lnTo>
                  <a:pt x="564239" y="5707017"/>
                </a:lnTo>
                <a:lnTo>
                  <a:pt x="451263" y="5521052"/>
                </a:lnTo>
                <a:cubicBezTo>
                  <a:pt x="163472" y="4991278"/>
                  <a:pt x="0" y="4384170"/>
                  <a:pt x="0" y="3738880"/>
                </a:cubicBezTo>
                <a:cubicBezTo>
                  <a:pt x="0" y="1673954"/>
                  <a:pt x="1673954" y="0"/>
                  <a:pt x="3738880" y="0"/>
                </a:cubicBezTo>
                <a:close/>
              </a:path>
            </a:pathLst>
          </a:custGeom>
          <a:solidFill>
            <a:schemeClr val="accent3"/>
          </a:solidFill>
          <a:ln w="508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2307771" y="517071"/>
            <a:ext cx="7576458" cy="5736774"/>
          </a:xfrm>
          <a:custGeom>
            <a:avLst/>
            <a:gdLst>
              <a:gd name="connsiteX0" fmla="*/ 3788229 w 7576458"/>
              <a:gd name="connsiteY0" fmla="*/ 0 h 5736774"/>
              <a:gd name="connsiteX1" fmla="*/ 7576458 w 7576458"/>
              <a:gd name="connsiteY1" fmla="*/ 3788229 h 5736774"/>
              <a:gd name="connsiteX2" fmla="*/ 7119239 w 7576458"/>
              <a:gd name="connsiteY2" fmla="*/ 5593924 h 5736774"/>
              <a:gd name="connsiteX3" fmla="*/ 7032456 w 7576458"/>
              <a:gd name="connsiteY3" fmla="*/ 5736774 h 5736774"/>
              <a:gd name="connsiteX4" fmla="*/ 544003 w 7576458"/>
              <a:gd name="connsiteY4" fmla="*/ 5736774 h 5736774"/>
              <a:gd name="connsiteX5" fmla="*/ 457219 w 7576458"/>
              <a:gd name="connsiteY5" fmla="*/ 5593924 h 5736774"/>
              <a:gd name="connsiteX6" fmla="*/ 0 w 7576458"/>
              <a:gd name="connsiteY6" fmla="*/ 3788229 h 5736774"/>
              <a:gd name="connsiteX7" fmla="*/ 3788229 w 7576458"/>
              <a:gd name="connsiteY7" fmla="*/ 0 h 5736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76458" h="5736774">
                <a:moveTo>
                  <a:pt x="3788229" y="0"/>
                </a:moveTo>
                <a:cubicBezTo>
                  <a:pt x="5880410" y="0"/>
                  <a:pt x="7576458" y="1696048"/>
                  <a:pt x="7576458" y="3788229"/>
                </a:cubicBezTo>
                <a:cubicBezTo>
                  <a:pt x="7576458" y="4442036"/>
                  <a:pt x="7410828" y="5057158"/>
                  <a:pt x="7119239" y="5593924"/>
                </a:cubicBezTo>
                <a:lnTo>
                  <a:pt x="7032456" y="5736774"/>
                </a:lnTo>
                <a:lnTo>
                  <a:pt x="544003" y="5736774"/>
                </a:lnTo>
                <a:lnTo>
                  <a:pt x="457219" y="5593924"/>
                </a:lnTo>
                <a:cubicBezTo>
                  <a:pt x="165630" y="5057158"/>
                  <a:pt x="0" y="4442036"/>
                  <a:pt x="0" y="3788229"/>
                </a:cubicBezTo>
                <a:cubicBezTo>
                  <a:pt x="0" y="1696048"/>
                  <a:pt x="1696048" y="0"/>
                  <a:pt x="3788229" y="0"/>
                </a:cubicBezTo>
                <a:close/>
              </a:path>
            </a:pathLst>
          </a:custGeom>
          <a:noFill/>
          <a:ln w="508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apezoid 10"/>
          <p:cNvSpPr/>
          <p:nvPr/>
        </p:nvSpPr>
        <p:spPr>
          <a:xfrm rot="10800000">
            <a:off x="2946400" y="5833652"/>
            <a:ext cx="6299200" cy="675098"/>
          </a:xfrm>
          <a:prstGeom prst="trapezoi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/>
          <p:cNvSpPr/>
          <p:nvPr/>
        </p:nvSpPr>
        <p:spPr>
          <a:xfrm>
            <a:off x="5579600" y="2889518"/>
            <a:ext cx="1032800" cy="2689228"/>
          </a:xfrm>
          <a:prstGeom prst="triangle">
            <a:avLst/>
          </a:prstGeom>
          <a:solidFill>
            <a:srgbClr val="647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4835644" y="5144684"/>
            <a:ext cx="2520712" cy="1364067"/>
          </a:xfrm>
          <a:custGeom>
            <a:avLst/>
            <a:gdLst>
              <a:gd name="connsiteX0" fmla="*/ 1260356 w 2520712"/>
              <a:gd name="connsiteY0" fmla="*/ 0 h 1364067"/>
              <a:gd name="connsiteX1" fmla="*/ 2520712 w 2520712"/>
              <a:gd name="connsiteY1" fmla="*/ 1236615 h 1364067"/>
              <a:gd name="connsiteX2" fmla="*/ 2514205 w 2520712"/>
              <a:gd name="connsiteY2" fmla="*/ 1363052 h 1364067"/>
              <a:gd name="connsiteX3" fmla="*/ 2514047 w 2520712"/>
              <a:gd name="connsiteY3" fmla="*/ 1364067 h 1364067"/>
              <a:gd name="connsiteX4" fmla="*/ 6665 w 2520712"/>
              <a:gd name="connsiteY4" fmla="*/ 1364067 h 1364067"/>
              <a:gd name="connsiteX5" fmla="*/ 6507 w 2520712"/>
              <a:gd name="connsiteY5" fmla="*/ 1363052 h 1364067"/>
              <a:gd name="connsiteX6" fmla="*/ 0 w 2520712"/>
              <a:gd name="connsiteY6" fmla="*/ 1236615 h 1364067"/>
              <a:gd name="connsiteX7" fmla="*/ 1260356 w 2520712"/>
              <a:gd name="connsiteY7" fmla="*/ 0 h 136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712" h="1364067">
                <a:moveTo>
                  <a:pt x="1260356" y="0"/>
                </a:moveTo>
                <a:cubicBezTo>
                  <a:pt x="1956431" y="0"/>
                  <a:pt x="2520712" y="553651"/>
                  <a:pt x="2520712" y="1236615"/>
                </a:cubicBezTo>
                <a:cubicBezTo>
                  <a:pt x="2520712" y="1279301"/>
                  <a:pt x="2518508" y="1321481"/>
                  <a:pt x="2514205" y="1363052"/>
                </a:cubicBezTo>
                <a:lnTo>
                  <a:pt x="2514047" y="1364067"/>
                </a:lnTo>
                <a:lnTo>
                  <a:pt x="6665" y="1364067"/>
                </a:lnTo>
                <a:lnTo>
                  <a:pt x="6507" y="1363052"/>
                </a:lnTo>
                <a:cubicBezTo>
                  <a:pt x="2205" y="1321481"/>
                  <a:pt x="0" y="1279301"/>
                  <a:pt x="0" y="1236615"/>
                </a:cubicBezTo>
                <a:cubicBezTo>
                  <a:pt x="0" y="553651"/>
                  <a:pt x="564281" y="0"/>
                  <a:pt x="1260356" y="0"/>
                </a:cubicBezTo>
                <a:close/>
              </a:path>
            </a:pathLst>
          </a:custGeom>
          <a:solidFill>
            <a:srgbClr val="647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6096000" y="1059180"/>
            <a:ext cx="0" cy="1554480"/>
          </a:xfrm>
          <a:prstGeom prst="line">
            <a:avLst/>
          </a:prstGeom>
          <a:ln w="381000">
            <a:solidFill>
              <a:srgbClr val="F29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1800000">
            <a:off x="7300095" y="1405740"/>
            <a:ext cx="0" cy="1554480"/>
          </a:xfrm>
          <a:prstGeom prst="line">
            <a:avLst/>
          </a:prstGeom>
          <a:ln w="381000">
            <a:solidFill>
              <a:srgbClr val="F29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3600000">
            <a:off x="8141956" y="2357827"/>
            <a:ext cx="0" cy="1554480"/>
          </a:xfrm>
          <a:prstGeom prst="line">
            <a:avLst/>
          </a:prstGeom>
          <a:ln w="381000">
            <a:solidFill>
              <a:srgbClr val="F29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-5400000">
            <a:off x="8542018" y="3528060"/>
            <a:ext cx="0" cy="1554480"/>
          </a:xfrm>
          <a:prstGeom prst="line">
            <a:avLst/>
          </a:prstGeom>
          <a:ln w="381000">
            <a:solidFill>
              <a:srgbClr val="F29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-1800000">
            <a:off x="4891907" y="1405742"/>
            <a:ext cx="0" cy="1554480"/>
          </a:xfrm>
          <a:prstGeom prst="line">
            <a:avLst/>
          </a:prstGeom>
          <a:ln w="381000">
            <a:solidFill>
              <a:srgbClr val="F29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-3600000">
            <a:off x="4050046" y="2343274"/>
            <a:ext cx="0" cy="1554480"/>
          </a:xfrm>
          <a:prstGeom prst="line">
            <a:avLst/>
          </a:prstGeom>
          <a:ln w="381000">
            <a:solidFill>
              <a:srgbClr val="F29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-5400000">
            <a:off x="3723640" y="3521710"/>
            <a:ext cx="0" cy="1554480"/>
          </a:xfrm>
          <a:prstGeom prst="line">
            <a:avLst/>
          </a:prstGeom>
          <a:ln w="381000">
            <a:solidFill>
              <a:srgbClr val="F29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14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rved Down Arrow 3"/>
          <p:cNvSpPr/>
          <p:nvPr/>
        </p:nvSpPr>
        <p:spPr>
          <a:xfrm>
            <a:off x="-114300" y="381000"/>
            <a:ext cx="4940300" cy="2159000"/>
          </a:xfrm>
          <a:prstGeom prst="curvedDownArrow">
            <a:avLst>
              <a:gd name="adj1" fmla="val 35128"/>
              <a:gd name="adj2" fmla="val 66774"/>
              <a:gd name="adj3" fmla="val 373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Circular Arrow 4"/>
          <p:cNvSpPr/>
          <p:nvPr/>
        </p:nvSpPr>
        <p:spPr>
          <a:xfrm>
            <a:off x="4622800" y="1003300"/>
            <a:ext cx="4953000" cy="4343400"/>
          </a:xfrm>
          <a:prstGeom prst="circularArrow">
            <a:avLst>
              <a:gd name="adj1" fmla="val 11940"/>
              <a:gd name="adj2" fmla="val 1372884"/>
              <a:gd name="adj3" fmla="val 21253087"/>
              <a:gd name="adj4" fmla="val 11570806"/>
              <a:gd name="adj5" fmla="val 187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ircular Arrow 5"/>
          <p:cNvSpPr/>
          <p:nvPr/>
        </p:nvSpPr>
        <p:spPr>
          <a:xfrm rot="10800000">
            <a:off x="4622800" y="1460500"/>
            <a:ext cx="4953000" cy="4343400"/>
          </a:xfrm>
          <a:prstGeom prst="circularArrow">
            <a:avLst>
              <a:gd name="adj1" fmla="val 11940"/>
              <a:gd name="adj2" fmla="val 1372884"/>
              <a:gd name="adj3" fmla="val 21253087"/>
              <a:gd name="adj4" fmla="val 11570806"/>
              <a:gd name="adj5" fmla="val 1879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730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4382394"/>
              </p:ext>
            </p:extLst>
          </p:nvPr>
        </p:nvGraphicFramePr>
        <p:xfrm>
          <a:off x="3251200" y="551692"/>
          <a:ext cx="5689600" cy="5751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Image" r:id="rId3" imgW="1168200" imgH="1180800" progId="Photoshop.Image.11">
                  <p:embed/>
                </p:oleObj>
              </mc:Choice>
              <mc:Fallback>
                <p:oleObj name="Image" r:id="rId3" imgW="1168200" imgH="1180800" progId="Photoshop.Image.11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51200" y="551692"/>
                        <a:ext cx="5689600" cy="57514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1026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988127" y="1059873"/>
            <a:ext cx="8215746" cy="4738254"/>
          </a:xfrm>
          <a:prstGeom prst="roundRect">
            <a:avLst>
              <a:gd name="adj" fmla="val 2872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Same Side Corner Rectangle 5"/>
          <p:cNvSpPr/>
          <p:nvPr/>
        </p:nvSpPr>
        <p:spPr>
          <a:xfrm>
            <a:off x="6096000" y="228600"/>
            <a:ext cx="2860964" cy="166254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>
            <a:off x="3537021" y="686666"/>
            <a:ext cx="1242798" cy="746413"/>
          </a:xfrm>
          <a:prstGeom prst="round2SameRect">
            <a:avLst>
              <a:gd name="adj1" fmla="val 34937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988127" y="2954191"/>
            <a:ext cx="3292211" cy="2147"/>
          </a:xfrm>
          <a:prstGeom prst="line">
            <a:avLst/>
          </a:prstGeom>
          <a:ln w="635000">
            <a:solidFill>
              <a:srgbClr val="FE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8138160" y="2954191"/>
            <a:ext cx="2065713" cy="1"/>
          </a:xfrm>
          <a:prstGeom prst="line">
            <a:avLst/>
          </a:prstGeom>
          <a:ln w="635000">
            <a:solidFill>
              <a:srgbClr val="FEA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779819" y="4626661"/>
            <a:ext cx="3696955" cy="15926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751315" y="1885744"/>
            <a:ext cx="3753962" cy="3572190"/>
          </a:xfrm>
          <a:prstGeom prst="ellipse">
            <a:avLst/>
          </a:prstGeom>
          <a:noFill/>
          <a:ln w="1016000">
            <a:solidFill>
              <a:srgbClr val="6473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06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alf Frame 3"/>
          <p:cNvSpPr/>
          <p:nvPr/>
        </p:nvSpPr>
        <p:spPr>
          <a:xfrm rot="10800000">
            <a:off x="3308194" y="636550"/>
            <a:ext cx="4594302" cy="4594302"/>
          </a:xfrm>
          <a:prstGeom prst="halfFrame">
            <a:avLst>
              <a:gd name="adj1" fmla="val 16343"/>
              <a:gd name="adj2" fmla="val 16343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solidFill>
                <a:schemeClr val="tx1"/>
              </a:solidFill>
            </a:endParaRPr>
          </a:p>
        </p:txBody>
      </p:sp>
      <p:sp>
        <p:nvSpPr>
          <p:cNvPr id="5" name="Half Frame 4"/>
          <p:cNvSpPr/>
          <p:nvPr/>
        </p:nvSpPr>
        <p:spPr>
          <a:xfrm rot="10800000">
            <a:off x="3308193" y="636550"/>
            <a:ext cx="3330500" cy="3326779"/>
          </a:xfrm>
          <a:prstGeom prst="halfFrame">
            <a:avLst>
              <a:gd name="adj1" fmla="val 20701"/>
              <a:gd name="adj2" fmla="val 21036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12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283200" y="629920"/>
            <a:ext cx="3101252" cy="3101252"/>
          </a:xfrm>
          <a:prstGeom prst="ellipse">
            <a:avLst/>
          </a:prstGeom>
          <a:noFill/>
          <a:ln w="381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 rot="18966581">
            <a:off x="3178932" y="3903223"/>
            <a:ext cx="3018830" cy="92256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925732" y="1896591"/>
            <a:ext cx="1816188" cy="567909"/>
          </a:xfrm>
          <a:prstGeom prst="roundRect">
            <a:avLst>
              <a:gd name="adj" fmla="val 46278"/>
            </a:avLst>
          </a:prstGeom>
          <a:solidFill>
            <a:srgbClr val="647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 rot="5400000">
            <a:off x="5925731" y="1896591"/>
            <a:ext cx="1816188" cy="567909"/>
          </a:xfrm>
          <a:prstGeom prst="roundRect">
            <a:avLst>
              <a:gd name="adj" fmla="val 46278"/>
            </a:avLst>
          </a:prstGeom>
          <a:solidFill>
            <a:srgbClr val="647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31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sosceles Triangle 5"/>
          <p:cNvSpPr/>
          <p:nvPr/>
        </p:nvSpPr>
        <p:spPr>
          <a:xfrm rot="10800000">
            <a:off x="4671696" y="3046988"/>
            <a:ext cx="2094864" cy="144061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ardrop 3"/>
          <p:cNvSpPr/>
          <p:nvPr/>
        </p:nvSpPr>
        <p:spPr>
          <a:xfrm rot="8094270">
            <a:off x="4431911" y="1010966"/>
            <a:ext cx="2574434" cy="2574434"/>
          </a:xfrm>
          <a:prstGeom prst="teardrop">
            <a:avLst>
              <a:gd name="adj" fmla="val 9383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150167" y="1729223"/>
            <a:ext cx="1137920" cy="1137920"/>
          </a:xfrm>
          <a:prstGeom prst="ellipse">
            <a:avLst/>
          </a:prstGeom>
          <a:solidFill>
            <a:srgbClr val="647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38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0800000">
            <a:off x="5618480" y="1166500"/>
            <a:ext cx="955040" cy="21844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 rot="18000000">
            <a:off x="6649060" y="2968241"/>
            <a:ext cx="955040" cy="21844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Isosceles Triangle 7"/>
          <p:cNvSpPr/>
          <p:nvPr/>
        </p:nvSpPr>
        <p:spPr>
          <a:xfrm rot="3600000">
            <a:off x="4587900" y="2968242"/>
            <a:ext cx="955040" cy="218440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77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58938" y="393569"/>
            <a:ext cx="11271806" cy="6070862"/>
            <a:chOff x="458938" y="393569"/>
            <a:chExt cx="11271806" cy="6070862"/>
          </a:xfrm>
        </p:grpSpPr>
        <p:cxnSp>
          <p:nvCxnSpPr>
            <p:cNvPr id="24" name="Straight Connector 23"/>
            <p:cNvCxnSpPr/>
            <p:nvPr/>
          </p:nvCxnSpPr>
          <p:spPr>
            <a:xfrm flipV="1">
              <a:off x="458938" y="3422577"/>
              <a:ext cx="11271806" cy="3476"/>
            </a:xfrm>
            <a:prstGeom prst="line">
              <a:avLst/>
            </a:prstGeom>
            <a:ln w="203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6096000" y="393569"/>
              <a:ext cx="0" cy="6070862"/>
            </a:xfrm>
            <a:prstGeom prst="line">
              <a:avLst/>
            </a:prstGeom>
            <a:ln w="2032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Freeform 32"/>
          <p:cNvSpPr/>
          <p:nvPr/>
        </p:nvSpPr>
        <p:spPr>
          <a:xfrm>
            <a:off x="605790" y="2000242"/>
            <a:ext cx="12813030" cy="2841863"/>
          </a:xfrm>
          <a:custGeom>
            <a:avLst/>
            <a:gdLst>
              <a:gd name="connsiteX0" fmla="*/ 0 w 12813030"/>
              <a:gd name="connsiteY0" fmla="*/ 2823218 h 2841863"/>
              <a:gd name="connsiteX1" fmla="*/ 2640330 w 12813030"/>
              <a:gd name="connsiteY1" fmla="*/ 8 h 2841863"/>
              <a:gd name="connsiteX2" fmla="*/ 5474970 w 12813030"/>
              <a:gd name="connsiteY2" fmla="*/ 2788928 h 2841863"/>
              <a:gd name="connsiteX3" fmla="*/ 8241030 w 12813030"/>
              <a:gd name="connsiteY3" fmla="*/ 57158 h 2841863"/>
              <a:gd name="connsiteX4" fmla="*/ 10961370 w 12813030"/>
              <a:gd name="connsiteY4" fmla="*/ 2811788 h 2841863"/>
              <a:gd name="connsiteX5" fmla="*/ 12813030 w 12813030"/>
              <a:gd name="connsiteY5" fmla="*/ 1280168 h 2841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813030" h="2841863">
                <a:moveTo>
                  <a:pt x="0" y="2823218"/>
                </a:moveTo>
                <a:cubicBezTo>
                  <a:pt x="863917" y="1414470"/>
                  <a:pt x="1727835" y="5723"/>
                  <a:pt x="2640330" y="8"/>
                </a:cubicBezTo>
                <a:cubicBezTo>
                  <a:pt x="3552825" y="-5707"/>
                  <a:pt x="4541520" y="2779403"/>
                  <a:pt x="5474970" y="2788928"/>
                </a:cubicBezTo>
                <a:cubicBezTo>
                  <a:pt x="6408420" y="2798453"/>
                  <a:pt x="7326630" y="53348"/>
                  <a:pt x="8241030" y="57158"/>
                </a:cubicBezTo>
                <a:cubicBezTo>
                  <a:pt x="9155430" y="60968"/>
                  <a:pt x="10199370" y="2607953"/>
                  <a:pt x="10961370" y="2811788"/>
                </a:cubicBezTo>
                <a:cubicBezTo>
                  <a:pt x="11723370" y="3015623"/>
                  <a:pt x="12268200" y="2147895"/>
                  <a:pt x="12813030" y="1280168"/>
                </a:cubicBezTo>
              </a:path>
            </a:pathLst>
          </a:custGeom>
          <a:noFill/>
          <a:ln w="228600">
            <a:solidFill>
              <a:srgbClr val="FEA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>
            <a:spLocks/>
          </p:cNvSpPr>
          <p:nvPr/>
        </p:nvSpPr>
        <p:spPr>
          <a:xfrm>
            <a:off x="617220" y="1120140"/>
            <a:ext cx="13624560" cy="4537710"/>
          </a:xfrm>
          <a:custGeom>
            <a:avLst/>
            <a:gdLst>
              <a:gd name="connsiteX0" fmla="*/ 0 w 11441430"/>
              <a:gd name="connsiteY0" fmla="*/ 0 h 4617720"/>
              <a:gd name="connsiteX1" fmla="*/ 2251710 w 11441430"/>
              <a:gd name="connsiteY1" fmla="*/ 4606290 h 4617720"/>
              <a:gd name="connsiteX2" fmla="*/ 4549140 w 11441430"/>
              <a:gd name="connsiteY2" fmla="*/ 80010 h 4617720"/>
              <a:gd name="connsiteX3" fmla="*/ 6858000 w 11441430"/>
              <a:gd name="connsiteY3" fmla="*/ 4606290 h 4617720"/>
              <a:gd name="connsiteX4" fmla="*/ 9121140 w 11441430"/>
              <a:gd name="connsiteY4" fmla="*/ 34290 h 4617720"/>
              <a:gd name="connsiteX5" fmla="*/ 11441430 w 11441430"/>
              <a:gd name="connsiteY5" fmla="*/ 4617720 h 461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441430" h="4617720">
                <a:moveTo>
                  <a:pt x="0" y="0"/>
                </a:moveTo>
                <a:cubicBezTo>
                  <a:pt x="746760" y="2296477"/>
                  <a:pt x="1493520" y="4592955"/>
                  <a:pt x="2251710" y="4606290"/>
                </a:cubicBezTo>
                <a:cubicBezTo>
                  <a:pt x="3009900" y="4619625"/>
                  <a:pt x="3781425" y="80010"/>
                  <a:pt x="4549140" y="80010"/>
                </a:cubicBezTo>
                <a:cubicBezTo>
                  <a:pt x="5316855" y="80010"/>
                  <a:pt x="6096000" y="4613910"/>
                  <a:pt x="6858000" y="4606290"/>
                </a:cubicBezTo>
                <a:cubicBezTo>
                  <a:pt x="7620000" y="4598670"/>
                  <a:pt x="8357235" y="32385"/>
                  <a:pt x="9121140" y="34290"/>
                </a:cubicBezTo>
                <a:cubicBezTo>
                  <a:pt x="9885045" y="36195"/>
                  <a:pt x="10663237" y="2326957"/>
                  <a:pt x="11441430" y="4617720"/>
                </a:cubicBezTo>
              </a:path>
            </a:pathLst>
          </a:custGeom>
          <a:noFill/>
          <a:ln w="228600">
            <a:solidFill>
              <a:srgbClr val="6473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458938" y="393569"/>
            <a:ext cx="11271806" cy="6073219"/>
            <a:chOff x="458938" y="393569"/>
            <a:chExt cx="11271806" cy="6073219"/>
          </a:xfrm>
        </p:grpSpPr>
        <p:cxnSp>
          <p:nvCxnSpPr>
            <p:cNvPr id="4" name="Straight Connector 3"/>
            <p:cNvCxnSpPr/>
            <p:nvPr/>
          </p:nvCxnSpPr>
          <p:spPr>
            <a:xfrm flipV="1">
              <a:off x="458938" y="542383"/>
              <a:ext cx="11271806" cy="3476"/>
            </a:xfrm>
            <a:prstGeom prst="line">
              <a:avLst/>
            </a:prstGeom>
            <a:ln w="304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458938" y="6309724"/>
              <a:ext cx="11271806" cy="7286"/>
            </a:xfrm>
            <a:prstGeom prst="line">
              <a:avLst/>
            </a:prstGeom>
            <a:ln w="304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09600" y="395926"/>
              <a:ext cx="0" cy="6070862"/>
            </a:xfrm>
            <a:prstGeom prst="line">
              <a:avLst/>
            </a:prstGeom>
            <a:ln w="304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11579259" y="393569"/>
              <a:ext cx="0" cy="6070862"/>
            </a:xfrm>
            <a:prstGeom prst="line">
              <a:avLst/>
            </a:prstGeom>
            <a:ln w="3048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182894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/>
          <p:cNvSpPr/>
          <p:nvPr/>
        </p:nvSpPr>
        <p:spPr>
          <a:xfrm rot="13500000">
            <a:off x="6451627" y="1443599"/>
            <a:ext cx="955040" cy="2184400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Isosceles Triangle 6"/>
          <p:cNvSpPr/>
          <p:nvPr/>
        </p:nvSpPr>
        <p:spPr>
          <a:xfrm rot="18900000">
            <a:off x="6451627" y="3212680"/>
            <a:ext cx="955040" cy="2184400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Isosceles Triangle 7"/>
          <p:cNvSpPr/>
          <p:nvPr/>
        </p:nvSpPr>
        <p:spPr>
          <a:xfrm rot="2700000">
            <a:off x="4753718" y="3212681"/>
            <a:ext cx="955040" cy="2184400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 rot="8112823">
            <a:off x="4752090" y="1441985"/>
            <a:ext cx="955040" cy="2184400"/>
          </a:xfrm>
          <a:prstGeom prst="triangl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424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 rot="17283725">
            <a:off x="3439198" y="684216"/>
            <a:ext cx="5634990" cy="563499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scene3d>
            <a:camera prst="orthographicFront"/>
            <a:lightRig rig="threePt" dir="t">
              <a:rot lat="0" lon="0" rev="20400000"/>
            </a:lightRig>
          </a:scene3d>
          <a:sp3d extrusionH="76200" prstMaterial="metal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5104614" y="1917491"/>
            <a:ext cx="3906982" cy="3564082"/>
          </a:xfrm>
          <a:custGeom>
            <a:avLst/>
            <a:gdLst>
              <a:gd name="connsiteX0" fmla="*/ 1091046 w 3906982"/>
              <a:gd name="connsiteY0" fmla="*/ 1101436 h 3564082"/>
              <a:gd name="connsiteX1" fmla="*/ 1091046 w 3906982"/>
              <a:gd name="connsiteY1" fmla="*/ 1101436 h 3564082"/>
              <a:gd name="connsiteX2" fmla="*/ 924791 w 3906982"/>
              <a:gd name="connsiteY2" fmla="*/ 1101436 h 3564082"/>
              <a:gd name="connsiteX3" fmla="*/ 841664 w 3906982"/>
              <a:gd name="connsiteY3" fmla="*/ 1143000 h 3564082"/>
              <a:gd name="connsiteX4" fmla="*/ 737755 w 3906982"/>
              <a:gd name="connsiteY4" fmla="*/ 1215736 h 3564082"/>
              <a:gd name="connsiteX5" fmla="*/ 665019 w 3906982"/>
              <a:gd name="connsiteY5" fmla="*/ 1257300 h 3564082"/>
              <a:gd name="connsiteX6" fmla="*/ 602673 w 3906982"/>
              <a:gd name="connsiteY6" fmla="*/ 1288473 h 3564082"/>
              <a:gd name="connsiteX7" fmla="*/ 540328 w 3906982"/>
              <a:gd name="connsiteY7" fmla="*/ 1350818 h 3564082"/>
              <a:gd name="connsiteX8" fmla="*/ 519546 w 3906982"/>
              <a:gd name="connsiteY8" fmla="*/ 1413164 h 3564082"/>
              <a:gd name="connsiteX9" fmla="*/ 509155 w 3906982"/>
              <a:gd name="connsiteY9" fmla="*/ 1444336 h 3564082"/>
              <a:gd name="connsiteX10" fmla="*/ 488373 w 3906982"/>
              <a:gd name="connsiteY10" fmla="*/ 1517073 h 3564082"/>
              <a:gd name="connsiteX11" fmla="*/ 509155 w 3906982"/>
              <a:gd name="connsiteY11" fmla="*/ 1735282 h 3564082"/>
              <a:gd name="connsiteX12" fmla="*/ 550719 w 3906982"/>
              <a:gd name="connsiteY12" fmla="*/ 1808018 h 3564082"/>
              <a:gd name="connsiteX13" fmla="*/ 613064 w 3906982"/>
              <a:gd name="connsiteY13" fmla="*/ 1870364 h 3564082"/>
              <a:gd name="connsiteX14" fmla="*/ 665019 w 3906982"/>
              <a:gd name="connsiteY14" fmla="*/ 1932709 h 3564082"/>
              <a:gd name="connsiteX15" fmla="*/ 696191 w 3906982"/>
              <a:gd name="connsiteY15" fmla="*/ 1943100 h 3564082"/>
              <a:gd name="connsiteX16" fmla="*/ 727364 w 3906982"/>
              <a:gd name="connsiteY16" fmla="*/ 1963882 h 3564082"/>
              <a:gd name="connsiteX17" fmla="*/ 758537 w 3906982"/>
              <a:gd name="connsiteY17" fmla="*/ 1974273 h 3564082"/>
              <a:gd name="connsiteX18" fmla="*/ 862446 w 3906982"/>
              <a:gd name="connsiteY18" fmla="*/ 2015836 h 3564082"/>
              <a:gd name="connsiteX19" fmla="*/ 893619 w 3906982"/>
              <a:gd name="connsiteY19" fmla="*/ 2026227 h 3564082"/>
              <a:gd name="connsiteX20" fmla="*/ 955964 w 3906982"/>
              <a:gd name="connsiteY20" fmla="*/ 2036618 h 3564082"/>
              <a:gd name="connsiteX21" fmla="*/ 1007919 w 3906982"/>
              <a:gd name="connsiteY21" fmla="*/ 2047009 h 3564082"/>
              <a:gd name="connsiteX22" fmla="*/ 1111828 w 3906982"/>
              <a:gd name="connsiteY22" fmla="*/ 2057400 h 3564082"/>
              <a:gd name="connsiteX23" fmla="*/ 1194955 w 3906982"/>
              <a:gd name="connsiteY23" fmla="*/ 2078182 h 3564082"/>
              <a:gd name="connsiteX24" fmla="*/ 1236519 w 3906982"/>
              <a:gd name="connsiteY24" fmla="*/ 2088573 h 3564082"/>
              <a:gd name="connsiteX25" fmla="*/ 1298864 w 3906982"/>
              <a:gd name="connsiteY25" fmla="*/ 2140527 h 3564082"/>
              <a:gd name="connsiteX26" fmla="*/ 1309255 w 3906982"/>
              <a:gd name="connsiteY26" fmla="*/ 2171700 h 3564082"/>
              <a:gd name="connsiteX27" fmla="*/ 1340428 w 3906982"/>
              <a:gd name="connsiteY27" fmla="*/ 2213264 h 3564082"/>
              <a:gd name="connsiteX28" fmla="*/ 1340428 w 3906982"/>
              <a:gd name="connsiteY28" fmla="*/ 2462646 h 3564082"/>
              <a:gd name="connsiteX29" fmla="*/ 1309255 w 3906982"/>
              <a:gd name="connsiteY29" fmla="*/ 2524991 h 3564082"/>
              <a:gd name="connsiteX30" fmla="*/ 1267691 w 3906982"/>
              <a:gd name="connsiteY30" fmla="*/ 2597727 h 3564082"/>
              <a:gd name="connsiteX31" fmla="*/ 1236519 w 3906982"/>
              <a:gd name="connsiteY31" fmla="*/ 2660073 h 3564082"/>
              <a:gd name="connsiteX32" fmla="*/ 1205346 w 3906982"/>
              <a:gd name="connsiteY32" fmla="*/ 2722418 h 3564082"/>
              <a:gd name="connsiteX33" fmla="*/ 1184564 w 3906982"/>
              <a:gd name="connsiteY33" fmla="*/ 2795155 h 3564082"/>
              <a:gd name="connsiteX34" fmla="*/ 1163782 w 3906982"/>
              <a:gd name="connsiteY34" fmla="*/ 2857500 h 3564082"/>
              <a:gd name="connsiteX35" fmla="*/ 1143000 w 3906982"/>
              <a:gd name="connsiteY35" fmla="*/ 2888673 h 3564082"/>
              <a:gd name="connsiteX36" fmla="*/ 1132609 w 3906982"/>
              <a:gd name="connsiteY36" fmla="*/ 2982191 h 3564082"/>
              <a:gd name="connsiteX37" fmla="*/ 1122219 w 3906982"/>
              <a:gd name="connsiteY37" fmla="*/ 3013364 h 3564082"/>
              <a:gd name="connsiteX38" fmla="*/ 1132609 w 3906982"/>
              <a:gd name="connsiteY38" fmla="*/ 3210791 h 3564082"/>
              <a:gd name="connsiteX39" fmla="*/ 1153391 w 3906982"/>
              <a:gd name="connsiteY39" fmla="*/ 3314700 h 3564082"/>
              <a:gd name="connsiteX40" fmla="*/ 1174173 w 3906982"/>
              <a:gd name="connsiteY40" fmla="*/ 3429000 h 3564082"/>
              <a:gd name="connsiteX41" fmla="*/ 1215737 w 3906982"/>
              <a:gd name="connsiteY41" fmla="*/ 3501736 h 3564082"/>
              <a:gd name="connsiteX42" fmla="*/ 1236519 w 3906982"/>
              <a:gd name="connsiteY42" fmla="*/ 3543300 h 3564082"/>
              <a:gd name="connsiteX43" fmla="*/ 1278082 w 3906982"/>
              <a:gd name="connsiteY43" fmla="*/ 3564082 h 3564082"/>
              <a:gd name="connsiteX44" fmla="*/ 1381991 w 3906982"/>
              <a:gd name="connsiteY44" fmla="*/ 3553691 h 3564082"/>
              <a:gd name="connsiteX45" fmla="*/ 1413164 w 3906982"/>
              <a:gd name="connsiteY45" fmla="*/ 3532909 h 3564082"/>
              <a:gd name="connsiteX46" fmla="*/ 1444337 w 3906982"/>
              <a:gd name="connsiteY46" fmla="*/ 3522518 h 3564082"/>
              <a:gd name="connsiteX47" fmla="*/ 1475509 w 3906982"/>
              <a:gd name="connsiteY47" fmla="*/ 3501736 h 3564082"/>
              <a:gd name="connsiteX48" fmla="*/ 1589809 w 3906982"/>
              <a:gd name="connsiteY48" fmla="*/ 3449782 h 3564082"/>
              <a:gd name="connsiteX49" fmla="*/ 1620982 w 3906982"/>
              <a:gd name="connsiteY49" fmla="*/ 3429000 h 3564082"/>
              <a:gd name="connsiteX50" fmla="*/ 1662546 w 3906982"/>
              <a:gd name="connsiteY50" fmla="*/ 3397827 h 3564082"/>
              <a:gd name="connsiteX51" fmla="*/ 1704109 w 3906982"/>
              <a:gd name="connsiteY51" fmla="*/ 3377046 h 3564082"/>
              <a:gd name="connsiteX52" fmla="*/ 1808019 w 3906982"/>
              <a:gd name="connsiteY52" fmla="*/ 3304309 h 3564082"/>
              <a:gd name="connsiteX53" fmla="*/ 1839191 w 3906982"/>
              <a:gd name="connsiteY53" fmla="*/ 3283527 h 3564082"/>
              <a:gd name="connsiteX54" fmla="*/ 1870364 w 3906982"/>
              <a:gd name="connsiteY54" fmla="*/ 3252355 h 3564082"/>
              <a:gd name="connsiteX55" fmla="*/ 1932709 w 3906982"/>
              <a:gd name="connsiteY55" fmla="*/ 3210791 h 3564082"/>
              <a:gd name="connsiteX56" fmla="*/ 1963882 w 3906982"/>
              <a:gd name="connsiteY56" fmla="*/ 3190009 h 3564082"/>
              <a:gd name="connsiteX57" fmla="*/ 2026228 w 3906982"/>
              <a:gd name="connsiteY57" fmla="*/ 3127664 h 3564082"/>
              <a:gd name="connsiteX58" fmla="*/ 2057400 w 3906982"/>
              <a:gd name="connsiteY58" fmla="*/ 3096491 h 3564082"/>
              <a:gd name="connsiteX59" fmla="*/ 2119746 w 3906982"/>
              <a:gd name="connsiteY59" fmla="*/ 3044536 h 3564082"/>
              <a:gd name="connsiteX60" fmla="*/ 2150919 w 3906982"/>
              <a:gd name="connsiteY60" fmla="*/ 3023755 h 3564082"/>
              <a:gd name="connsiteX61" fmla="*/ 2182091 w 3906982"/>
              <a:gd name="connsiteY61" fmla="*/ 2992582 h 3564082"/>
              <a:gd name="connsiteX62" fmla="*/ 2244437 w 3906982"/>
              <a:gd name="connsiteY62" fmla="*/ 2951018 h 3564082"/>
              <a:gd name="connsiteX63" fmla="*/ 2296391 w 3906982"/>
              <a:gd name="connsiteY63" fmla="*/ 2899064 h 3564082"/>
              <a:gd name="connsiteX64" fmla="*/ 2327564 w 3906982"/>
              <a:gd name="connsiteY64" fmla="*/ 2857500 h 3564082"/>
              <a:gd name="connsiteX65" fmla="*/ 2358737 w 3906982"/>
              <a:gd name="connsiteY65" fmla="*/ 2826327 h 3564082"/>
              <a:gd name="connsiteX66" fmla="*/ 2379519 w 3906982"/>
              <a:gd name="connsiteY66" fmla="*/ 2795155 h 3564082"/>
              <a:gd name="connsiteX67" fmla="*/ 2410691 w 3906982"/>
              <a:gd name="connsiteY67" fmla="*/ 2753591 h 3564082"/>
              <a:gd name="connsiteX68" fmla="*/ 2441864 w 3906982"/>
              <a:gd name="connsiteY68" fmla="*/ 2722418 h 3564082"/>
              <a:gd name="connsiteX69" fmla="*/ 2504209 w 3906982"/>
              <a:gd name="connsiteY69" fmla="*/ 2649682 h 3564082"/>
              <a:gd name="connsiteX70" fmla="*/ 2524991 w 3906982"/>
              <a:gd name="connsiteY70" fmla="*/ 2587336 h 3564082"/>
              <a:gd name="connsiteX71" fmla="*/ 2566555 w 3906982"/>
              <a:gd name="connsiteY71" fmla="*/ 2524991 h 3564082"/>
              <a:gd name="connsiteX72" fmla="*/ 2597728 w 3906982"/>
              <a:gd name="connsiteY72" fmla="*/ 2452255 h 3564082"/>
              <a:gd name="connsiteX73" fmla="*/ 2628900 w 3906982"/>
              <a:gd name="connsiteY73" fmla="*/ 2389909 h 3564082"/>
              <a:gd name="connsiteX74" fmla="*/ 2649682 w 3906982"/>
              <a:gd name="connsiteY74" fmla="*/ 2306782 h 3564082"/>
              <a:gd name="connsiteX75" fmla="*/ 2670464 w 3906982"/>
              <a:gd name="connsiteY75" fmla="*/ 2275609 h 3564082"/>
              <a:gd name="connsiteX76" fmla="*/ 2691246 w 3906982"/>
              <a:gd name="connsiteY76" fmla="*/ 2213264 h 3564082"/>
              <a:gd name="connsiteX77" fmla="*/ 2701637 w 3906982"/>
              <a:gd name="connsiteY77" fmla="*/ 2182091 h 3564082"/>
              <a:gd name="connsiteX78" fmla="*/ 2722419 w 3906982"/>
              <a:gd name="connsiteY78" fmla="*/ 2150918 h 3564082"/>
              <a:gd name="connsiteX79" fmla="*/ 2774373 w 3906982"/>
              <a:gd name="connsiteY79" fmla="*/ 2057400 h 3564082"/>
              <a:gd name="connsiteX80" fmla="*/ 2795155 w 3906982"/>
              <a:gd name="connsiteY80" fmla="*/ 2026227 h 3564082"/>
              <a:gd name="connsiteX81" fmla="*/ 2805546 w 3906982"/>
              <a:gd name="connsiteY81" fmla="*/ 1953491 h 3564082"/>
              <a:gd name="connsiteX82" fmla="*/ 2867891 w 3906982"/>
              <a:gd name="connsiteY82" fmla="*/ 1911927 h 3564082"/>
              <a:gd name="connsiteX83" fmla="*/ 2899064 w 3906982"/>
              <a:gd name="connsiteY83" fmla="*/ 1891146 h 3564082"/>
              <a:gd name="connsiteX84" fmla="*/ 3252355 w 3906982"/>
              <a:gd name="connsiteY84" fmla="*/ 1859973 h 3564082"/>
              <a:gd name="connsiteX85" fmla="*/ 3345873 w 3906982"/>
              <a:gd name="connsiteY85" fmla="*/ 1818409 h 3564082"/>
              <a:gd name="connsiteX86" fmla="*/ 3449782 w 3906982"/>
              <a:gd name="connsiteY86" fmla="*/ 1735282 h 3564082"/>
              <a:gd name="connsiteX87" fmla="*/ 3532909 w 3906982"/>
              <a:gd name="connsiteY87" fmla="*/ 1693718 h 3564082"/>
              <a:gd name="connsiteX88" fmla="*/ 3574473 w 3906982"/>
              <a:gd name="connsiteY88" fmla="*/ 1683327 h 3564082"/>
              <a:gd name="connsiteX89" fmla="*/ 3616037 w 3906982"/>
              <a:gd name="connsiteY89" fmla="*/ 1662546 h 3564082"/>
              <a:gd name="connsiteX90" fmla="*/ 3678382 w 3906982"/>
              <a:gd name="connsiteY90" fmla="*/ 1641764 h 3564082"/>
              <a:gd name="connsiteX91" fmla="*/ 3709555 w 3906982"/>
              <a:gd name="connsiteY91" fmla="*/ 1620982 h 3564082"/>
              <a:gd name="connsiteX92" fmla="*/ 3792682 w 3906982"/>
              <a:gd name="connsiteY92" fmla="*/ 1589809 h 3564082"/>
              <a:gd name="connsiteX93" fmla="*/ 3875809 w 3906982"/>
              <a:gd name="connsiteY93" fmla="*/ 1485900 h 3564082"/>
              <a:gd name="connsiteX94" fmla="*/ 3886200 w 3906982"/>
              <a:gd name="connsiteY94" fmla="*/ 1454727 h 3564082"/>
              <a:gd name="connsiteX95" fmla="*/ 3906982 w 3906982"/>
              <a:gd name="connsiteY95" fmla="*/ 1371600 h 3564082"/>
              <a:gd name="connsiteX96" fmla="*/ 3896591 w 3906982"/>
              <a:gd name="connsiteY96" fmla="*/ 1278082 h 3564082"/>
              <a:gd name="connsiteX97" fmla="*/ 3865419 w 3906982"/>
              <a:gd name="connsiteY97" fmla="*/ 1163782 h 3564082"/>
              <a:gd name="connsiteX98" fmla="*/ 3834246 w 3906982"/>
              <a:gd name="connsiteY98" fmla="*/ 1080655 h 3564082"/>
              <a:gd name="connsiteX99" fmla="*/ 3792682 w 3906982"/>
              <a:gd name="connsiteY99" fmla="*/ 1018309 h 3564082"/>
              <a:gd name="connsiteX100" fmla="*/ 3771900 w 3906982"/>
              <a:gd name="connsiteY100" fmla="*/ 987136 h 3564082"/>
              <a:gd name="connsiteX101" fmla="*/ 3761509 w 3906982"/>
              <a:gd name="connsiteY101" fmla="*/ 955964 h 3564082"/>
              <a:gd name="connsiteX102" fmla="*/ 3730337 w 3906982"/>
              <a:gd name="connsiteY102" fmla="*/ 924791 h 3564082"/>
              <a:gd name="connsiteX103" fmla="*/ 3699164 w 3906982"/>
              <a:gd name="connsiteY103" fmla="*/ 862446 h 3564082"/>
              <a:gd name="connsiteX104" fmla="*/ 3626428 w 3906982"/>
              <a:gd name="connsiteY104" fmla="*/ 810491 h 3564082"/>
              <a:gd name="connsiteX105" fmla="*/ 3584864 w 3906982"/>
              <a:gd name="connsiteY105" fmla="*/ 779318 h 3564082"/>
              <a:gd name="connsiteX106" fmla="*/ 3553691 w 3906982"/>
              <a:gd name="connsiteY106" fmla="*/ 748146 h 3564082"/>
              <a:gd name="connsiteX107" fmla="*/ 3532909 w 3906982"/>
              <a:gd name="connsiteY107" fmla="*/ 716973 h 3564082"/>
              <a:gd name="connsiteX108" fmla="*/ 3501737 w 3906982"/>
              <a:gd name="connsiteY108" fmla="*/ 706582 h 3564082"/>
              <a:gd name="connsiteX109" fmla="*/ 3470564 w 3906982"/>
              <a:gd name="connsiteY109" fmla="*/ 675409 h 3564082"/>
              <a:gd name="connsiteX110" fmla="*/ 3439391 w 3906982"/>
              <a:gd name="connsiteY110" fmla="*/ 654627 h 3564082"/>
              <a:gd name="connsiteX111" fmla="*/ 3377046 w 3906982"/>
              <a:gd name="connsiteY111" fmla="*/ 602673 h 3564082"/>
              <a:gd name="connsiteX112" fmla="*/ 3293919 w 3906982"/>
              <a:gd name="connsiteY112" fmla="*/ 550718 h 3564082"/>
              <a:gd name="connsiteX113" fmla="*/ 3262746 w 3906982"/>
              <a:gd name="connsiteY113" fmla="*/ 529936 h 3564082"/>
              <a:gd name="connsiteX114" fmla="*/ 3210791 w 3906982"/>
              <a:gd name="connsiteY114" fmla="*/ 509155 h 3564082"/>
              <a:gd name="connsiteX115" fmla="*/ 3179619 w 3906982"/>
              <a:gd name="connsiteY115" fmla="*/ 488373 h 3564082"/>
              <a:gd name="connsiteX116" fmla="*/ 3138055 w 3906982"/>
              <a:gd name="connsiteY116" fmla="*/ 467591 h 3564082"/>
              <a:gd name="connsiteX117" fmla="*/ 2992582 w 3906982"/>
              <a:gd name="connsiteY117" fmla="*/ 374073 h 3564082"/>
              <a:gd name="connsiteX118" fmla="*/ 2961409 w 3906982"/>
              <a:gd name="connsiteY118" fmla="*/ 353291 h 3564082"/>
              <a:gd name="connsiteX119" fmla="*/ 2930237 w 3906982"/>
              <a:gd name="connsiteY119" fmla="*/ 322118 h 3564082"/>
              <a:gd name="connsiteX120" fmla="*/ 2899064 w 3906982"/>
              <a:gd name="connsiteY120" fmla="*/ 311727 h 3564082"/>
              <a:gd name="connsiteX121" fmla="*/ 2867891 w 3906982"/>
              <a:gd name="connsiteY121" fmla="*/ 290946 h 3564082"/>
              <a:gd name="connsiteX122" fmla="*/ 2836719 w 3906982"/>
              <a:gd name="connsiteY122" fmla="*/ 280555 h 3564082"/>
              <a:gd name="connsiteX123" fmla="*/ 2784764 w 3906982"/>
              <a:gd name="connsiteY123" fmla="*/ 259773 h 3564082"/>
              <a:gd name="connsiteX124" fmla="*/ 2753591 w 3906982"/>
              <a:gd name="connsiteY124" fmla="*/ 249382 h 3564082"/>
              <a:gd name="connsiteX125" fmla="*/ 2670464 w 3906982"/>
              <a:gd name="connsiteY125" fmla="*/ 207818 h 3564082"/>
              <a:gd name="connsiteX126" fmla="*/ 2618509 w 3906982"/>
              <a:gd name="connsiteY126" fmla="*/ 176646 h 3564082"/>
              <a:gd name="connsiteX127" fmla="*/ 2576946 w 3906982"/>
              <a:gd name="connsiteY127" fmla="*/ 166255 h 3564082"/>
              <a:gd name="connsiteX128" fmla="*/ 2514600 w 3906982"/>
              <a:gd name="connsiteY128" fmla="*/ 145473 h 3564082"/>
              <a:gd name="connsiteX129" fmla="*/ 2431473 w 3906982"/>
              <a:gd name="connsiteY129" fmla="*/ 124691 h 3564082"/>
              <a:gd name="connsiteX130" fmla="*/ 2369128 w 3906982"/>
              <a:gd name="connsiteY130" fmla="*/ 103909 h 3564082"/>
              <a:gd name="connsiteX131" fmla="*/ 2337955 w 3906982"/>
              <a:gd name="connsiteY131" fmla="*/ 93518 h 3564082"/>
              <a:gd name="connsiteX132" fmla="*/ 2234046 w 3906982"/>
              <a:gd name="connsiteY132" fmla="*/ 83127 h 3564082"/>
              <a:gd name="connsiteX133" fmla="*/ 2192482 w 3906982"/>
              <a:gd name="connsiteY133" fmla="*/ 72736 h 3564082"/>
              <a:gd name="connsiteX134" fmla="*/ 2036619 w 3906982"/>
              <a:gd name="connsiteY134" fmla="*/ 51955 h 3564082"/>
              <a:gd name="connsiteX135" fmla="*/ 1995055 w 3906982"/>
              <a:gd name="connsiteY135" fmla="*/ 41564 h 3564082"/>
              <a:gd name="connsiteX136" fmla="*/ 1932709 w 3906982"/>
              <a:gd name="connsiteY136" fmla="*/ 31173 h 3564082"/>
              <a:gd name="connsiteX137" fmla="*/ 1797628 w 3906982"/>
              <a:gd name="connsiteY137" fmla="*/ 10391 h 3564082"/>
              <a:gd name="connsiteX138" fmla="*/ 1766455 w 3906982"/>
              <a:gd name="connsiteY138" fmla="*/ 0 h 3564082"/>
              <a:gd name="connsiteX139" fmla="*/ 1631373 w 3906982"/>
              <a:gd name="connsiteY139" fmla="*/ 10391 h 3564082"/>
              <a:gd name="connsiteX140" fmla="*/ 1569028 w 3906982"/>
              <a:gd name="connsiteY140" fmla="*/ 20782 h 3564082"/>
              <a:gd name="connsiteX141" fmla="*/ 1496291 w 3906982"/>
              <a:gd name="connsiteY141" fmla="*/ 31173 h 3564082"/>
              <a:gd name="connsiteX142" fmla="*/ 1392382 w 3906982"/>
              <a:gd name="connsiteY142" fmla="*/ 62346 h 3564082"/>
              <a:gd name="connsiteX143" fmla="*/ 1350819 w 3906982"/>
              <a:gd name="connsiteY143" fmla="*/ 72736 h 3564082"/>
              <a:gd name="connsiteX144" fmla="*/ 1215737 w 3906982"/>
              <a:gd name="connsiteY144" fmla="*/ 114300 h 3564082"/>
              <a:gd name="connsiteX145" fmla="*/ 1194955 w 3906982"/>
              <a:gd name="connsiteY145" fmla="*/ 145473 h 3564082"/>
              <a:gd name="connsiteX146" fmla="*/ 1205346 w 3906982"/>
              <a:gd name="connsiteY146" fmla="*/ 207818 h 3564082"/>
              <a:gd name="connsiteX147" fmla="*/ 1350819 w 3906982"/>
              <a:gd name="connsiteY147" fmla="*/ 238991 h 3564082"/>
              <a:gd name="connsiteX148" fmla="*/ 1381991 w 3906982"/>
              <a:gd name="connsiteY148" fmla="*/ 259773 h 3564082"/>
              <a:gd name="connsiteX149" fmla="*/ 1371600 w 3906982"/>
              <a:gd name="connsiteY149" fmla="*/ 301336 h 3564082"/>
              <a:gd name="connsiteX150" fmla="*/ 1340428 w 3906982"/>
              <a:gd name="connsiteY150" fmla="*/ 332509 h 3564082"/>
              <a:gd name="connsiteX151" fmla="*/ 1267691 w 3906982"/>
              <a:gd name="connsiteY151" fmla="*/ 353291 h 3564082"/>
              <a:gd name="connsiteX152" fmla="*/ 1122219 w 3906982"/>
              <a:gd name="connsiteY152" fmla="*/ 342900 h 3564082"/>
              <a:gd name="connsiteX153" fmla="*/ 1028700 w 3906982"/>
              <a:gd name="connsiteY153" fmla="*/ 322118 h 3564082"/>
              <a:gd name="connsiteX154" fmla="*/ 924791 w 3906982"/>
              <a:gd name="connsiteY154" fmla="*/ 301336 h 3564082"/>
              <a:gd name="connsiteX155" fmla="*/ 893619 w 3906982"/>
              <a:gd name="connsiteY155" fmla="*/ 290946 h 3564082"/>
              <a:gd name="connsiteX156" fmla="*/ 779319 w 3906982"/>
              <a:gd name="connsiteY156" fmla="*/ 270164 h 3564082"/>
              <a:gd name="connsiteX157" fmla="*/ 748146 w 3906982"/>
              <a:gd name="connsiteY157" fmla="*/ 259773 h 3564082"/>
              <a:gd name="connsiteX158" fmla="*/ 675409 w 3906982"/>
              <a:gd name="connsiteY158" fmla="*/ 249382 h 3564082"/>
              <a:gd name="connsiteX159" fmla="*/ 602673 w 3906982"/>
              <a:gd name="connsiteY159" fmla="*/ 228600 h 3564082"/>
              <a:gd name="connsiteX160" fmla="*/ 467591 w 3906982"/>
              <a:gd name="connsiteY160" fmla="*/ 207818 h 3564082"/>
              <a:gd name="connsiteX161" fmla="*/ 301337 w 3906982"/>
              <a:gd name="connsiteY161" fmla="*/ 228600 h 3564082"/>
              <a:gd name="connsiteX162" fmla="*/ 187037 w 3906982"/>
              <a:gd name="connsiteY162" fmla="*/ 259773 h 3564082"/>
              <a:gd name="connsiteX163" fmla="*/ 145473 w 3906982"/>
              <a:gd name="connsiteY163" fmla="*/ 280555 h 3564082"/>
              <a:gd name="connsiteX164" fmla="*/ 103909 w 3906982"/>
              <a:gd name="connsiteY164" fmla="*/ 311727 h 3564082"/>
              <a:gd name="connsiteX165" fmla="*/ 31173 w 3906982"/>
              <a:gd name="connsiteY165" fmla="*/ 384464 h 3564082"/>
              <a:gd name="connsiteX166" fmla="*/ 20782 w 3906982"/>
              <a:gd name="connsiteY166" fmla="*/ 415636 h 3564082"/>
              <a:gd name="connsiteX167" fmla="*/ 0 w 3906982"/>
              <a:gd name="connsiteY167" fmla="*/ 446809 h 3564082"/>
              <a:gd name="connsiteX168" fmla="*/ 20782 w 3906982"/>
              <a:gd name="connsiteY168" fmla="*/ 571500 h 3564082"/>
              <a:gd name="connsiteX169" fmla="*/ 31173 w 3906982"/>
              <a:gd name="connsiteY169" fmla="*/ 602673 h 3564082"/>
              <a:gd name="connsiteX170" fmla="*/ 62346 w 3906982"/>
              <a:gd name="connsiteY170" fmla="*/ 633846 h 3564082"/>
              <a:gd name="connsiteX171" fmla="*/ 103909 w 3906982"/>
              <a:gd name="connsiteY171" fmla="*/ 654627 h 3564082"/>
              <a:gd name="connsiteX172" fmla="*/ 145473 w 3906982"/>
              <a:gd name="connsiteY172" fmla="*/ 685800 h 3564082"/>
              <a:gd name="connsiteX173" fmla="*/ 176646 w 3906982"/>
              <a:gd name="connsiteY173" fmla="*/ 696191 h 3564082"/>
              <a:gd name="connsiteX174" fmla="*/ 270164 w 3906982"/>
              <a:gd name="connsiteY174" fmla="*/ 737755 h 3564082"/>
              <a:gd name="connsiteX175" fmla="*/ 353291 w 3906982"/>
              <a:gd name="connsiteY175" fmla="*/ 758536 h 3564082"/>
              <a:gd name="connsiteX176" fmla="*/ 477982 w 3906982"/>
              <a:gd name="connsiteY176" fmla="*/ 800100 h 3564082"/>
              <a:gd name="connsiteX177" fmla="*/ 519546 w 3906982"/>
              <a:gd name="connsiteY177" fmla="*/ 810491 h 3564082"/>
              <a:gd name="connsiteX178" fmla="*/ 758537 w 3906982"/>
              <a:gd name="connsiteY178" fmla="*/ 800100 h 3564082"/>
              <a:gd name="connsiteX179" fmla="*/ 831273 w 3906982"/>
              <a:gd name="connsiteY179" fmla="*/ 779318 h 3564082"/>
              <a:gd name="connsiteX180" fmla="*/ 862446 w 3906982"/>
              <a:gd name="connsiteY180" fmla="*/ 758536 h 3564082"/>
              <a:gd name="connsiteX181" fmla="*/ 904009 w 3906982"/>
              <a:gd name="connsiteY181" fmla="*/ 748146 h 3564082"/>
              <a:gd name="connsiteX182" fmla="*/ 935182 w 3906982"/>
              <a:gd name="connsiteY182" fmla="*/ 727364 h 3564082"/>
              <a:gd name="connsiteX183" fmla="*/ 966355 w 3906982"/>
              <a:gd name="connsiteY183" fmla="*/ 716973 h 3564082"/>
              <a:gd name="connsiteX184" fmla="*/ 1028700 w 3906982"/>
              <a:gd name="connsiteY184" fmla="*/ 675409 h 3564082"/>
              <a:gd name="connsiteX185" fmla="*/ 1091046 w 3906982"/>
              <a:gd name="connsiteY185" fmla="*/ 654627 h 3564082"/>
              <a:gd name="connsiteX186" fmla="*/ 1194955 w 3906982"/>
              <a:gd name="connsiteY186" fmla="*/ 665018 h 3564082"/>
              <a:gd name="connsiteX187" fmla="*/ 1257300 w 3906982"/>
              <a:gd name="connsiteY187" fmla="*/ 737755 h 3564082"/>
              <a:gd name="connsiteX188" fmla="*/ 1257300 w 3906982"/>
              <a:gd name="connsiteY188" fmla="*/ 893618 h 3564082"/>
              <a:gd name="connsiteX189" fmla="*/ 1236519 w 3906982"/>
              <a:gd name="connsiteY189" fmla="*/ 924791 h 3564082"/>
              <a:gd name="connsiteX190" fmla="*/ 1215737 w 3906982"/>
              <a:gd name="connsiteY190" fmla="*/ 987136 h 3564082"/>
              <a:gd name="connsiteX191" fmla="*/ 1153391 w 3906982"/>
              <a:gd name="connsiteY191" fmla="*/ 1049482 h 3564082"/>
              <a:gd name="connsiteX192" fmla="*/ 1091046 w 3906982"/>
              <a:gd name="connsiteY192" fmla="*/ 1101436 h 3564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3906982" h="3564082">
                <a:moveTo>
                  <a:pt x="1091046" y="1101436"/>
                </a:moveTo>
                <a:lnTo>
                  <a:pt x="1091046" y="1101436"/>
                </a:lnTo>
                <a:cubicBezTo>
                  <a:pt x="1030152" y="1094671"/>
                  <a:pt x="984094" y="1081669"/>
                  <a:pt x="924791" y="1101436"/>
                </a:cubicBezTo>
                <a:cubicBezTo>
                  <a:pt x="895401" y="1111233"/>
                  <a:pt x="867441" y="1125815"/>
                  <a:pt x="841664" y="1143000"/>
                </a:cubicBezTo>
                <a:cubicBezTo>
                  <a:pt x="698323" y="1238562"/>
                  <a:pt x="845470" y="1138798"/>
                  <a:pt x="737755" y="1215736"/>
                </a:cubicBezTo>
                <a:cubicBezTo>
                  <a:pt x="687119" y="1251904"/>
                  <a:pt x="725907" y="1222507"/>
                  <a:pt x="665019" y="1257300"/>
                </a:cubicBezTo>
                <a:cubicBezTo>
                  <a:pt x="608620" y="1289529"/>
                  <a:pt x="659825" y="1269422"/>
                  <a:pt x="602673" y="1288473"/>
                </a:cubicBezTo>
                <a:cubicBezTo>
                  <a:pt x="581891" y="1309255"/>
                  <a:pt x="549622" y="1322936"/>
                  <a:pt x="540328" y="1350818"/>
                </a:cubicBezTo>
                <a:lnTo>
                  <a:pt x="519546" y="1413164"/>
                </a:lnTo>
                <a:cubicBezTo>
                  <a:pt x="516082" y="1423555"/>
                  <a:pt x="511811" y="1433710"/>
                  <a:pt x="509155" y="1444336"/>
                </a:cubicBezTo>
                <a:cubicBezTo>
                  <a:pt x="496107" y="1496526"/>
                  <a:pt x="503280" y="1472352"/>
                  <a:pt x="488373" y="1517073"/>
                </a:cubicBezTo>
                <a:cubicBezTo>
                  <a:pt x="490114" y="1546669"/>
                  <a:pt x="486756" y="1675551"/>
                  <a:pt x="509155" y="1735282"/>
                </a:cubicBezTo>
                <a:cubicBezTo>
                  <a:pt x="515258" y="1751558"/>
                  <a:pt x="537681" y="1793350"/>
                  <a:pt x="550719" y="1808018"/>
                </a:cubicBezTo>
                <a:cubicBezTo>
                  <a:pt x="570245" y="1829984"/>
                  <a:pt x="596761" y="1845910"/>
                  <a:pt x="613064" y="1870364"/>
                </a:cubicBezTo>
                <a:cubicBezTo>
                  <a:pt x="628399" y="1893365"/>
                  <a:pt x="641018" y="1916708"/>
                  <a:pt x="665019" y="1932709"/>
                </a:cubicBezTo>
                <a:cubicBezTo>
                  <a:pt x="674132" y="1938785"/>
                  <a:pt x="686395" y="1938202"/>
                  <a:pt x="696191" y="1943100"/>
                </a:cubicBezTo>
                <a:cubicBezTo>
                  <a:pt x="707361" y="1948685"/>
                  <a:pt x="716194" y="1958297"/>
                  <a:pt x="727364" y="1963882"/>
                </a:cubicBezTo>
                <a:cubicBezTo>
                  <a:pt x="737161" y="1968780"/>
                  <a:pt x="748470" y="1969958"/>
                  <a:pt x="758537" y="1974273"/>
                </a:cubicBezTo>
                <a:cubicBezTo>
                  <a:pt x="865559" y="2020140"/>
                  <a:pt x="720540" y="1968535"/>
                  <a:pt x="862446" y="2015836"/>
                </a:cubicBezTo>
                <a:cubicBezTo>
                  <a:pt x="872837" y="2019300"/>
                  <a:pt x="882815" y="2024426"/>
                  <a:pt x="893619" y="2026227"/>
                </a:cubicBezTo>
                <a:lnTo>
                  <a:pt x="955964" y="2036618"/>
                </a:lnTo>
                <a:cubicBezTo>
                  <a:pt x="973340" y="2039777"/>
                  <a:pt x="990413" y="2044675"/>
                  <a:pt x="1007919" y="2047009"/>
                </a:cubicBezTo>
                <a:cubicBezTo>
                  <a:pt x="1042423" y="2051610"/>
                  <a:pt x="1077192" y="2053936"/>
                  <a:pt x="1111828" y="2057400"/>
                </a:cubicBezTo>
                <a:lnTo>
                  <a:pt x="1194955" y="2078182"/>
                </a:lnTo>
                <a:lnTo>
                  <a:pt x="1236519" y="2088573"/>
                </a:lnTo>
                <a:cubicBezTo>
                  <a:pt x="1259519" y="2103907"/>
                  <a:pt x="1282864" y="2116528"/>
                  <a:pt x="1298864" y="2140527"/>
                </a:cubicBezTo>
                <a:cubicBezTo>
                  <a:pt x="1304940" y="2149640"/>
                  <a:pt x="1303821" y="2162190"/>
                  <a:pt x="1309255" y="2171700"/>
                </a:cubicBezTo>
                <a:cubicBezTo>
                  <a:pt x="1317847" y="2186737"/>
                  <a:pt x="1330037" y="2199409"/>
                  <a:pt x="1340428" y="2213264"/>
                </a:cubicBezTo>
                <a:cubicBezTo>
                  <a:pt x="1359312" y="2326564"/>
                  <a:pt x="1357242" y="2286099"/>
                  <a:pt x="1340428" y="2462646"/>
                </a:cubicBezTo>
                <a:cubicBezTo>
                  <a:pt x="1337355" y="2494907"/>
                  <a:pt x="1323265" y="2496971"/>
                  <a:pt x="1309255" y="2524991"/>
                </a:cubicBezTo>
                <a:cubicBezTo>
                  <a:pt x="1269588" y="2604326"/>
                  <a:pt x="1343067" y="2497229"/>
                  <a:pt x="1267691" y="2597727"/>
                </a:cubicBezTo>
                <a:cubicBezTo>
                  <a:pt x="1241573" y="2676082"/>
                  <a:pt x="1276804" y="2579500"/>
                  <a:pt x="1236519" y="2660073"/>
                </a:cubicBezTo>
                <a:cubicBezTo>
                  <a:pt x="1193507" y="2746100"/>
                  <a:pt x="1264894" y="2633099"/>
                  <a:pt x="1205346" y="2722418"/>
                </a:cubicBezTo>
                <a:cubicBezTo>
                  <a:pt x="1170422" y="2827190"/>
                  <a:pt x="1223710" y="2664669"/>
                  <a:pt x="1184564" y="2795155"/>
                </a:cubicBezTo>
                <a:cubicBezTo>
                  <a:pt x="1178269" y="2816137"/>
                  <a:pt x="1175933" y="2839273"/>
                  <a:pt x="1163782" y="2857500"/>
                </a:cubicBezTo>
                <a:lnTo>
                  <a:pt x="1143000" y="2888673"/>
                </a:lnTo>
                <a:cubicBezTo>
                  <a:pt x="1139536" y="2919846"/>
                  <a:pt x="1137765" y="2951253"/>
                  <a:pt x="1132609" y="2982191"/>
                </a:cubicBezTo>
                <a:cubicBezTo>
                  <a:pt x="1130808" y="2992995"/>
                  <a:pt x="1122219" y="3002411"/>
                  <a:pt x="1122219" y="3013364"/>
                </a:cubicBezTo>
                <a:cubicBezTo>
                  <a:pt x="1122219" y="3079264"/>
                  <a:pt x="1127354" y="3145101"/>
                  <a:pt x="1132609" y="3210791"/>
                </a:cubicBezTo>
                <a:cubicBezTo>
                  <a:pt x="1138418" y="3283412"/>
                  <a:pt x="1142587" y="3255280"/>
                  <a:pt x="1153391" y="3314700"/>
                </a:cubicBezTo>
                <a:cubicBezTo>
                  <a:pt x="1159192" y="3346605"/>
                  <a:pt x="1161696" y="3395728"/>
                  <a:pt x="1174173" y="3429000"/>
                </a:cubicBezTo>
                <a:cubicBezTo>
                  <a:pt x="1191302" y="3474678"/>
                  <a:pt x="1193810" y="3463364"/>
                  <a:pt x="1215737" y="3501736"/>
                </a:cubicBezTo>
                <a:cubicBezTo>
                  <a:pt x="1223422" y="3515185"/>
                  <a:pt x="1225566" y="3532347"/>
                  <a:pt x="1236519" y="3543300"/>
                </a:cubicBezTo>
                <a:cubicBezTo>
                  <a:pt x="1247472" y="3554253"/>
                  <a:pt x="1264228" y="3557155"/>
                  <a:pt x="1278082" y="3564082"/>
                </a:cubicBezTo>
                <a:cubicBezTo>
                  <a:pt x="1312718" y="3560618"/>
                  <a:pt x="1348073" y="3561518"/>
                  <a:pt x="1381991" y="3553691"/>
                </a:cubicBezTo>
                <a:cubicBezTo>
                  <a:pt x="1394160" y="3550883"/>
                  <a:pt x="1401994" y="3538494"/>
                  <a:pt x="1413164" y="3532909"/>
                </a:cubicBezTo>
                <a:cubicBezTo>
                  <a:pt x="1422961" y="3528011"/>
                  <a:pt x="1433946" y="3525982"/>
                  <a:pt x="1444337" y="3522518"/>
                </a:cubicBezTo>
                <a:cubicBezTo>
                  <a:pt x="1454728" y="3515591"/>
                  <a:pt x="1464339" y="3507321"/>
                  <a:pt x="1475509" y="3501736"/>
                </a:cubicBezTo>
                <a:cubicBezTo>
                  <a:pt x="1563791" y="3457596"/>
                  <a:pt x="1418486" y="3563997"/>
                  <a:pt x="1589809" y="3449782"/>
                </a:cubicBezTo>
                <a:cubicBezTo>
                  <a:pt x="1600200" y="3442855"/>
                  <a:pt x="1610820" y="3436259"/>
                  <a:pt x="1620982" y="3429000"/>
                </a:cubicBezTo>
                <a:cubicBezTo>
                  <a:pt x="1635075" y="3418934"/>
                  <a:pt x="1647860" y="3407006"/>
                  <a:pt x="1662546" y="3397827"/>
                </a:cubicBezTo>
                <a:cubicBezTo>
                  <a:pt x="1675681" y="3389618"/>
                  <a:pt x="1690827" y="3385015"/>
                  <a:pt x="1704109" y="3377046"/>
                </a:cubicBezTo>
                <a:cubicBezTo>
                  <a:pt x="1763821" y="3341219"/>
                  <a:pt x="1758292" y="3339829"/>
                  <a:pt x="1808019" y="3304309"/>
                </a:cubicBezTo>
                <a:cubicBezTo>
                  <a:pt x="1818181" y="3297050"/>
                  <a:pt x="1829597" y="3291522"/>
                  <a:pt x="1839191" y="3283527"/>
                </a:cubicBezTo>
                <a:cubicBezTo>
                  <a:pt x="1850480" y="3274120"/>
                  <a:pt x="1858765" y="3261377"/>
                  <a:pt x="1870364" y="3252355"/>
                </a:cubicBezTo>
                <a:cubicBezTo>
                  <a:pt x="1890079" y="3237021"/>
                  <a:pt x="1911927" y="3224646"/>
                  <a:pt x="1932709" y="3210791"/>
                </a:cubicBezTo>
                <a:cubicBezTo>
                  <a:pt x="1943100" y="3203864"/>
                  <a:pt x="1955051" y="3198840"/>
                  <a:pt x="1963882" y="3190009"/>
                </a:cubicBezTo>
                <a:lnTo>
                  <a:pt x="2026228" y="3127664"/>
                </a:lnTo>
                <a:cubicBezTo>
                  <a:pt x="2036619" y="3117273"/>
                  <a:pt x="2045173" y="3104642"/>
                  <a:pt x="2057400" y="3096491"/>
                </a:cubicBezTo>
                <a:cubicBezTo>
                  <a:pt x="2134803" y="3044889"/>
                  <a:pt x="2039731" y="3111214"/>
                  <a:pt x="2119746" y="3044536"/>
                </a:cubicBezTo>
                <a:cubicBezTo>
                  <a:pt x="2129340" y="3036541"/>
                  <a:pt x="2141325" y="3031750"/>
                  <a:pt x="2150919" y="3023755"/>
                </a:cubicBezTo>
                <a:cubicBezTo>
                  <a:pt x="2162208" y="3014348"/>
                  <a:pt x="2170492" y="3001604"/>
                  <a:pt x="2182091" y="2992582"/>
                </a:cubicBezTo>
                <a:cubicBezTo>
                  <a:pt x="2201806" y="2977248"/>
                  <a:pt x="2244437" y="2951018"/>
                  <a:pt x="2244437" y="2951018"/>
                </a:cubicBezTo>
                <a:cubicBezTo>
                  <a:pt x="2299858" y="2867889"/>
                  <a:pt x="2227117" y="2968339"/>
                  <a:pt x="2296391" y="2899064"/>
                </a:cubicBezTo>
                <a:cubicBezTo>
                  <a:pt x="2308637" y="2886818"/>
                  <a:pt x="2316293" y="2870649"/>
                  <a:pt x="2327564" y="2857500"/>
                </a:cubicBezTo>
                <a:cubicBezTo>
                  <a:pt x="2337127" y="2846343"/>
                  <a:pt x="2349329" y="2837616"/>
                  <a:pt x="2358737" y="2826327"/>
                </a:cubicBezTo>
                <a:cubicBezTo>
                  <a:pt x="2366732" y="2816733"/>
                  <a:pt x="2372260" y="2805317"/>
                  <a:pt x="2379519" y="2795155"/>
                </a:cubicBezTo>
                <a:cubicBezTo>
                  <a:pt x="2389585" y="2781063"/>
                  <a:pt x="2399421" y="2766740"/>
                  <a:pt x="2410691" y="2753591"/>
                </a:cubicBezTo>
                <a:cubicBezTo>
                  <a:pt x="2420254" y="2742434"/>
                  <a:pt x="2432300" y="2733575"/>
                  <a:pt x="2441864" y="2722418"/>
                </a:cubicBezTo>
                <a:cubicBezTo>
                  <a:pt x="2521852" y="2629100"/>
                  <a:pt x="2426852" y="2727041"/>
                  <a:pt x="2504209" y="2649682"/>
                </a:cubicBezTo>
                <a:cubicBezTo>
                  <a:pt x="2511136" y="2628900"/>
                  <a:pt x="2512840" y="2605563"/>
                  <a:pt x="2524991" y="2587336"/>
                </a:cubicBezTo>
                <a:cubicBezTo>
                  <a:pt x="2538846" y="2566554"/>
                  <a:pt x="2558657" y="2548686"/>
                  <a:pt x="2566555" y="2524991"/>
                </a:cubicBezTo>
                <a:cubicBezTo>
                  <a:pt x="2590924" y="2451884"/>
                  <a:pt x="2559207" y="2542135"/>
                  <a:pt x="2597728" y="2452255"/>
                </a:cubicBezTo>
                <a:cubicBezTo>
                  <a:pt x="2623542" y="2392023"/>
                  <a:pt x="2588961" y="2449820"/>
                  <a:pt x="2628900" y="2389909"/>
                </a:cubicBezTo>
                <a:cubicBezTo>
                  <a:pt x="2632852" y="2370148"/>
                  <a:pt x="2639032" y="2328083"/>
                  <a:pt x="2649682" y="2306782"/>
                </a:cubicBezTo>
                <a:cubicBezTo>
                  <a:pt x="2655267" y="2295612"/>
                  <a:pt x="2665392" y="2287021"/>
                  <a:pt x="2670464" y="2275609"/>
                </a:cubicBezTo>
                <a:cubicBezTo>
                  <a:pt x="2679361" y="2255591"/>
                  <a:pt x="2684319" y="2234046"/>
                  <a:pt x="2691246" y="2213264"/>
                </a:cubicBezTo>
                <a:cubicBezTo>
                  <a:pt x="2694710" y="2202873"/>
                  <a:pt x="2695561" y="2191205"/>
                  <a:pt x="2701637" y="2182091"/>
                </a:cubicBezTo>
                <a:lnTo>
                  <a:pt x="2722419" y="2150918"/>
                </a:lnTo>
                <a:cubicBezTo>
                  <a:pt x="2740707" y="2096051"/>
                  <a:pt x="2726734" y="2128859"/>
                  <a:pt x="2774373" y="2057400"/>
                </a:cubicBezTo>
                <a:lnTo>
                  <a:pt x="2795155" y="2026227"/>
                </a:lnTo>
                <a:cubicBezTo>
                  <a:pt x="2798619" y="2001982"/>
                  <a:pt x="2792397" y="1974154"/>
                  <a:pt x="2805546" y="1953491"/>
                </a:cubicBezTo>
                <a:cubicBezTo>
                  <a:pt x="2818955" y="1932419"/>
                  <a:pt x="2847109" y="1925781"/>
                  <a:pt x="2867891" y="1911927"/>
                </a:cubicBezTo>
                <a:cubicBezTo>
                  <a:pt x="2878282" y="1905000"/>
                  <a:pt x="2887217" y="1895095"/>
                  <a:pt x="2899064" y="1891146"/>
                </a:cubicBezTo>
                <a:cubicBezTo>
                  <a:pt x="3053473" y="1839676"/>
                  <a:pt x="2939517" y="1871146"/>
                  <a:pt x="3252355" y="1859973"/>
                </a:cubicBezTo>
                <a:cubicBezTo>
                  <a:pt x="3295039" y="1845745"/>
                  <a:pt x="3314436" y="1845354"/>
                  <a:pt x="3345873" y="1818409"/>
                </a:cubicBezTo>
                <a:cubicBezTo>
                  <a:pt x="3381986" y="1787455"/>
                  <a:pt x="3400596" y="1751677"/>
                  <a:pt x="3449782" y="1735282"/>
                </a:cubicBezTo>
                <a:cubicBezTo>
                  <a:pt x="3546693" y="1702978"/>
                  <a:pt x="3385678" y="1759155"/>
                  <a:pt x="3532909" y="1693718"/>
                </a:cubicBezTo>
                <a:cubicBezTo>
                  <a:pt x="3545959" y="1687918"/>
                  <a:pt x="3561101" y="1688341"/>
                  <a:pt x="3574473" y="1683327"/>
                </a:cubicBezTo>
                <a:cubicBezTo>
                  <a:pt x="3588977" y="1677888"/>
                  <a:pt x="3601655" y="1668299"/>
                  <a:pt x="3616037" y="1662546"/>
                </a:cubicBezTo>
                <a:cubicBezTo>
                  <a:pt x="3636376" y="1654410"/>
                  <a:pt x="3660155" y="1653915"/>
                  <a:pt x="3678382" y="1641764"/>
                </a:cubicBezTo>
                <a:cubicBezTo>
                  <a:pt x="3688773" y="1634837"/>
                  <a:pt x="3698385" y="1626567"/>
                  <a:pt x="3709555" y="1620982"/>
                </a:cubicBezTo>
                <a:cubicBezTo>
                  <a:pt x="3734406" y="1608556"/>
                  <a:pt x="3765701" y="1598803"/>
                  <a:pt x="3792682" y="1589809"/>
                </a:cubicBezTo>
                <a:cubicBezTo>
                  <a:pt x="3849892" y="1532600"/>
                  <a:pt x="3850365" y="1545272"/>
                  <a:pt x="3875809" y="1485900"/>
                </a:cubicBezTo>
                <a:cubicBezTo>
                  <a:pt x="3880124" y="1475832"/>
                  <a:pt x="3883318" y="1465294"/>
                  <a:pt x="3886200" y="1454727"/>
                </a:cubicBezTo>
                <a:cubicBezTo>
                  <a:pt x="3893715" y="1427172"/>
                  <a:pt x="3906982" y="1371600"/>
                  <a:pt x="3906982" y="1371600"/>
                </a:cubicBezTo>
                <a:cubicBezTo>
                  <a:pt x="3903518" y="1340427"/>
                  <a:pt x="3902042" y="1308969"/>
                  <a:pt x="3896591" y="1278082"/>
                </a:cubicBezTo>
                <a:cubicBezTo>
                  <a:pt x="3890892" y="1245786"/>
                  <a:pt x="3878038" y="1198484"/>
                  <a:pt x="3865419" y="1163782"/>
                </a:cubicBezTo>
                <a:cubicBezTo>
                  <a:pt x="3855306" y="1135970"/>
                  <a:pt x="3847481" y="1107124"/>
                  <a:pt x="3834246" y="1080655"/>
                </a:cubicBezTo>
                <a:cubicBezTo>
                  <a:pt x="3823076" y="1058315"/>
                  <a:pt x="3806537" y="1039091"/>
                  <a:pt x="3792682" y="1018309"/>
                </a:cubicBezTo>
                <a:cubicBezTo>
                  <a:pt x="3785755" y="1007918"/>
                  <a:pt x="3775849" y="998984"/>
                  <a:pt x="3771900" y="987136"/>
                </a:cubicBezTo>
                <a:cubicBezTo>
                  <a:pt x="3768436" y="976745"/>
                  <a:pt x="3767584" y="965077"/>
                  <a:pt x="3761509" y="955964"/>
                </a:cubicBezTo>
                <a:cubicBezTo>
                  <a:pt x="3753358" y="943737"/>
                  <a:pt x="3739744" y="936080"/>
                  <a:pt x="3730337" y="924791"/>
                </a:cubicBezTo>
                <a:cubicBezTo>
                  <a:pt x="3648576" y="826675"/>
                  <a:pt x="3761657" y="956184"/>
                  <a:pt x="3699164" y="862446"/>
                </a:cubicBezTo>
                <a:cubicBezTo>
                  <a:pt x="3673695" y="824244"/>
                  <a:pt x="3663577" y="833709"/>
                  <a:pt x="3626428" y="810491"/>
                </a:cubicBezTo>
                <a:cubicBezTo>
                  <a:pt x="3611742" y="801312"/>
                  <a:pt x="3598013" y="790589"/>
                  <a:pt x="3584864" y="779318"/>
                </a:cubicBezTo>
                <a:cubicBezTo>
                  <a:pt x="3573707" y="769755"/>
                  <a:pt x="3563099" y="759435"/>
                  <a:pt x="3553691" y="748146"/>
                </a:cubicBezTo>
                <a:cubicBezTo>
                  <a:pt x="3545696" y="738552"/>
                  <a:pt x="3542661" y="724775"/>
                  <a:pt x="3532909" y="716973"/>
                </a:cubicBezTo>
                <a:cubicBezTo>
                  <a:pt x="3524356" y="710131"/>
                  <a:pt x="3512128" y="710046"/>
                  <a:pt x="3501737" y="706582"/>
                </a:cubicBezTo>
                <a:cubicBezTo>
                  <a:pt x="3491346" y="696191"/>
                  <a:pt x="3481853" y="684817"/>
                  <a:pt x="3470564" y="675409"/>
                </a:cubicBezTo>
                <a:cubicBezTo>
                  <a:pt x="3460970" y="667414"/>
                  <a:pt x="3448222" y="663458"/>
                  <a:pt x="3439391" y="654627"/>
                </a:cubicBezTo>
                <a:cubicBezTo>
                  <a:pt x="3382775" y="598011"/>
                  <a:pt x="3436585" y="622519"/>
                  <a:pt x="3377046" y="602673"/>
                </a:cubicBezTo>
                <a:cubicBezTo>
                  <a:pt x="3297575" y="543070"/>
                  <a:pt x="3373793" y="596361"/>
                  <a:pt x="3293919" y="550718"/>
                </a:cubicBezTo>
                <a:cubicBezTo>
                  <a:pt x="3283076" y="544522"/>
                  <a:pt x="3273916" y="535521"/>
                  <a:pt x="3262746" y="529936"/>
                </a:cubicBezTo>
                <a:cubicBezTo>
                  <a:pt x="3246063" y="521595"/>
                  <a:pt x="3227474" y="517496"/>
                  <a:pt x="3210791" y="509155"/>
                </a:cubicBezTo>
                <a:cubicBezTo>
                  <a:pt x="3199621" y="503570"/>
                  <a:pt x="3190462" y="494569"/>
                  <a:pt x="3179619" y="488373"/>
                </a:cubicBezTo>
                <a:cubicBezTo>
                  <a:pt x="3166170" y="480688"/>
                  <a:pt x="3151435" y="475396"/>
                  <a:pt x="3138055" y="467591"/>
                </a:cubicBezTo>
                <a:cubicBezTo>
                  <a:pt x="3085922" y="437180"/>
                  <a:pt x="3042235" y="407175"/>
                  <a:pt x="2992582" y="374073"/>
                </a:cubicBezTo>
                <a:cubicBezTo>
                  <a:pt x="2982191" y="367146"/>
                  <a:pt x="2970240" y="362122"/>
                  <a:pt x="2961409" y="353291"/>
                </a:cubicBezTo>
                <a:cubicBezTo>
                  <a:pt x="2951018" y="342900"/>
                  <a:pt x="2942464" y="330269"/>
                  <a:pt x="2930237" y="322118"/>
                </a:cubicBezTo>
                <a:cubicBezTo>
                  <a:pt x="2921124" y="316042"/>
                  <a:pt x="2908861" y="316625"/>
                  <a:pt x="2899064" y="311727"/>
                </a:cubicBezTo>
                <a:cubicBezTo>
                  <a:pt x="2887894" y="306142"/>
                  <a:pt x="2879061" y="296531"/>
                  <a:pt x="2867891" y="290946"/>
                </a:cubicBezTo>
                <a:cubicBezTo>
                  <a:pt x="2858095" y="286048"/>
                  <a:pt x="2846974" y="284401"/>
                  <a:pt x="2836719" y="280555"/>
                </a:cubicBezTo>
                <a:cubicBezTo>
                  <a:pt x="2819254" y="274006"/>
                  <a:pt x="2802229" y="266322"/>
                  <a:pt x="2784764" y="259773"/>
                </a:cubicBezTo>
                <a:cubicBezTo>
                  <a:pt x="2774508" y="255927"/>
                  <a:pt x="2763562" y="253914"/>
                  <a:pt x="2753591" y="249382"/>
                </a:cubicBezTo>
                <a:cubicBezTo>
                  <a:pt x="2725388" y="236562"/>
                  <a:pt x="2697029" y="223757"/>
                  <a:pt x="2670464" y="207818"/>
                </a:cubicBezTo>
                <a:cubicBezTo>
                  <a:pt x="2653146" y="197427"/>
                  <a:pt x="2636965" y="184848"/>
                  <a:pt x="2618509" y="176646"/>
                </a:cubicBezTo>
                <a:cubicBezTo>
                  <a:pt x="2605459" y="170846"/>
                  <a:pt x="2590624" y="170359"/>
                  <a:pt x="2576946" y="166255"/>
                </a:cubicBezTo>
                <a:cubicBezTo>
                  <a:pt x="2555964" y="159960"/>
                  <a:pt x="2535852" y="150786"/>
                  <a:pt x="2514600" y="145473"/>
                </a:cubicBezTo>
                <a:cubicBezTo>
                  <a:pt x="2486891" y="138546"/>
                  <a:pt x="2458569" y="133723"/>
                  <a:pt x="2431473" y="124691"/>
                </a:cubicBezTo>
                <a:lnTo>
                  <a:pt x="2369128" y="103909"/>
                </a:lnTo>
                <a:cubicBezTo>
                  <a:pt x="2358737" y="100445"/>
                  <a:pt x="2348854" y="94608"/>
                  <a:pt x="2337955" y="93518"/>
                </a:cubicBezTo>
                <a:lnTo>
                  <a:pt x="2234046" y="83127"/>
                </a:lnTo>
                <a:cubicBezTo>
                  <a:pt x="2220191" y="79663"/>
                  <a:pt x="2206569" y="75084"/>
                  <a:pt x="2192482" y="72736"/>
                </a:cubicBezTo>
                <a:cubicBezTo>
                  <a:pt x="2083894" y="54639"/>
                  <a:pt x="2138015" y="70391"/>
                  <a:pt x="2036619" y="51955"/>
                </a:cubicBezTo>
                <a:cubicBezTo>
                  <a:pt x="2022568" y="49400"/>
                  <a:pt x="2009059" y="44365"/>
                  <a:pt x="1995055" y="41564"/>
                </a:cubicBezTo>
                <a:cubicBezTo>
                  <a:pt x="1974395" y="37432"/>
                  <a:pt x="1953533" y="34377"/>
                  <a:pt x="1932709" y="31173"/>
                </a:cubicBezTo>
                <a:cubicBezTo>
                  <a:pt x="1905778" y="27030"/>
                  <a:pt x="1826787" y="16871"/>
                  <a:pt x="1797628" y="10391"/>
                </a:cubicBezTo>
                <a:cubicBezTo>
                  <a:pt x="1786936" y="8015"/>
                  <a:pt x="1776846" y="3464"/>
                  <a:pt x="1766455" y="0"/>
                </a:cubicBezTo>
                <a:cubicBezTo>
                  <a:pt x="1721428" y="3464"/>
                  <a:pt x="1676285" y="5663"/>
                  <a:pt x="1631373" y="10391"/>
                </a:cubicBezTo>
                <a:cubicBezTo>
                  <a:pt x="1610420" y="12597"/>
                  <a:pt x="1589851" y="17578"/>
                  <a:pt x="1569028" y="20782"/>
                </a:cubicBezTo>
                <a:cubicBezTo>
                  <a:pt x="1544821" y="24506"/>
                  <a:pt x="1520388" y="26792"/>
                  <a:pt x="1496291" y="31173"/>
                </a:cubicBezTo>
                <a:cubicBezTo>
                  <a:pt x="1435812" y="42169"/>
                  <a:pt x="1464692" y="44270"/>
                  <a:pt x="1392382" y="62346"/>
                </a:cubicBezTo>
                <a:cubicBezTo>
                  <a:pt x="1378528" y="65809"/>
                  <a:pt x="1364468" y="68536"/>
                  <a:pt x="1350819" y="72736"/>
                </a:cubicBezTo>
                <a:cubicBezTo>
                  <a:pt x="1196148" y="120326"/>
                  <a:pt x="1309867" y="90767"/>
                  <a:pt x="1215737" y="114300"/>
                </a:cubicBezTo>
                <a:cubicBezTo>
                  <a:pt x="1208810" y="124691"/>
                  <a:pt x="1196334" y="133061"/>
                  <a:pt x="1194955" y="145473"/>
                </a:cubicBezTo>
                <a:cubicBezTo>
                  <a:pt x="1192628" y="166412"/>
                  <a:pt x="1191472" y="191962"/>
                  <a:pt x="1205346" y="207818"/>
                </a:cubicBezTo>
                <a:cubicBezTo>
                  <a:pt x="1223529" y="228599"/>
                  <a:pt x="1336022" y="237141"/>
                  <a:pt x="1350819" y="238991"/>
                </a:cubicBezTo>
                <a:cubicBezTo>
                  <a:pt x="1361210" y="245918"/>
                  <a:pt x="1378042" y="247926"/>
                  <a:pt x="1381991" y="259773"/>
                </a:cubicBezTo>
                <a:cubicBezTo>
                  <a:pt x="1386507" y="273321"/>
                  <a:pt x="1378685" y="288937"/>
                  <a:pt x="1371600" y="301336"/>
                </a:cubicBezTo>
                <a:cubicBezTo>
                  <a:pt x="1364309" y="314095"/>
                  <a:pt x="1352655" y="324358"/>
                  <a:pt x="1340428" y="332509"/>
                </a:cubicBezTo>
                <a:cubicBezTo>
                  <a:pt x="1331484" y="338472"/>
                  <a:pt x="1273233" y="351905"/>
                  <a:pt x="1267691" y="353291"/>
                </a:cubicBezTo>
                <a:cubicBezTo>
                  <a:pt x="1219200" y="349827"/>
                  <a:pt x="1170592" y="347737"/>
                  <a:pt x="1122219" y="342900"/>
                </a:cubicBezTo>
                <a:cubicBezTo>
                  <a:pt x="1009178" y="331596"/>
                  <a:pt x="1100599" y="338710"/>
                  <a:pt x="1028700" y="322118"/>
                </a:cubicBezTo>
                <a:cubicBezTo>
                  <a:pt x="994282" y="314175"/>
                  <a:pt x="958301" y="312505"/>
                  <a:pt x="924791" y="301336"/>
                </a:cubicBezTo>
                <a:cubicBezTo>
                  <a:pt x="914400" y="297873"/>
                  <a:pt x="904311" y="293322"/>
                  <a:pt x="893619" y="290946"/>
                </a:cubicBezTo>
                <a:cubicBezTo>
                  <a:pt x="810265" y="272424"/>
                  <a:pt x="854939" y="289069"/>
                  <a:pt x="779319" y="270164"/>
                </a:cubicBezTo>
                <a:cubicBezTo>
                  <a:pt x="768693" y="267507"/>
                  <a:pt x="758886" y="261921"/>
                  <a:pt x="748146" y="259773"/>
                </a:cubicBezTo>
                <a:cubicBezTo>
                  <a:pt x="724130" y="254970"/>
                  <a:pt x="699506" y="253763"/>
                  <a:pt x="675409" y="249382"/>
                </a:cubicBezTo>
                <a:cubicBezTo>
                  <a:pt x="550954" y="226754"/>
                  <a:pt x="702821" y="250855"/>
                  <a:pt x="602673" y="228600"/>
                </a:cubicBezTo>
                <a:cubicBezTo>
                  <a:pt x="576720" y="222833"/>
                  <a:pt x="490795" y="211133"/>
                  <a:pt x="467591" y="207818"/>
                </a:cubicBezTo>
                <a:cubicBezTo>
                  <a:pt x="227117" y="226316"/>
                  <a:pt x="398264" y="202165"/>
                  <a:pt x="301337" y="228600"/>
                </a:cubicBezTo>
                <a:cubicBezTo>
                  <a:pt x="286761" y="232575"/>
                  <a:pt x="214943" y="247813"/>
                  <a:pt x="187037" y="259773"/>
                </a:cubicBezTo>
                <a:cubicBezTo>
                  <a:pt x="172799" y="265875"/>
                  <a:pt x="158609" y="272345"/>
                  <a:pt x="145473" y="280555"/>
                </a:cubicBezTo>
                <a:cubicBezTo>
                  <a:pt x="130787" y="289733"/>
                  <a:pt x="116723" y="300078"/>
                  <a:pt x="103909" y="311727"/>
                </a:cubicBezTo>
                <a:cubicBezTo>
                  <a:pt x="78538" y="334792"/>
                  <a:pt x="31173" y="384464"/>
                  <a:pt x="31173" y="384464"/>
                </a:cubicBezTo>
                <a:cubicBezTo>
                  <a:pt x="27709" y="394855"/>
                  <a:pt x="25680" y="405840"/>
                  <a:pt x="20782" y="415636"/>
                </a:cubicBezTo>
                <a:cubicBezTo>
                  <a:pt x="15197" y="426806"/>
                  <a:pt x="0" y="434321"/>
                  <a:pt x="0" y="446809"/>
                </a:cubicBezTo>
                <a:cubicBezTo>
                  <a:pt x="0" y="488946"/>
                  <a:pt x="12518" y="530181"/>
                  <a:pt x="20782" y="571500"/>
                </a:cubicBezTo>
                <a:cubicBezTo>
                  <a:pt x="22930" y="582240"/>
                  <a:pt x="25097" y="593559"/>
                  <a:pt x="31173" y="602673"/>
                </a:cubicBezTo>
                <a:cubicBezTo>
                  <a:pt x="39324" y="614900"/>
                  <a:pt x="50388" y="625305"/>
                  <a:pt x="62346" y="633846"/>
                </a:cubicBezTo>
                <a:cubicBezTo>
                  <a:pt x="74950" y="642849"/>
                  <a:pt x="90774" y="646418"/>
                  <a:pt x="103909" y="654627"/>
                </a:cubicBezTo>
                <a:cubicBezTo>
                  <a:pt x="118595" y="663806"/>
                  <a:pt x="130436" y="677208"/>
                  <a:pt x="145473" y="685800"/>
                </a:cubicBezTo>
                <a:cubicBezTo>
                  <a:pt x="154983" y="691234"/>
                  <a:pt x="166849" y="691293"/>
                  <a:pt x="176646" y="696191"/>
                </a:cubicBezTo>
                <a:cubicBezTo>
                  <a:pt x="244877" y="730306"/>
                  <a:pt x="162940" y="710950"/>
                  <a:pt x="270164" y="737755"/>
                </a:cubicBezTo>
                <a:lnTo>
                  <a:pt x="353291" y="758536"/>
                </a:lnTo>
                <a:cubicBezTo>
                  <a:pt x="420401" y="792091"/>
                  <a:pt x="379828" y="775561"/>
                  <a:pt x="477982" y="800100"/>
                </a:cubicBezTo>
                <a:lnTo>
                  <a:pt x="519546" y="810491"/>
                </a:lnTo>
                <a:cubicBezTo>
                  <a:pt x="599210" y="807027"/>
                  <a:pt x="679016" y="805991"/>
                  <a:pt x="758537" y="800100"/>
                </a:cubicBezTo>
                <a:cubicBezTo>
                  <a:pt x="766353" y="799521"/>
                  <a:pt x="820585" y="784662"/>
                  <a:pt x="831273" y="779318"/>
                </a:cubicBezTo>
                <a:cubicBezTo>
                  <a:pt x="842443" y="773733"/>
                  <a:pt x="850967" y="763455"/>
                  <a:pt x="862446" y="758536"/>
                </a:cubicBezTo>
                <a:cubicBezTo>
                  <a:pt x="875572" y="752911"/>
                  <a:pt x="890155" y="751609"/>
                  <a:pt x="904009" y="748146"/>
                </a:cubicBezTo>
                <a:cubicBezTo>
                  <a:pt x="914400" y="741219"/>
                  <a:pt x="924012" y="732949"/>
                  <a:pt x="935182" y="727364"/>
                </a:cubicBezTo>
                <a:cubicBezTo>
                  <a:pt x="944979" y="722466"/>
                  <a:pt x="956780" y="722292"/>
                  <a:pt x="966355" y="716973"/>
                </a:cubicBezTo>
                <a:cubicBezTo>
                  <a:pt x="988188" y="704843"/>
                  <a:pt x="1005005" y="683307"/>
                  <a:pt x="1028700" y="675409"/>
                </a:cubicBezTo>
                <a:lnTo>
                  <a:pt x="1091046" y="654627"/>
                </a:lnTo>
                <a:cubicBezTo>
                  <a:pt x="1125682" y="658091"/>
                  <a:pt x="1161685" y="654781"/>
                  <a:pt x="1194955" y="665018"/>
                </a:cubicBezTo>
                <a:cubicBezTo>
                  <a:pt x="1209067" y="669360"/>
                  <a:pt x="1251849" y="730486"/>
                  <a:pt x="1257300" y="737755"/>
                </a:cubicBezTo>
                <a:cubicBezTo>
                  <a:pt x="1278284" y="800705"/>
                  <a:pt x="1278488" y="787674"/>
                  <a:pt x="1257300" y="893618"/>
                </a:cubicBezTo>
                <a:cubicBezTo>
                  <a:pt x="1254851" y="905864"/>
                  <a:pt x="1241591" y="913379"/>
                  <a:pt x="1236519" y="924791"/>
                </a:cubicBezTo>
                <a:cubicBezTo>
                  <a:pt x="1227622" y="944809"/>
                  <a:pt x="1233964" y="974985"/>
                  <a:pt x="1215737" y="987136"/>
                </a:cubicBezTo>
                <a:cubicBezTo>
                  <a:pt x="1160862" y="1023720"/>
                  <a:pt x="1204944" y="989336"/>
                  <a:pt x="1153391" y="1049482"/>
                </a:cubicBezTo>
                <a:cubicBezTo>
                  <a:pt x="1153373" y="1049503"/>
                  <a:pt x="1101437" y="1092777"/>
                  <a:pt x="1091046" y="1101436"/>
                </a:cubicBezTo>
                <a:close/>
              </a:path>
            </a:pathLst>
          </a:custGeom>
          <a:solidFill>
            <a:srgbClr val="606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Moon 6"/>
          <p:cNvSpPr/>
          <p:nvPr/>
        </p:nvSpPr>
        <p:spPr>
          <a:xfrm rot="9407902">
            <a:off x="5943584" y="-33717"/>
            <a:ext cx="3275749" cy="5947385"/>
          </a:xfrm>
          <a:prstGeom prst="moon">
            <a:avLst>
              <a:gd name="adj" fmla="val 64626"/>
            </a:avLst>
          </a:prstGeom>
          <a:solidFill>
            <a:srgbClr val="B11B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3407190" y="1111827"/>
            <a:ext cx="1892174" cy="3241964"/>
          </a:xfrm>
          <a:custGeom>
            <a:avLst/>
            <a:gdLst>
              <a:gd name="connsiteX0" fmla="*/ 1663574 w 1892174"/>
              <a:gd name="connsiteY0" fmla="*/ 103909 h 3241964"/>
              <a:gd name="connsiteX1" fmla="*/ 1663574 w 1892174"/>
              <a:gd name="connsiteY1" fmla="*/ 103909 h 3241964"/>
              <a:gd name="connsiteX2" fmla="*/ 1590837 w 1892174"/>
              <a:gd name="connsiteY2" fmla="*/ 187037 h 3241964"/>
              <a:gd name="connsiteX3" fmla="*/ 1559665 w 1892174"/>
              <a:gd name="connsiteY3" fmla="*/ 207818 h 3241964"/>
              <a:gd name="connsiteX4" fmla="*/ 1518101 w 1892174"/>
              <a:gd name="connsiteY4" fmla="*/ 249382 h 3241964"/>
              <a:gd name="connsiteX5" fmla="*/ 1476537 w 1892174"/>
              <a:gd name="connsiteY5" fmla="*/ 280555 h 3241964"/>
              <a:gd name="connsiteX6" fmla="*/ 1414192 w 1892174"/>
              <a:gd name="connsiteY6" fmla="*/ 322118 h 3241964"/>
              <a:gd name="connsiteX7" fmla="*/ 1341455 w 1892174"/>
              <a:gd name="connsiteY7" fmla="*/ 394855 h 3241964"/>
              <a:gd name="connsiteX8" fmla="*/ 1237546 w 1892174"/>
              <a:gd name="connsiteY8" fmla="*/ 488373 h 3241964"/>
              <a:gd name="connsiteX9" fmla="*/ 1206374 w 1892174"/>
              <a:gd name="connsiteY9" fmla="*/ 519546 h 3241964"/>
              <a:gd name="connsiteX10" fmla="*/ 1195983 w 1892174"/>
              <a:gd name="connsiteY10" fmla="*/ 550718 h 3241964"/>
              <a:gd name="connsiteX11" fmla="*/ 1154419 w 1892174"/>
              <a:gd name="connsiteY11" fmla="*/ 623455 h 3241964"/>
              <a:gd name="connsiteX12" fmla="*/ 1144028 w 1892174"/>
              <a:gd name="connsiteY12" fmla="*/ 665018 h 3241964"/>
              <a:gd name="connsiteX13" fmla="*/ 1133637 w 1892174"/>
              <a:gd name="connsiteY13" fmla="*/ 727364 h 3241964"/>
              <a:gd name="connsiteX14" fmla="*/ 1112855 w 1892174"/>
              <a:gd name="connsiteY14" fmla="*/ 789709 h 3241964"/>
              <a:gd name="connsiteX15" fmla="*/ 1102465 w 1892174"/>
              <a:gd name="connsiteY15" fmla="*/ 862446 h 3241964"/>
              <a:gd name="connsiteX16" fmla="*/ 1092074 w 1892174"/>
              <a:gd name="connsiteY16" fmla="*/ 904009 h 3241964"/>
              <a:gd name="connsiteX17" fmla="*/ 1102465 w 1892174"/>
              <a:gd name="connsiteY17" fmla="*/ 1246909 h 3241964"/>
              <a:gd name="connsiteX18" fmla="*/ 1144028 w 1892174"/>
              <a:gd name="connsiteY18" fmla="*/ 1413164 h 3241964"/>
              <a:gd name="connsiteX19" fmla="*/ 1175201 w 1892174"/>
              <a:gd name="connsiteY19" fmla="*/ 1537855 h 3241964"/>
              <a:gd name="connsiteX20" fmla="*/ 1206374 w 1892174"/>
              <a:gd name="connsiteY20" fmla="*/ 1641764 h 3241964"/>
              <a:gd name="connsiteX21" fmla="*/ 1247937 w 1892174"/>
              <a:gd name="connsiteY21" fmla="*/ 1724891 h 3241964"/>
              <a:gd name="connsiteX22" fmla="*/ 1258328 w 1892174"/>
              <a:gd name="connsiteY22" fmla="*/ 1766455 h 3241964"/>
              <a:gd name="connsiteX23" fmla="*/ 1279110 w 1892174"/>
              <a:gd name="connsiteY23" fmla="*/ 1828800 h 3241964"/>
              <a:gd name="connsiteX24" fmla="*/ 1299892 w 1892174"/>
              <a:gd name="connsiteY24" fmla="*/ 1901537 h 3241964"/>
              <a:gd name="connsiteX25" fmla="*/ 1320674 w 1892174"/>
              <a:gd name="connsiteY25" fmla="*/ 1932709 h 3241964"/>
              <a:gd name="connsiteX26" fmla="*/ 1351846 w 1892174"/>
              <a:gd name="connsiteY26" fmla="*/ 2026228 h 3241964"/>
              <a:gd name="connsiteX27" fmla="*/ 1383019 w 1892174"/>
              <a:gd name="connsiteY27" fmla="*/ 2088573 h 3241964"/>
              <a:gd name="connsiteX28" fmla="*/ 1424583 w 1892174"/>
              <a:gd name="connsiteY28" fmla="*/ 2119746 h 3241964"/>
              <a:gd name="connsiteX29" fmla="*/ 1486928 w 1892174"/>
              <a:gd name="connsiteY29" fmla="*/ 2182091 h 3241964"/>
              <a:gd name="connsiteX30" fmla="*/ 1497319 w 1892174"/>
              <a:gd name="connsiteY30" fmla="*/ 2213264 h 3241964"/>
              <a:gd name="connsiteX31" fmla="*/ 1611619 w 1892174"/>
              <a:gd name="connsiteY31" fmla="*/ 2223655 h 3241964"/>
              <a:gd name="connsiteX32" fmla="*/ 1673965 w 1892174"/>
              <a:gd name="connsiteY32" fmla="*/ 2202873 h 3241964"/>
              <a:gd name="connsiteX33" fmla="*/ 1705137 w 1892174"/>
              <a:gd name="connsiteY33" fmla="*/ 2192482 h 3241964"/>
              <a:gd name="connsiteX34" fmla="*/ 1788265 w 1892174"/>
              <a:gd name="connsiteY34" fmla="*/ 2202873 h 3241964"/>
              <a:gd name="connsiteX35" fmla="*/ 1861001 w 1892174"/>
              <a:gd name="connsiteY35" fmla="*/ 2244437 h 3241964"/>
              <a:gd name="connsiteX36" fmla="*/ 1881783 w 1892174"/>
              <a:gd name="connsiteY36" fmla="*/ 2306782 h 3241964"/>
              <a:gd name="connsiteX37" fmla="*/ 1892174 w 1892174"/>
              <a:gd name="connsiteY37" fmla="*/ 2337955 h 3241964"/>
              <a:gd name="connsiteX38" fmla="*/ 1881783 w 1892174"/>
              <a:gd name="connsiteY38" fmla="*/ 2421082 h 3241964"/>
              <a:gd name="connsiteX39" fmla="*/ 1840219 w 1892174"/>
              <a:gd name="connsiteY39" fmla="*/ 2452255 h 3241964"/>
              <a:gd name="connsiteX40" fmla="*/ 1746701 w 1892174"/>
              <a:gd name="connsiteY40" fmla="*/ 2504209 h 3241964"/>
              <a:gd name="connsiteX41" fmla="*/ 1684355 w 1892174"/>
              <a:gd name="connsiteY41" fmla="*/ 2535382 h 3241964"/>
              <a:gd name="connsiteX42" fmla="*/ 1268719 w 1892174"/>
              <a:gd name="connsiteY42" fmla="*/ 2535382 h 3241964"/>
              <a:gd name="connsiteX43" fmla="*/ 1237546 w 1892174"/>
              <a:gd name="connsiteY43" fmla="*/ 2556164 h 3241964"/>
              <a:gd name="connsiteX44" fmla="*/ 1175201 w 1892174"/>
              <a:gd name="connsiteY44" fmla="*/ 2618509 h 3241964"/>
              <a:gd name="connsiteX45" fmla="*/ 1154419 w 1892174"/>
              <a:gd name="connsiteY45" fmla="*/ 2660073 h 3241964"/>
              <a:gd name="connsiteX46" fmla="*/ 1133637 w 1892174"/>
              <a:gd name="connsiteY46" fmla="*/ 2691246 h 3241964"/>
              <a:gd name="connsiteX47" fmla="*/ 1102465 w 1892174"/>
              <a:gd name="connsiteY47" fmla="*/ 2753591 h 3241964"/>
              <a:gd name="connsiteX48" fmla="*/ 1102465 w 1892174"/>
              <a:gd name="connsiteY48" fmla="*/ 2951018 h 3241964"/>
              <a:gd name="connsiteX49" fmla="*/ 1092074 w 1892174"/>
              <a:gd name="connsiteY49" fmla="*/ 3138055 h 3241964"/>
              <a:gd name="connsiteX50" fmla="*/ 1019337 w 1892174"/>
              <a:gd name="connsiteY50" fmla="*/ 3221182 h 3241964"/>
              <a:gd name="connsiteX51" fmla="*/ 956992 w 1892174"/>
              <a:gd name="connsiteY51" fmla="*/ 3241964 h 3241964"/>
              <a:gd name="connsiteX52" fmla="*/ 853083 w 1892174"/>
              <a:gd name="connsiteY52" fmla="*/ 3231573 h 3241964"/>
              <a:gd name="connsiteX53" fmla="*/ 780346 w 1892174"/>
              <a:gd name="connsiteY53" fmla="*/ 3200400 h 3241964"/>
              <a:gd name="connsiteX54" fmla="*/ 749174 w 1892174"/>
              <a:gd name="connsiteY54" fmla="*/ 3179618 h 3241964"/>
              <a:gd name="connsiteX55" fmla="*/ 718001 w 1892174"/>
              <a:gd name="connsiteY55" fmla="*/ 3169228 h 3241964"/>
              <a:gd name="connsiteX56" fmla="*/ 697219 w 1892174"/>
              <a:gd name="connsiteY56" fmla="*/ 3138055 h 3241964"/>
              <a:gd name="connsiteX57" fmla="*/ 624483 w 1892174"/>
              <a:gd name="connsiteY57" fmla="*/ 3065318 h 3241964"/>
              <a:gd name="connsiteX58" fmla="*/ 582919 w 1892174"/>
              <a:gd name="connsiteY58" fmla="*/ 3002973 h 3241964"/>
              <a:gd name="connsiteX59" fmla="*/ 541355 w 1892174"/>
              <a:gd name="connsiteY59" fmla="*/ 2940628 h 3241964"/>
              <a:gd name="connsiteX60" fmla="*/ 530965 w 1892174"/>
              <a:gd name="connsiteY60" fmla="*/ 2909455 h 3241964"/>
              <a:gd name="connsiteX61" fmla="*/ 489401 w 1892174"/>
              <a:gd name="connsiteY61" fmla="*/ 2847109 h 3241964"/>
              <a:gd name="connsiteX62" fmla="*/ 447837 w 1892174"/>
              <a:gd name="connsiteY62" fmla="*/ 2743200 h 3241964"/>
              <a:gd name="connsiteX63" fmla="*/ 354319 w 1892174"/>
              <a:gd name="connsiteY63" fmla="*/ 2670464 h 3241964"/>
              <a:gd name="connsiteX64" fmla="*/ 323146 w 1892174"/>
              <a:gd name="connsiteY64" fmla="*/ 2649682 h 3241964"/>
              <a:gd name="connsiteX65" fmla="*/ 291974 w 1892174"/>
              <a:gd name="connsiteY65" fmla="*/ 2628900 h 3241964"/>
              <a:gd name="connsiteX66" fmla="*/ 250410 w 1892174"/>
              <a:gd name="connsiteY66" fmla="*/ 2618509 h 3241964"/>
              <a:gd name="connsiteX67" fmla="*/ 198455 w 1892174"/>
              <a:gd name="connsiteY67" fmla="*/ 2608118 h 3241964"/>
              <a:gd name="connsiteX68" fmla="*/ 136110 w 1892174"/>
              <a:gd name="connsiteY68" fmla="*/ 2587337 h 3241964"/>
              <a:gd name="connsiteX69" fmla="*/ 32201 w 1892174"/>
              <a:gd name="connsiteY69" fmla="*/ 2566555 h 3241964"/>
              <a:gd name="connsiteX70" fmla="*/ 11419 w 1892174"/>
              <a:gd name="connsiteY70" fmla="*/ 2524991 h 3241964"/>
              <a:gd name="connsiteX71" fmla="*/ 11419 w 1892174"/>
              <a:gd name="connsiteY71" fmla="*/ 2275609 h 3241964"/>
              <a:gd name="connsiteX72" fmla="*/ 32201 w 1892174"/>
              <a:gd name="connsiteY72" fmla="*/ 2171700 h 3241964"/>
              <a:gd name="connsiteX73" fmla="*/ 42592 w 1892174"/>
              <a:gd name="connsiteY73" fmla="*/ 2119746 h 3241964"/>
              <a:gd name="connsiteX74" fmla="*/ 73765 w 1892174"/>
              <a:gd name="connsiteY74" fmla="*/ 1984664 h 3241964"/>
              <a:gd name="connsiteX75" fmla="*/ 84155 w 1892174"/>
              <a:gd name="connsiteY75" fmla="*/ 1880755 h 3241964"/>
              <a:gd name="connsiteX76" fmla="*/ 104937 w 1892174"/>
              <a:gd name="connsiteY76" fmla="*/ 1818409 h 3241964"/>
              <a:gd name="connsiteX77" fmla="*/ 125719 w 1892174"/>
              <a:gd name="connsiteY77" fmla="*/ 1631373 h 3241964"/>
              <a:gd name="connsiteX78" fmla="*/ 136110 w 1892174"/>
              <a:gd name="connsiteY78" fmla="*/ 1579418 h 3241964"/>
              <a:gd name="connsiteX79" fmla="*/ 146501 w 1892174"/>
              <a:gd name="connsiteY79" fmla="*/ 1517073 h 3241964"/>
              <a:gd name="connsiteX80" fmla="*/ 156892 w 1892174"/>
              <a:gd name="connsiteY80" fmla="*/ 1485900 h 3241964"/>
              <a:gd name="connsiteX81" fmla="*/ 177674 w 1892174"/>
              <a:gd name="connsiteY81" fmla="*/ 1402773 h 3241964"/>
              <a:gd name="connsiteX82" fmla="*/ 188065 w 1892174"/>
              <a:gd name="connsiteY82" fmla="*/ 1340428 h 3241964"/>
              <a:gd name="connsiteX83" fmla="*/ 219237 w 1892174"/>
              <a:gd name="connsiteY83" fmla="*/ 1246909 h 3241964"/>
              <a:gd name="connsiteX84" fmla="*/ 229628 w 1892174"/>
              <a:gd name="connsiteY84" fmla="*/ 1215737 h 3241964"/>
              <a:gd name="connsiteX85" fmla="*/ 240019 w 1892174"/>
              <a:gd name="connsiteY85" fmla="*/ 1184564 h 3241964"/>
              <a:gd name="connsiteX86" fmla="*/ 271192 w 1892174"/>
              <a:gd name="connsiteY86" fmla="*/ 1122218 h 3241964"/>
              <a:gd name="connsiteX87" fmla="*/ 291974 w 1892174"/>
              <a:gd name="connsiteY87" fmla="*/ 1091046 h 3241964"/>
              <a:gd name="connsiteX88" fmla="*/ 312755 w 1892174"/>
              <a:gd name="connsiteY88" fmla="*/ 1049482 h 3241964"/>
              <a:gd name="connsiteX89" fmla="*/ 354319 w 1892174"/>
              <a:gd name="connsiteY89" fmla="*/ 987137 h 3241964"/>
              <a:gd name="connsiteX90" fmla="*/ 364710 w 1892174"/>
              <a:gd name="connsiteY90" fmla="*/ 955964 h 3241964"/>
              <a:gd name="connsiteX91" fmla="*/ 395883 w 1892174"/>
              <a:gd name="connsiteY91" fmla="*/ 924791 h 3241964"/>
              <a:gd name="connsiteX92" fmla="*/ 416665 w 1892174"/>
              <a:gd name="connsiteY92" fmla="*/ 893618 h 3241964"/>
              <a:gd name="connsiteX93" fmla="*/ 489401 w 1892174"/>
              <a:gd name="connsiteY93" fmla="*/ 800100 h 3241964"/>
              <a:gd name="connsiteX94" fmla="*/ 510183 w 1892174"/>
              <a:gd name="connsiteY94" fmla="*/ 758537 h 3241964"/>
              <a:gd name="connsiteX95" fmla="*/ 541355 w 1892174"/>
              <a:gd name="connsiteY95" fmla="*/ 727364 h 3241964"/>
              <a:gd name="connsiteX96" fmla="*/ 562137 w 1892174"/>
              <a:gd name="connsiteY96" fmla="*/ 696191 h 3241964"/>
              <a:gd name="connsiteX97" fmla="*/ 593310 w 1892174"/>
              <a:gd name="connsiteY97" fmla="*/ 654628 h 3241964"/>
              <a:gd name="connsiteX98" fmla="*/ 603701 w 1892174"/>
              <a:gd name="connsiteY98" fmla="*/ 623455 h 3241964"/>
              <a:gd name="connsiteX99" fmla="*/ 686828 w 1892174"/>
              <a:gd name="connsiteY99" fmla="*/ 498764 h 3241964"/>
              <a:gd name="connsiteX100" fmla="*/ 718001 w 1892174"/>
              <a:gd name="connsiteY100" fmla="*/ 467591 h 3241964"/>
              <a:gd name="connsiteX101" fmla="*/ 738783 w 1892174"/>
              <a:gd name="connsiteY101" fmla="*/ 436418 h 3241964"/>
              <a:gd name="connsiteX102" fmla="*/ 801128 w 1892174"/>
              <a:gd name="connsiteY102" fmla="*/ 394855 h 3241964"/>
              <a:gd name="connsiteX103" fmla="*/ 853083 w 1892174"/>
              <a:gd name="connsiteY103" fmla="*/ 353291 h 3241964"/>
              <a:gd name="connsiteX104" fmla="*/ 915428 w 1892174"/>
              <a:gd name="connsiteY104" fmla="*/ 290946 h 3241964"/>
              <a:gd name="connsiteX105" fmla="*/ 946601 w 1892174"/>
              <a:gd name="connsiteY105" fmla="*/ 270164 h 3241964"/>
              <a:gd name="connsiteX106" fmla="*/ 988165 w 1892174"/>
              <a:gd name="connsiteY106" fmla="*/ 228600 h 3241964"/>
              <a:gd name="connsiteX107" fmla="*/ 1029728 w 1892174"/>
              <a:gd name="connsiteY107" fmla="*/ 197428 h 3241964"/>
              <a:gd name="connsiteX108" fmla="*/ 1060901 w 1892174"/>
              <a:gd name="connsiteY108" fmla="*/ 166255 h 3241964"/>
              <a:gd name="connsiteX109" fmla="*/ 1102465 w 1892174"/>
              <a:gd name="connsiteY109" fmla="*/ 145473 h 3241964"/>
              <a:gd name="connsiteX110" fmla="*/ 1154419 w 1892174"/>
              <a:gd name="connsiteY110" fmla="*/ 114300 h 3241964"/>
              <a:gd name="connsiteX111" fmla="*/ 1237546 w 1892174"/>
              <a:gd name="connsiteY111" fmla="*/ 62346 h 3241964"/>
              <a:gd name="connsiteX112" fmla="*/ 1299892 w 1892174"/>
              <a:gd name="connsiteY112" fmla="*/ 41564 h 3241964"/>
              <a:gd name="connsiteX113" fmla="*/ 1331065 w 1892174"/>
              <a:gd name="connsiteY113" fmla="*/ 31173 h 3241964"/>
              <a:gd name="connsiteX114" fmla="*/ 1445365 w 1892174"/>
              <a:gd name="connsiteY114" fmla="*/ 0 h 3241964"/>
              <a:gd name="connsiteX115" fmla="*/ 1538883 w 1892174"/>
              <a:gd name="connsiteY115" fmla="*/ 20782 h 3241964"/>
              <a:gd name="connsiteX116" fmla="*/ 1622010 w 1892174"/>
              <a:gd name="connsiteY116" fmla="*/ 51955 h 3241964"/>
              <a:gd name="connsiteX117" fmla="*/ 1653183 w 1892174"/>
              <a:gd name="connsiteY117" fmla="*/ 72737 h 3241964"/>
              <a:gd name="connsiteX118" fmla="*/ 1663574 w 1892174"/>
              <a:gd name="connsiteY118" fmla="*/ 103909 h 3241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</a:cxnLst>
            <a:rect l="l" t="t" r="r" b="b"/>
            <a:pathLst>
              <a:path w="1892174" h="3241964">
                <a:moveTo>
                  <a:pt x="1663574" y="103909"/>
                </a:moveTo>
                <a:lnTo>
                  <a:pt x="1663574" y="103909"/>
                </a:lnTo>
                <a:cubicBezTo>
                  <a:pt x="1639328" y="131618"/>
                  <a:pt x="1616872" y="161002"/>
                  <a:pt x="1590837" y="187037"/>
                </a:cubicBezTo>
                <a:cubicBezTo>
                  <a:pt x="1582007" y="195867"/>
                  <a:pt x="1569147" y="199691"/>
                  <a:pt x="1559665" y="207818"/>
                </a:cubicBezTo>
                <a:cubicBezTo>
                  <a:pt x="1544789" y="220569"/>
                  <a:pt x="1532847" y="236480"/>
                  <a:pt x="1518101" y="249382"/>
                </a:cubicBezTo>
                <a:cubicBezTo>
                  <a:pt x="1505068" y="260786"/>
                  <a:pt x="1490725" y="270624"/>
                  <a:pt x="1476537" y="280555"/>
                </a:cubicBezTo>
                <a:cubicBezTo>
                  <a:pt x="1456076" y="294878"/>
                  <a:pt x="1431853" y="304457"/>
                  <a:pt x="1414192" y="322118"/>
                </a:cubicBezTo>
                <a:cubicBezTo>
                  <a:pt x="1389946" y="346364"/>
                  <a:pt x="1368886" y="374282"/>
                  <a:pt x="1341455" y="394855"/>
                </a:cubicBezTo>
                <a:cubicBezTo>
                  <a:pt x="1276383" y="443660"/>
                  <a:pt x="1312133" y="413786"/>
                  <a:pt x="1237546" y="488373"/>
                </a:cubicBezTo>
                <a:lnTo>
                  <a:pt x="1206374" y="519546"/>
                </a:lnTo>
                <a:cubicBezTo>
                  <a:pt x="1202910" y="529937"/>
                  <a:pt x="1200881" y="540922"/>
                  <a:pt x="1195983" y="550718"/>
                </a:cubicBezTo>
                <a:cubicBezTo>
                  <a:pt x="1165836" y="611011"/>
                  <a:pt x="1181744" y="550588"/>
                  <a:pt x="1154419" y="623455"/>
                </a:cubicBezTo>
                <a:cubicBezTo>
                  <a:pt x="1149405" y="636826"/>
                  <a:pt x="1146829" y="651015"/>
                  <a:pt x="1144028" y="665018"/>
                </a:cubicBezTo>
                <a:cubicBezTo>
                  <a:pt x="1139896" y="685678"/>
                  <a:pt x="1138747" y="706924"/>
                  <a:pt x="1133637" y="727364"/>
                </a:cubicBezTo>
                <a:cubicBezTo>
                  <a:pt x="1128324" y="748616"/>
                  <a:pt x="1112855" y="789709"/>
                  <a:pt x="1112855" y="789709"/>
                </a:cubicBezTo>
                <a:cubicBezTo>
                  <a:pt x="1109392" y="813955"/>
                  <a:pt x="1106846" y="838349"/>
                  <a:pt x="1102465" y="862446"/>
                </a:cubicBezTo>
                <a:cubicBezTo>
                  <a:pt x="1099910" y="876496"/>
                  <a:pt x="1092074" y="889728"/>
                  <a:pt x="1092074" y="904009"/>
                </a:cubicBezTo>
                <a:cubicBezTo>
                  <a:pt x="1092074" y="1018361"/>
                  <a:pt x="1094506" y="1132834"/>
                  <a:pt x="1102465" y="1246909"/>
                </a:cubicBezTo>
                <a:cubicBezTo>
                  <a:pt x="1109878" y="1353160"/>
                  <a:pt x="1123031" y="1329178"/>
                  <a:pt x="1144028" y="1413164"/>
                </a:cubicBezTo>
                <a:lnTo>
                  <a:pt x="1175201" y="1537855"/>
                </a:lnTo>
                <a:cubicBezTo>
                  <a:pt x="1182659" y="1567686"/>
                  <a:pt x="1193726" y="1616467"/>
                  <a:pt x="1206374" y="1641764"/>
                </a:cubicBezTo>
                <a:lnTo>
                  <a:pt x="1247937" y="1724891"/>
                </a:lnTo>
                <a:cubicBezTo>
                  <a:pt x="1251401" y="1738746"/>
                  <a:pt x="1254224" y="1752776"/>
                  <a:pt x="1258328" y="1766455"/>
                </a:cubicBezTo>
                <a:cubicBezTo>
                  <a:pt x="1264623" y="1787437"/>
                  <a:pt x="1273797" y="1807548"/>
                  <a:pt x="1279110" y="1828800"/>
                </a:cubicBezTo>
                <a:cubicBezTo>
                  <a:pt x="1282439" y="1842117"/>
                  <a:pt x="1292439" y="1886630"/>
                  <a:pt x="1299892" y="1901537"/>
                </a:cubicBezTo>
                <a:cubicBezTo>
                  <a:pt x="1305477" y="1912707"/>
                  <a:pt x="1313747" y="1922318"/>
                  <a:pt x="1320674" y="1932709"/>
                </a:cubicBezTo>
                <a:lnTo>
                  <a:pt x="1351846" y="2026228"/>
                </a:lnTo>
                <a:cubicBezTo>
                  <a:pt x="1360297" y="2051581"/>
                  <a:pt x="1362876" y="2068430"/>
                  <a:pt x="1383019" y="2088573"/>
                </a:cubicBezTo>
                <a:cubicBezTo>
                  <a:pt x="1395265" y="2100819"/>
                  <a:pt x="1411710" y="2108161"/>
                  <a:pt x="1424583" y="2119746"/>
                </a:cubicBezTo>
                <a:cubicBezTo>
                  <a:pt x="1446428" y="2139407"/>
                  <a:pt x="1486928" y="2182091"/>
                  <a:pt x="1486928" y="2182091"/>
                </a:cubicBezTo>
                <a:cubicBezTo>
                  <a:pt x="1490392" y="2192482"/>
                  <a:pt x="1489574" y="2205519"/>
                  <a:pt x="1497319" y="2213264"/>
                </a:cubicBezTo>
                <a:cubicBezTo>
                  <a:pt x="1533021" y="2248966"/>
                  <a:pt x="1567453" y="2229964"/>
                  <a:pt x="1611619" y="2223655"/>
                </a:cubicBezTo>
                <a:lnTo>
                  <a:pt x="1673965" y="2202873"/>
                </a:lnTo>
                <a:lnTo>
                  <a:pt x="1705137" y="2192482"/>
                </a:lnTo>
                <a:cubicBezTo>
                  <a:pt x="1732846" y="2195946"/>
                  <a:pt x="1761174" y="2196100"/>
                  <a:pt x="1788265" y="2202873"/>
                </a:cubicBezTo>
                <a:cubicBezTo>
                  <a:pt x="1809357" y="2208146"/>
                  <a:pt x="1842450" y="2232070"/>
                  <a:pt x="1861001" y="2244437"/>
                </a:cubicBezTo>
                <a:lnTo>
                  <a:pt x="1881783" y="2306782"/>
                </a:lnTo>
                <a:lnTo>
                  <a:pt x="1892174" y="2337955"/>
                </a:lnTo>
                <a:cubicBezTo>
                  <a:pt x="1888710" y="2365664"/>
                  <a:pt x="1893338" y="2395660"/>
                  <a:pt x="1881783" y="2421082"/>
                </a:cubicBezTo>
                <a:cubicBezTo>
                  <a:pt x="1874617" y="2436848"/>
                  <a:pt x="1854407" y="2442324"/>
                  <a:pt x="1840219" y="2452255"/>
                </a:cubicBezTo>
                <a:cubicBezTo>
                  <a:pt x="1676407" y="2566923"/>
                  <a:pt x="1842069" y="2456525"/>
                  <a:pt x="1746701" y="2504209"/>
                </a:cubicBezTo>
                <a:cubicBezTo>
                  <a:pt x="1666128" y="2544496"/>
                  <a:pt x="1762709" y="2509264"/>
                  <a:pt x="1684355" y="2535382"/>
                </a:cubicBezTo>
                <a:cubicBezTo>
                  <a:pt x="1514395" y="2524051"/>
                  <a:pt x="1460071" y="2514880"/>
                  <a:pt x="1268719" y="2535382"/>
                </a:cubicBezTo>
                <a:cubicBezTo>
                  <a:pt x="1256302" y="2536712"/>
                  <a:pt x="1246880" y="2547867"/>
                  <a:pt x="1237546" y="2556164"/>
                </a:cubicBezTo>
                <a:cubicBezTo>
                  <a:pt x="1215580" y="2575689"/>
                  <a:pt x="1175201" y="2618509"/>
                  <a:pt x="1175201" y="2618509"/>
                </a:cubicBezTo>
                <a:cubicBezTo>
                  <a:pt x="1168274" y="2632364"/>
                  <a:pt x="1162104" y="2646624"/>
                  <a:pt x="1154419" y="2660073"/>
                </a:cubicBezTo>
                <a:cubicBezTo>
                  <a:pt x="1148223" y="2670916"/>
                  <a:pt x="1139222" y="2680076"/>
                  <a:pt x="1133637" y="2691246"/>
                </a:cubicBezTo>
                <a:cubicBezTo>
                  <a:pt x="1090612" y="2777294"/>
                  <a:pt x="1162027" y="2664243"/>
                  <a:pt x="1102465" y="2753591"/>
                </a:cubicBezTo>
                <a:cubicBezTo>
                  <a:pt x="1076335" y="2858112"/>
                  <a:pt x="1102465" y="2735542"/>
                  <a:pt x="1102465" y="2951018"/>
                </a:cubicBezTo>
                <a:cubicBezTo>
                  <a:pt x="1102465" y="3013460"/>
                  <a:pt x="1097727" y="3075870"/>
                  <a:pt x="1092074" y="3138055"/>
                </a:cubicBezTo>
                <a:cubicBezTo>
                  <a:pt x="1087746" y="3185662"/>
                  <a:pt x="1072366" y="3203505"/>
                  <a:pt x="1019337" y="3221182"/>
                </a:cubicBezTo>
                <a:lnTo>
                  <a:pt x="956992" y="3241964"/>
                </a:lnTo>
                <a:cubicBezTo>
                  <a:pt x="922356" y="3238500"/>
                  <a:pt x="887487" y="3236866"/>
                  <a:pt x="853083" y="3231573"/>
                </a:cubicBezTo>
                <a:cubicBezTo>
                  <a:pt x="833142" y="3228505"/>
                  <a:pt x="795040" y="3208796"/>
                  <a:pt x="780346" y="3200400"/>
                </a:cubicBezTo>
                <a:cubicBezTo>
                  <a:pt x="769503" y="3194204"/>
                  <a:pt x="760344" y="3185203"/>
                  <a:pt x="749174" y="3179618"/>
                </a:cubicBezTo>
                <a:cubicBezTo>
                  <a:pt x="739377" y="3174720"/>
                  <a:pt x="728392" y="3172691"/>
                  <a:pt x="718001" y="3169228"/>
                </a:cubicBezTo>
                <a:cubicBezTo>
                  <a:pt x="711074" y="3158837"/>
                  <a:pt x="705573" y="3147338"/>
                  <a:pt x="697219" y="3138055"/>
                </a:cubicBezTo>
                <a:cubicBezTo>
                  <a:pt x="674281" y="3112569"/>
                  <a:pt x="624483" y="3065318"/>
                  <a:pt x="624483" y="3065318"/>
                </a:cubicBezTo>
                <a:cubicBezTo>
                  <a:pt x="599775" y="2991197"/>
                  <a:pt x="634810" y="3080810"/>
                  <a:pt x="582919" y="3002973"/>
                </a:cubicBezTo>
                <a:cubicBezTo>
                  <a:pt x="522770" y="2912750"/>
                  <a:pt x="640795" y="3040065"/>
                  <a:pt x="541355" y="2940628"/>
                </a:cubicBezTo>
                <a:cubicBezTo>
                  <a:pt x="537892" y="2930237"/>
                  <a:pt x="536284" y="2919030"/>
                  <a:pt x="530965" y="2909455"/>
                </a:cubicBezTo>
                <a:cubicBezTo>
                  <a:pt x="518835" y="2887621"/>
                  <a:pt x="497299" y="2870804"/>
                  <a:pt x="489401" y="2847109"/>
                </a:cubicBezTo>
                <a:cubicBezTo>
                  <a:pt x="479937" y="2818719"/>
                  <a:pt x="466948" y="2769956"/>
                  <a:pt x="447837" y="2743200"/>
                </a:cubicBezTo>
                <a:cubicBezTo>
                  <a:pt x="425640" y="2712124"/>
                  <a:pt x="383617" y="2689996"/>
                  <a:pt x="354319" y="2670464"/>
                </a:cubicBezTo>
                <a:lnTo>
                  <a:pt x="323146" y="2649682"/>
                </a:lnTo>
                <a:cubicBezTo>
                  <a:pt x="312755" y="2642755"/>
                  <a:pt x="304089" y="2631929"/>
                  <a:pt x="291974" y="2628900"/>
                </a:cubicBezTo>
                <a:cubicBezTo>
                  <a:pt x="278119" y="2625436"/>
                  <a:pt x="264351" y="2621607"/>
                  <a:pt x="250410" y="2618509"/>
                </a:cubicBezTo>
                <a:cubicBezTo>
                  <a:pt x="233169" y="2614678"/>
                  <a:pt x="215494" y="2612765"/>
                  <a:pt x="198455" y="2608118"/>
                </a:cubicBezTo>
                <a:cubicBezTo>
                  <a:pt x="177321" y="2602354"/>
                  <a:pt x="157590" y="2591633"/>
                  <a:pt x="136110" y="2587337"/>
                </a:cubicBezTo>
                <a:lnTo>
                  <a:pt x="32201" y="2566555"/>
                </a:lnTo>
                <a:cubicBezTo>
                  <a:pt x="25274" y="2552700"/>
                  <a:pt x="15870" y="2539828"/>
                  <a:pt x="11419" y="2524991"/>
                </a:cubicBezTo>
                <a:cubicBezTo>
                  <a:pt x="-11304" y="2449249"/>
                  <a:pt x="5983" y="2340841"/>
                  <a:pt x="11419" y="2275609"/>
                </a:cubicBezTo>
                <a:cubicBezTo>
                  <a:pt x="15491" y="2226744"/>
                  <a:pt x="22575" y="2215017"/>
                  <a:pt x="32201" y="2171700"/>
                </a:cubicBezTo>
                <a:cubicBezTo>
                  <a:pt x="36032" y="2154460"/>
                  <a:pt x="38621" y="2136955"/>
                  <a:pt x="42592" y="2119746"/>
                </a:cubicBezTo>
                <a:cubicBezTo>
                  <a:pt x="80190" y="1956822"/>
                  <a:pt x="50023" y="2103372"/>
                  <a:pt x="73765" y="1984664"/>
                </a:cubicBezTo>
                <a:cubicBezTo>
                  <a:pt x="77228" y="1950028"/>
                  <a:pt x="77740" y="1914968"/>
                  <a:pt x="84155" y="1880755"/>
                </a:cubicBezTo>
                <a:cubicBezTo>
                  <a:pt x="88192" y="1859224"/>
                  <a:pt x="104937" y="1818409"/>
                  <a:pt x="104937" y="1818409"/>
                </a:cubicBezTo>
                <a:cubicBezTo>
                  <a:pt x="111864" y="1756064"/>
                  <a:pt x="113417" y="1692884"/>
                  <a:pt x="125719" y="1631373"/>
                </a:cubicBezTo>
                <a:cubicBezTo>
                  <a:pt x="129183" y="1614055"/>
                  <a:pt x="132951" y="1596794"/>
                  <a:pt x="136110" y="1579418"/>
                </a:cubicBezTo>
                <a:cubicBezTo>
                  <a:pt x="139879" y="1558690"/>
                  <a:pt x="141931" y="1537640"/>
                  <a:pt x="146501" y="1517073"/>
                </a:cubicBezTo>
                <a:cubicBezTo>
                  <a:pt x="148877" y="1506381"/>
                  <a:pt x="154010" y="1496467"/>
                  <a:pt x="156892" y="1485900"/>
                </a:cubicBezTo>
                <a:cubicBezTo>
                  <a:pt x="164407" y="1458345"/>
                  <a:pt x="171689" y="1430701"/>
                  <a:pt x="177674" y="1402773"/>
                </a:cubicBezTo>
                <a:cubicBezTo>
                  <a:pt x="182088" y="1382172"/>
                  <a:pt x="182955" y="1360867"/>
                  <a:pt x="188065" y="1340428"/>
                </a:cubicBezTo>
                <a:cubicBezTo>
                  <a:pt x="188068" y="1340416"/>
                  <a:pt x="214040" y="1262501"/>
                  <a:pt x="219237" y="1246909"/>
                </a:cubicBezTo>
                <a:lnTo>
                  <a:pt x="229628" y="1215737"/>
                </a:lnTo>
                <a:cubicBezTo>
                  <a:pt x="233092" y="1205346"/>
                  <a:pt x="233943" y="1193678"/>
                  <a:pt x="240019" y="1184564"/>
                </a:cubicBezTo>
                <a:cubicBezTo>
                  <a:pt x="299580" y="1095222"/>
                  <a:pt x="228169" y="1208263"/>
                  <a:pt x="271192" y="1122218"/>
                </a:cubicBezTo>
                <a:cubicBezTo>
                  <a:pt x="276777" y="1111048"/>
                  <a:pt x="285778" y="1101889"/>
                  <a:pt x="291974" y="1091046"/>
                </a:cubicBezTo>
                <a:cubicBezTo>
                  <a:pt x="299659" y="1077597"/>
                  <a:pt x="304786" y="1062764"/>
                  <a:pt x="312755" y="1049482"/>
                </a:cubicBezTo>
                <a:cubicBezTo>
                  <a:pt x="325605" y="1028065"/>
                  <a:pt x="354319" y="987137"/>
                  <a:pt x="354319" y="987137"/>
                </a:cubicBezTo>
                <a:cubicBezTo>
                  <a:pt x="357783" y="976746"/>
                  <a:pt x="358634" y="965078"/>
                  <a:pt x="364710" y="955964"/>
                </a:cubicBezTo>
                <a:cubicBezTo>
                  <a:pt x="372861" y="943737"/>
                  <a:pt x="386475" y="936080"/>
                  <a:pt x="395883" y="924791"/>
                </a:cubicBezTo>
                <a:cubicBezTo>
                  <a:pt x="403878" y="915197"/>
                  <a:pt x="409172" y="903609"/>
                  <a:pt x="416665" y="893618"/>
                </a:cubicBezTo>
                <a:cubicBezTo>
                  <a:pt x="440360" y="862025"/>
                  <a:pt x="471740" y="835422"/>
                  <a:pt x="489401" y="800100"/>
                </a:cubicBezTo>
                <a:cubicBezTo>
                  <a:pt x="496328" y="786246"/>
                  <a:pt x="501180" y="771142"/>
                  <a:pt x="510183" y="758537"/>
                </a:cubicBezTo>
                <a:cubicBezTo>
                  <a:pt x="518724" y="746579"/>
                  <a:pt x="531948" y="738653"/>
                  <a:pt x="541355" y="727364"/>
                </a:cubicBezTo>
                <a:cubicBezTo>
                  <a:pt x="549350" y="717770"/>
                  <a:pt x="554878" y="706353"/>
                  <a:pt x="562137" y="696191"/>
                </a:cubicBezTo>
                <a:cubicBezTo>
                  <a:pt x="572203" y="682099"/>
                  <a:pt x="582919" y="668482"/>
                  <a:pt x="593310" y="654628"/>
                </a:cubicBezTo>
                <a:cubicBezTo>
                  <a:pt x="596774" y="644237"/>
                  <a:pt x="599386" y="633522"/>
                  <a:pt x="603701" y="623455"/>
                </a:cubicBezTo>
                <a:cubicBezTo>
                  <a:pt x="622895" y="578669"/>
                  <a:pt x="653375" y="532217"/>
                  <a:pt x="686828" y="498764"/>
                </a:cubicBezTo>
                <a:cubicBezTo>
                  <a:pt x="697219" y="488373"/>
                  <a:pt x="708593" y="478880"/>
                  <a:pt x="718001" y="467591"/>
                </a:cubicBezTo>
                <a:cubicBezTo>
                  <a:pt x="725996" y="457997"/>
                  <a:pt x="729384" y="444642"/>
                  <a:pt x="738783" y="436418"/>
                </a:cubicBezTo>
                <a:cubicBezTo>
                  <a:pt x="757580" y="419971"/>
                  <a:pt x="801128" y="394855"/>
                  <a:pt x="801128" y="394855"/>
                </a:cubicBezTo>
                <a:cubicBezTo>
                  <a:pt x="858171" y="309291"/>
                  <a:pt x="783588" y="407342"/>
                  <a:pt x="853083" y="353291"/>
                </a:cubicBezTo>
                <a:cubicBezTo>
                  <a:pt x="876282" y="335247"/>
                  <a:pt x="890974" y="307248"/>
                  <a:pt x="915428" y="290946"/>
                </a:cubicBezTo>
                <a:cubicBezTo>
                  <a:pt x="925819" y="284019"/>
                  <a:pt x="937119" y="278291"/>
                  <a:pt x="946601" y="270164"/>
                </a:cubicBezTo>
                <a:cubicBezTo>
                  <a:pt x="961477" y="257413"/>
                  <a:pt x="973419" y="241502"/>
                  <a:pt x="988165" y="228600"/>
                </a:cubicBezTo>
                <a:cubicBezTo>
                  <a:pt x="1001198" y="217196"/>
                  <a:pt x="1016579" y="208698"/>
                  <a:pt x="1029728" y="197428"/>
                </a:cubicBezTo>
                <a:cubicBezTo>
                  <a:pt x="1040885" y="187865"/>
                  <a:pt x="1048943" y="174796"/>
                  <a:pt x="1060901" y="166255"/>
                </a:cubicBezTo>
                <a:cubicBezTo>
                  <a:pt x="1073506" y="157252"/>
                  <a:pt x="1088924" y="152996"/>
                  <a:pt x="1102465" y="145473"/>
                </a:cubicBezTo>
                <a:cubicBezTo>
                  <a:pt x="1120120" y="135665"/>
                  <a:pt x="1137615" y="125503"/>
                  <a:pt x="1154419" y="114300"/>
                </a:cubicBezTo>
                <a:cubicBezTo>
                  <a:pt x="1201310" y="83040"/>
                  <a:pt x="1186813" y="82640"/>
                  <a:pt x="1237546" y="62346"/>
                </a:cubicBezTo>
                <a:cubicBezTo>
                  <a:pt x="1257885" y="54210"/>
                  <a:pt x="1279110" y="48491"/>
                  <a:pt x="1299892" y="41564"/>
                </a:cubicBezTo>
                <a:cubicBezTo>
                  <a:pt x="1310283" y="38100"/>
                  <a:pt x="1320439" y="33830"/>
                  <a:pt x="1331065" y="31173"/>
                </a:cubicBezTo>
                <a:cubicBezTo>
                  <a:pt x="1424818" y="7734"/>
                  <a:pt x="1387096" y="19423"/>
                  <a:pt x="1445365" y="0"/>
                </a:cubicBezTo>
                <a:cubicBezTo>
                  <a:pt x="1557873" y="18752"/>
                  <a:pt x="1467261" y="318"/>
                  <a:pt x="1538883" y="20782"/>
                </a:cubicBezTo>
                <a:cubicBezTo>
                  <a:pt x="1590023" y="35394"/>
                  <a:pt x="1573585" y="24284"/>
                  <a:pt x="1622010" y="51955"/>
                </a:cubicBezTo>
                <a:cubicBezTo>
                  <a:pt x="1632853" y="58151"/>
                  <a:pt x="1643589" y="64742"/>
                  <a:pt x="1653183" y="72737"/>
                </a:cubicBezTo>
                <a:cubicBezTo>
                  <a:pt x="1664472" y="82144"/>
                  <a:pt x="1661842" y="98714"/>
                  <a:pt x="1663574" y="103909"/>
                </a:cubicBezTo>
                <a:close/>
              </a:path>
            </a:pathLst>
          </a:custGeom>
          <a:solidFill>
            <a:srgbClr val="606E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536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wn Arrow 3"/>
          <p:cNvSpPr/>
          <p:nvPr/>
        </p:nvSpPr>
        <p:spPr>
          <a:xfrm>
            <a:off x="4851163" y="3251674"/>
            <a:ext cx="2489674" cy="3050849"/>
          </a:xfrm>
          <a:prstGeom prst="downArrow">
            <a:avLst>
              <a:gd name="adj1" fmla="val 47410"/>
              <a:gd name="adj2" fmla="val 4804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51163" y="6413620"/>
            <a:ext cx="2489674" cy="4443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7995361" y="-343969"/>
            <a:ext cx="2717560" cy="3059394"/>
          </a:xfrm>
          <a:prstGeom prst="star5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851163" y="-618844"/>
            <a:ext cx="2487384" cy="36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5118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943" y="2771513"/>
            <a:ext cx="2043904" cy="2039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07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alf Frame 2"/>
          <p:cNvSpPr/>
          <p:nvPr/>
        </p:nvSpPr>
        <p:spPr>
          <a:xfrm rot="8095633">
            <a:off x="3377183" y="1668344"/>
            <a:ext cx="3316224" cy="3316224"/>
          </a:xfrm>
          <a:prstGeom prst="halfFrame">
            <a:avLst>
              <a:gd name="adj1" fmla="val 22303"/>
              <a:gd name="adj2" fmla="val 24509"/>
            </a:avLst>
          </a:prstGeom>
          <a:solidFill>
            <a:srgbClr val="EF71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8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/>
          <p:cNvSpPr/>
          <p:nvPr/>
        </p:nvSpPr>
        <p:spPr>
          <a:xfrm rot="19980931">
            <a:off x="662762" y="5158613"/>
            <a:ext cx="12650928" cy="15156657"/>
          </a:xfrm>
          <a:prstGeom prst="arc">
            <a:avLst>
              <a:gd name="adj1" fmla="val 16200000"/>
              <a:gd name="adj2" fmla="val 18641962"/>
            </a:avLst>
          </a:prstGeom>
          <a:ln w="254000" cap="rnd" cmpd="sng">
            <a:solidFill>
              <a:schemeClr val="accent3"/>
            </a:solidFill>
            <a:round/>
            <a:headEnd type="none" w="sm" len="sm"/>
          </a:ln>
          <a:effectLst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4560570" y="445770"/>
            <a:ext cx="15240" cy="5051646"/>
          </a:xfrm>
          <a:prstGeom prst="line">
            <a:avLst/>
          </a:prstGeom>
          <a:ln w="304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 flipV="1">
            <a:off x="4408170" y="564812"/>
            <a:ext cx="4335780" cy="6688"/>
          </a:xfrm>
          <a:prstGeom prst="line">
            <a:avLst/>
          </a:prstGeom>
          <a:ln w="304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720590" y="674370"/>
            <a:ext cx="4023360" cy="24391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974447" y="1133837"/>
            <a:ext cx="1520190" cy="1520190"/>
          </a:xfrm>
          <a:prstGeom prst="ellipse">
            <a:avLst/>
          </a:prstGeom>
          <a:solidFill>
            <a:srgbClr val="647301"/>
          </a:solidFill>
          <a:ln>
            <a:solidFill>
              <a:srgbClr val="6473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972050" y="1863090"/>
            <a:ext cx="662940" cy="662940"/>
          </a:xfrm>
          <a:prstGeom prst="ellipse">
            <a:avLst/>
          </a:prstGeom>
          <a:solidFill>
            <a:srgbClr val="FEA300"/>
          </a:solidFill>
          <a:ln>
            <a:solidFill>
              <a:srgbClr val="FEA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052802" y="902563"/>
            <a:ext cx="343307" cy="343307"/>
          </a:xfrm>
          <a:prstGeom prst="ellipse">
            <a:avLst/>
          </a:prstGeom>
          <a:solidFill>
            <a:srgbClr val="FEA300"/>
          </a:solidFill>
          <a:ln>
            <a:solidFill>
              <a:srgbClr val="FEA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alf Frame 1"/>
          <p:cNvSpPr/>
          <p:nvPr/>
        </p:nvSpPr>
        <p:spPr>
          <a:xfrm>
            <a:off x="2776758" y="822122"/>
            <a:ext cx="2030136" cy="2030136"/>
          </a:xfrm>
          <a:prstGeom prst="halfFrame">
            <a:avLst>
              <a:gd name="adj1" fmla="val 12030"/>
              <a:gd name="adj2" fmla="val 12782"/>
            </a:avLst>
          </a:prstGeom>
          <a:solidFill>
            <a:srgbClr val="647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Half Frame 9"/>
          <p:cNvSpPr/>
          <p:nvPr/>
        </p:nvSpPr>
        <p:spPr>
          <a:xfrm rot="5400000">
            <a:off x="5538135" y="822122"/>
            <a:ext cx="2030136" cy="2030136"/>
          </a:xfrm>
          <a:prstGeom prst="halfFrame">
            <a:avLst>
              <a:gd name="adj1" fmla="val 12030"/>
              <a:gd name="adj2" fmla="val 12782"/>
            </a:avLst>
          </a:prstGeom>
          <a:solidFill>
            <a:srgbClr val="647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 Frame 14"/>
          <p:cNvSpPr/>
          <p:nvPr/>
        </p:nvSpPr>
        <p:spPr>
          <a:xfrm rot="16200000">
            <a:off x="2776758" y="3566720"/>
            <a:ext cx="2030136" cy="2030136"/>
          </a:xfrm>
          <a:prstGeom prst="halfFrame">
            <a:avLst>
              <a:gd name="adj1" fmla="val 12030"/>
              <a:gd name="adj2" fmla="val 12782"/>
            </a:avLst>
          </a:prstGeom>
          <a:solidFill>
            <a:srgbClr val="647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Half Frame 15"/>
          <p:cNvSpPr/>
          <p:nvPr/>
        </p:nvSpPr>
        <p:spPr>
          <a:xfrm rot="10800000">
            <a:off x="5538135" y="3566720"/>
            <a:ext cx="2030136" cy="2030136"/>
          </a:xfrm>
          <a:prstGeom prst="halfFrame">
            <a:avLst>
              <a:gd name="adj1" fmla="val 12030"/>
              <a:gd name="adj2" fmla="val 12782"/>
            </a:avLst>
          </a:prstGeom>
          <a:solidFill>
            <a:srgbClr val="6473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5320" y="1645874"/>
            <a:ext cx="3534710" cy="2849128"/>
            <a:chOff x="3285540" y="1560353"/>
            <a:chExt cx="3534710" cy="2849128"/>
          </a:xfrm>
        </p:grpSpPr>
        <p:sp>
          <p:nvSpPr>
            <p:cNvPr id="17" name="Oval 16"/>
            <p:cNvSpPr/>
            <p:nvPr/>
          </p:nvSpPr>
          <p:spPr>
            <a:xfrm>
              <a:off x="4714403" y="1560353"/>
              <a:ext cx="2105847" cy="2105847"/>
            </a:xfrm>
            <a:prstGeom prst="ellipse">
              <a:avLst/>
            </a:prstGeom>
            <a:noFill/>
            <a:ln w="3810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/>
            <p:cNvSpPr/>
            <p:nvPr/>
          </p:nvSpPr>
          <p:spPr>
            <a:xfrm rot="18966581">
              <a:off x="3285540" y="3783028"/>
              <a:ext cx="2049879" cy="626453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000309" y="2420462"/>
              <a:ext cx="1534036" cy="385628"/>
            </a:xfrm>
            <a:prstGeom prst="roundRect">
              <a:avLst>
                <a:gd name="adj" fmla="val 46278"/>
              </a:avLst>
            </a:prstGeom>
            <a:solidFill>
              <a:srgbClr val="FE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 rot="5400000">
              <a:off x="5011651" y="2420462"/>
              <a:ext cx="1511350" cy="385628"/>
            </a:xfrm>
            <a:prstGeom prst="roundRect">
              <a:avLst>
                <a:gd name="adj" fmla="val 46278"/>
              </a:avLst>
            </a:prstGeom>
            <a:solidFill>
              <a:srgbClr val="FEA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Half Frame 20"/>
          <p:cNvSpPr/>
          <p:nvPr/>
        </p:nvSpPr>
        <p:spPr>
          <a:xfrm>
            <a:off x="2201611" y="286066"/>
            <a:ext cx="2696845" cy="2744596"/>
          </a:xfrm>
          <a:prstGeom prst="halfFrame">
            <a:avLst>
              <a:gd name="adj1" fmla="val 12030"/>
              <a:gd name="adj2" fmla="val 1216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Half Frame 21"/>
          <p:cNvSpPr/>
          <p:nvPr/>
        </p:nvSpPr>
        <p:spPr>
          <a:xfrm rot="5400000">
            <a:off x="5445622" y="284528"/>
            <a:ext cx="2744596" cy="2722692"/>
          </a:xfrm>
          <a:prstGeom prst="halfFrame">
            <a:avLst>
              <a:gd name="adj1" fmla="val 12030"/>
              <a:gd name="adj2" fmla="val 1185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Half Frame 22"/>
          <p:cNvSpPr/>
          <p:nvPr/>
        </p:nvSpPr>
        <p:spPr>
          <a:xfrm rot="16200000">
            <a:off x="2194315" y="3461768"/>
            <a:ext cx="2711435" cy="2696845"/>
          </a:xfrm>
          <a:prstGeom prst="halfFrame">
            <a:avLst>
              <a:gd name="adj1" fmla="val 12030"/>
              <a:gd name="adj2" fmla="val 1216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Half Frame 23"/>
          <p:cNvSpPr/>
          <p:nvPr/>
        </p:nvSpPr>
        <p:spPr>
          <a:xfrm rot="10800000">
            <a:off x="5456575" y="3454472"/>
            <a:ext cx="2722692" cy="2711435"/>
          </a:xfrm>
          <a:prstGeom prst="halfFrame">
            <a:avLst>
              <a:gd name="adj1" fmla="val 12030"/>
              <a:gd name="adj2" fmla="val 1185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62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7237528" y="3233640"/>
            <a:ext cx="2066492" cy="2572165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059447" y="548006"/>
            <a:ext cx="2554605" cy="2367059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669030" y="611505"/>
            <a:ext cx="5634990" cy="563499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  <a:scene3d>
            <a:camera prst="orthographicFront"/>
            <a:lightRig rig="threePt" dir="t">
              <a:rot lat="0" lon="0" rev="20400000"/>
            </a:lightRig>
          </a:scene3d>
          <a:sp3d extrusionH="76200" prstMaterial="metal">
            <a:extrusionClr>
              <a:schemeClr val="bg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oon 4"/>
          <p:cNvSpPr/>
          <p:nvPr/>
        </p:nvSpPr>
        <p:spPr>
          <a:xfrm rot="13724177">
            <a:off x="6063610" y="1711225"/>
            <a:ext cx="2751761" cy="5616996"/>
          </a:xfrm>
          <a:prstGeom prst="moon">
            <a:avLst/>
          </a:prstGeom>
          <a:solidFill>
            <a:schemeClr val="bg2">
              <a:lumMod val="1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19625" y="1633221"/>
            <a:ext cx="1760220" cy="17602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flood" dir="t">
              <a:rot lat="0" lon="0" rev="2400000"/>
            </a:lightRig>
          </a:scene3d>
          <a:sp3d prstMaterial="matte">
            <a:bevelT w="889000" h="196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044440" y="4074795"/>
            <a:ext cx="910590" cy="91059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flood" dir="t">
              <a:rot lat="0" lon="0" rev="2400000"/>
            </a:lightRig>
          </a:scene3d>
          <a:sp3d prstMaterial="matte">
            <a:bevelT w="482600" h="196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812713" y="1067546"/>
            <a:ext cx="1207024" cy="120702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50000"/>
              </a:schemeClr>
            </a:solidFill>
          </a:ln>
          <a:scene3d>
            <a:camera prst="orthographicFront"/>
            <a:lightRig rig="flood" dir="t">
              <a:rot lat="0" lon="0" rev="2400000"/>
            </a:lightRig>
          </a:scene3d>
          <a:sp3d prstMaterial="matte">
            <a:bevelT w="615950" h="1968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21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flipV="1">
            <a:off x="3635501" y="1777286"/>
            <a:ext cx="4174218" cy="4174218"/>
          </a:xfrm>
          <a:prstGeom prst="line">
            <a:avLst/>
          </a:prstGeom>
          <a:ln w="5080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8937938" y="584674"/>
            <a:ext cx="38637" cy="38637"/>
          </a:xfrm>
          <a:prstGeom prst="line">
            <a:avLst/>
          </a:prstGeom>
          <a:ln w="508000" cap="rnd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749877" y="584676"/>
            <a:ext cx="226698" cy="226694"/>
          </a:xfrm>
          <a:prstGeom prst="line">
            <a:avLst/>
          </a:prstGeom>
          <a:ln w="508000" cap="flat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7696369" y="1499074"/>
            <a:ext cx="391563" cy="391561"/>
          </a:xfrm>
          <a:prstGeom prst="line">
            <a:avLst/>
          </a:prstGeom>
          <a:ln w="508000" cap="flat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oon 20"/>
          <p:cNvSpPr/>
          <p:nvPr/>
        </p:nvSpPr>
        <p:spPr>
          <a:xfrm rot="8117987">
            <a:off x="7535550" y="-1187121"/>
            <a:ext cx="1302417" cy="5126696"/>
          </a:xfrm>
          <a:prstGeom prst="moon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 rot="18958511">
            <a:off x="5287939" y="12595"/>
            <a:ext cx="1953141" cy="7287419"/>
            <a:chOff x="5123646" y="-154984"/>
            <a:chExt cx="1944710" cy="7255962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6096000" y="1175923"/>
              <a:ext cx="0" cy="3837876"/>
            </a:xfrm>
            <a:prstGeom prst="line">
              <a:avLst/>
            </a:prstGeom>
            <a:ln w="381000" cap="flat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Flowchart: Delay 31"/>
            <p:cNvSpPr/>
            <p:nvPr/>
          </p:nvSpPr>
          <p:spPr>
            <a:xfrm rot="5400000">
              <a:off x="5500100" y="-275841"/>
              <a:ext cx="1191801" cy="1433516"/>
            </a:xfrm>
            <a:prstGeom prst="flowChartDelay">
              <a:avLst/>
            </a:prstGeom>
            <a:noFill/>
            <a:ln w="3175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Flowchart: Stored Data 33"/>
            <p:cNvSpPr/>
            <p:nvPr/>
          </p:nvSpPr>
          <p:spPr>
            <a:xfrm rot="16200000">
              <a:off x="4936902" y="4969525"/>
              <a:ext cx="2318197" cy="1944710"/>
            </a:xfrm>
            <a:prstGeom prst="flowChartOnlineStorage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4213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65689251"/>
              </p:ext>
            </p:extLst>
          </p:nvPr>
        </p:nvGraphicFramePr>
        <p:xfrm>
          <a:off x="931718" y="719666"/>
          <a:ext cx="938068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Oval 5"/>
          <p:cNvSpPr/>
          <p:nvPr/>
        </p:nvSpPr>
        <p:spPr>
          <a:xfrm>
            <a:off x="4901911" y="2234911"/>
            <a:ext cx="2388178" cy="238817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047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0" y="696191"/>
            <a:ext cx="0" cy="5476009"/>
          </a:xfrm>
          <a:prstGeom prst="line">
            <a:avLst/>
          </a:prstGeom>
          <a:ln w="762000" cap="flat">
            <a:solidFill>
              <a:schemeClr val="accent3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800000">
            <a:off x="6096000" y="637506"/>
            <a:ext cx="0" cy="5476009"/>
          </a:xfrm>
          <a:prstGeom prst="line">
            <a:avLst/>
          </a:prstGeom>
          <a:ln w="762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3600000">
            <a:off x="6095999" y="631176"/>
            <a:ext cx="0" cy="5476009"/>
          </a:xfrm>
          <a:prstGeom prst="line">
            <a:avLst/>
          </a:prstGeom>
          <a:ln w="762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>
            <a:off x="6095998" y="637507"/>
            <a:ext cx="0" cy="5476009"/>
          </a:xfrm>
          <a:prstGeom prst="line">
            <a:avLst/>
          </a:prstGeom>
          <a:ln w="762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-1800000">
            <a:off x="6096000" y="637506"/>
            <a:ext cx="0" cy="5476009"/>
          </a:xfrm>
          <a:prstGeom prst="line">
            <a:avLst/>
          </a:prstGeom>
          <a:ln w="762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-3600000">
            <a:off x="6095998" y="632311"/>
            <a:ext cx="0" cy="5476009"/>
          </a:xfrm>
          <a:prstGeom prst="line">
            <a:avLst/>
          </a:prstGeom>
          <a:ln w="7620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846490" y="1179490"/>
            <a:ext cx="4499020" cy="44990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rapezoid 17"/>
          <p:cNvSpPr/>
          <p:nvPr/>
        </p:nvSpPr>
        <p:spPr>
          <a:xfrm>
            <a:off x="5366193" y="697499"/>
            <a:ext cx="1459610" cy="2679320"/>
          </a:xfrm>
          <a:prstGeom prst="trapezoi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rapezoid 18"/>
          <p:cNvSpPr/>
          <p:nvPr/>
        </p:nvSpPr>
        <p:spPr>
          <a:xfrm rot="1800000">
            <a:off x="6057362" y="817955"/>
            <a:ext cx="1459610" cy="2679320"/>
          </a:xfrm>
          <a:prstGeom prst="trapezoi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rapezoid 19"/>
          <p:cNvSpPr/>
          <p:nvPr/>
        </p:nvSpPr>
        <p:spPr>
          <a:xfrm rot="3600000">
            <a:off x="6579117" y="1330454"/>
            <a:ext cx="1459610" cy="2679320"/>
          </a:xfrm>
          <a:prstGeom prst="trapezoi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apezoid 20"/>
          <p:cNvSpPr/>
          <p:nvPr/>
        </p:nvSpPr>
        <p:spPr>
          <a:xfrm rot="5400000">
            <a:off x="6764538" y="2029520"/>
            <a:ext cx="1459610" cy="2679320"/>
          </a:xfrm>
          <a:prstGeom prst="trapezoi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rapezoid 25"/>
          <p:cNvSpPr/>
          <p:nvPr/>
        </p:nvSpPr>
        <p:spPr>
          <a:xfrm rot="10800000">
            <a:off x="5373704" y="3468786"/>
            <a:ext cx="1459610" cy="2679320"/>
          </a:xfrm>
          <a:prstGeom prst="trapezoi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rapezoid 26"/>
          <p:cNvSpPr/>
          <p:nvPr/>
        </p:nvSpPr>
        <p:spPr>
          <a:xfrm rot="7200000">
            <a:off x="6578191" y="2714834"/>
            <a:ext cx="1459610" cy="2679320"/>
          </a:xfrm>
          <a:prstGeom prst="trapezoi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apezoid 27"/>
          <p:cNvSpPr/>
          <p:nvPr/>
        </p:nvSpPr>
        <p:spPr>
          <a:xfrm rot="14400000">
            <a:off x="4155403" y="2714834"/>
            <a:ext cx="1459610" cy="2679320"/>
          </a:xfrm>
          <a:prstGeom prst="trapezoi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apezoid 28"/>
          <p:cNvSpPr/>
          <p:nvPr/>
        </p:nvSpPr>
        <p:spPr>
          <a:xfrm rot="12600000">
            <a:off x="4667901" y="3260999"/>
            <a:ext cx="1459610" cy="2679320"/>
          </a:xfrm>
          <a:prstGeom prst="trapezoi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rapezoid 29"/>
          <p:cNvSpPr/>
          <p:nvPr/>
        </p:nvSpPr>
        <p:spPr>
          <a:xfrm rot="9000000">
            <a:off x="6056436" y="3246864"/>
            <a:ext cx="1459610" cy="2679320"/>
          </a:xfrm>
          <a:prstGeom prst="trapezoi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rapezoid 30"/>
          <p:cNvSpPr/>
          <p:nvPr/>
        </p:nvSpPr>
        <p:spPr>
          <a:xfrm rot="19800000">
            <a:off x="4651753" y="793862"/>
            <a:ext cx="1459610" cy="2679320"/>
          </a:xfrm>
          <a:prstGeom prst="trapezoi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rapezoid 31"/>
          <p:cNvSpPr/>
          <p:nvPr/>
        </p:nvSpPr>
        <p:spPr>
          <a:xfrm rot="18000000">
            <a:off x="4163145" y="1330455"/>
            <a:ext cx="1459610" cy="2679320"/>
          </a:xfrm>
          <a:prstGeom prst="trapezoi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rapezoid 32"/>
          <p:cNvSpPr/>
          <p:nvPr/>
        </p:nvSpPr>
        <p:spPr>
          <a:xfrm rot="16200000">
            <a:off x="3967247" y="2029520"/>
            <a:ext cx="1459610" cy="2679320"/>
          </a:xfrm>
          <a:prstGeom prst="trapezoi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96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apezoid 1"/>
          <p:cNvSpPr/>
          <p:nvPr/>
        </p:nvSpPr>
        <p:spPr>
          <a:xfrm>
            <a:off x="5366193" y="697499"/>
            <a:ext cx="1459610" cy="2679320"/>
          </a:xfrm>
          <a:prstGeom prst="trapezoi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3" name="Trapezoid 2"/>
          <p:cNvSpPr/>
          <p:nvPr/>
        </p:nvSpPr>
        <p:spPr>
          <a:xfrm rot="1800000">
            <a:off x="13280678" y="1429739"/>
            <a:ext cx="1459610" cy="2679320"/>
          </a:xfrm>
          <a:prstGeom prst="trapezoi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rapezoid 4"/>
          <p:cNvSpPr/>
          <p:nvPr/>
        </p:nvSpPr>
        <p:spPr>
          <a:xfrm rot="5400000">
            <a:off x="6764538" y="2029520"/>
            <a:ext cx="1459610" cy="2679320"/>
          </a:xfrm>
          <a:prstGeom prst="trapezoi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6" name="Trapezoid 5"/>
          <p:cNvSpPr/>
          <p:nvPr/>
        </p:nvSpPr>
        <p:spPr>
          <a:xfrm rot="10800000">
            <a:off x="5373704" y="3468786"/>
            <a:ext cx="1459610" cy="2679320"/>
          </a:xfrm>
          <a:prstGeom prst="trapezoi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7" name="Trapezoid 6"/>
          <p:cNvSpPr/>
          <p:nvPr/>
        </p:nvSpPr>
        <p:spPr>
          <a:xfrm rot="7200000">
            <a:off x="13801507" y="3326618"/>
            <a:ext cx="1459610" cy="2679320"/>
          </a:xfrm>
          <a:prstGeom prst="trapezoi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apezoid 7"/>
          <p:cNvSpPr/>
          <p:nvPr/>
        </p:nvSpPr>
        <p:spPr>
          <a:xfrm rot="14400000">
            <a:off x="11378719" y="3326618"/>
            <a:ext cx="1459610" cy="2679320"/>
          </a:xfrm>
          <a:prstGeom prst="trapezoi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oid 9"/>
          <p:cNvSpPr/>
          <p:nvPr/>
        </p:nvSpPr>
        <p:spPr>
          <a:xfrm rot="8100000">
            <a:off x="6381041" y="3165145"/>
            <a:ext cx="1459610" cy="2679320"/>
          </a:xfrm>
          <a:prstGeom prst="trapezoi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12" name="Trapezoid 11"/>
          <p:cNvSpPr/>
          <p:nvPr/>
        </p:nvSpPr>
        <p:spPr>
          <a:xfrm rot="18900000">
            <a:off x="4329686" y="1092642"/>
            <a:ext cx="1459610" cy="2679320"/>
          </a:xfrm>
          <a:prstGeom prst="trapezoi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9" name="Trapezoid 8"/>
          <p:cNvSpPr/>
          <p:nvPr/>
        </p:nvSpPr>
        <p:spPr>
          <a:xfrm rot="13500000">
            <a:off x="4329517" y="3157437"/>
            <a:ext cx="1459610" cy="2679320"/>
          </a:xfrm>
          <a:prstGeom prst="trapezoi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4" name="Trapezoid 3"/>
          <p:cNvSpPr/>
          <p:nvPr/>
        </p:nvSpPr>
        <p:spPr>
          <a:xfrm rot="2700000">
            <a:off x="6402701" y="1050513"/>
            <a:ext cx="1459610" cy="2679320"/>
          </a:xfrm>
          <a:prstGeom prst="trapezoi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11" name="Trapezoid 10"/>
          <p:cNvSpPr/>
          <p:nvPr/>
        </p:nvSpPr>
        <p:spPr>
          <a:xfrm rot="19800000">
            <a:off x="11875069" y="1405646"/>
            <a:ext cx="1459610" cy="2679320"/>
          </a:xfrm>
          <a:prstGeom prst="trapezoi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rapezoid 12"/>
          <p:cNvSpPr/>
          <p:nvPr/>
        </p:nvSpPr>
        <p:spPr>
          <a:xfrm rot="16200000">
            <a:off x="3967247" y="2029520"/>
            <a:ext cx="1459610" cy="2679320"/>
          </a:xfrm>
          <a:prstGeom prst="trapezoid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14" name="Oval 13"/>
          <p:cNvSpPr/>
          <p:nvPr/>
        </p:nvSpPr>
        <p:spPr>
          <a:xfrm rot="20961428">
            <a:off x="4146026" y="1361440"/>
            <a:ext cx="3899948" cy="413512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329133" y="3677499"/>
            <a:ext cx="535540" cy="547634"/>
          </a:xfrm>
          <a:prstGeom prst="line">
            <a:avLst/>
          </a:prstGeom>
          <a:ln w="571500" cap="rnd">
            <a:solidFill>
              <a:srgbClr val="64730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 rot="2661614">
            <a:off x="5437281" y="2748261"/>
            <a:ext cx="1404919" cy="1326731"/>
          </a:xfrm>
          <a:prstGeom prst="ellipse">
            <a:avLst/>
          </a:prstGeom>
          <a:solidFill>
            <a:srgbClr val="647301"/>
          </a:solidFill>
          <a:ln>
            <a:solidFill>
              <a:srgbClr val="64730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cxnSp>
        <p:nvCxnSpPr>
          <p:cNvPr id="18" name="Straight Connector 17"/>
          <p:cNvCxnSpPr/>
          <p:nvPr/>
        </p:nvCxnSpPr>
        <p:spPr>
          <a:xfrm rot="2661614" flipV="1">
            <a:off x="6334831" y="2914128"/>
            <a:ext cx="6847" cy="606291"/>
          </a:xfrm>
          <a:prstGeom prst="line">
            <a:avLst/>
          </a:prstGeom>
          <a:ln w="533400" cap="rnd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 rot="2661614">
            <a:off x="1288466" y="4327337"/>
            <a:ext cx="955465" cy="962217"/>
          </a:xfrm>
          <a:prstGeom prst="ellipse">
            <a:avLst/>
          </a:prstGeom>
          <a:solidFill>
            <a:srgbClr val="647301"/>
          </a:solidFill>
          <a:ln>
            <a:solidFill>
              <a:srgbClr val="64730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724400" y="2057400"/>
            <a:ext cx="2743200" cy="2743200"/>
          </a:xfrm>
          <a:prstGeom prst="ellipse">
            <a:avLst/>
          </a:prstGeom>
          <a:noFill/>
          <a:ln w="254000">
            <a:solidFill>
              <a:srgbClr val="6473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288686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9465</TotalTime>
  <Words>3</Words>
  <Application>Microsoft Office PowerPoint</Application>
  <PresentationFormat>Widescreen</PresentationFormat>
  <Paragraphs>3</Paragraphs>
  <Slides>24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Grandy</dc:creator>
  <cp:lastModifiedBy>David Grandy</cp:lastModifiedBy>
  <cp:revision>71</cp:revision>
  <dcterms:created xsi:type="dcterms:W3CDTF">2014-11-28T17:27:42Z</dcterms:created>
  <dcterms:modified xsi:type="dcterms:W3CDTF">2017-02-02T18:15:13Z</dcterms:modified>
</cp:coreProperties>
</file>