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6FE9C5-8FED-B93F-FF11-879449C9D5A6}" v="244" dt="2023-06-05T16:38:53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алоян Страшимиров Петров" userId="S::kspetrov22@codingburgas.bg::2ebea3f2-2338-4ecb-b417-e22cacd9ae06" providerId="AD" clId="Web-{D96FE9C5-8FED-B93F-FF11-879449C9D5A6}"/>
    <pc:docChg chg="addSld modSld addMainMaster delMainMaster">
      <pc:chgData name="Калоян Страшимиров Петров" userId="S::kspetrov22@codingburgas.bg::2ebea3f2-2338-4ecb-b417-e22cacd9ae06" providerId="AD" clId="Web-{D96FE9C5-8FED-B93F-FF11-879449C9D5A6}" dt="2023-06-05T16:38:53.974" v="188" actId="1076"/>
      <pc:docMkLst>
        <pc:docMk/>
      </pc:docMkLst>
      <pc:sldChg chg="addSp modSp mod setBg modClrScheme addAnim chgLayout">
        <pc:chgData name="Калоян Страшимиров Петров" userId="S::kspetrov22@codingburgas.bg::2ebea3f2-2338-4ecb-b417-e22cacd9ae06" providerId="AD" clId="Web-{D96FE9C5-8FED-B93F-FF11-879449C9D5A6}" dt="2023-06-05T16:24:18.632" v="50" actId="20577"/>
        <pc:sldMkLst>
          <pc:docMk/>
          <pc:sldMk cId="109857222" sldId="256"/>
        </pc:sldMkLst>
        <pc:spChg chg="mod ord">
          <ac:chgData name="Калоян Страшимиров Петров" userId="S::kspetrov22@codingburgas.bg::2ebea3f2-2338-4ecb-b417-e22cacd9ae06" providerId="AD" clId="Web-{D96FE9C5-8FED-B93F-FF11-879449C9D5A6}" dt="2023-06-05T16:21:55.455" v="1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Калоян Страшимиров Петров" userId="S::kspetrov22@codingburgas.bg::2ebea3f2-2338-4ecb-b417-e22cacd9ae06" providerId="AD" clId="Web-{D96FE9C5-8FED-B93F-FF11-879449C9D5A6}" dt="2023-06-05T16:24:18.632" v="50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Калоян Страшимиров Петров" userId="S::kspetrov22@codingburgas.bg::2ebea3f2-2338-4ecb-b417-e22cacd9ae06" providerId="AD" clId="Web-{D96FE9C5-8FED-B93F-FF11-879449C9D5A6}" dt="2023-06-05T16:21:55.455" v="12"/>
          <ac:spMkLst>
            <pc:docMk/>
            <pc:sldMk cId="109857222" sldId="256"/>
            <ac:spMk id="8" creationId="{3D1E5586-8BB5-40F6-96C3-2E87DD7CE5CD}"/>
          </ac:spMkLst>
        </pc:spChg>
        <pc:cxnChg chg="add">
          <ac:chgData name="Калоян Страшимиров Петров" userId="S::kspetrov22@codingburgas.bg::2ebea3f2-2338-4ecb-b417-e22cacd9ae06" providerId="AD" clId="Web-{D96FE9C5-8FED-B93F-FF11-879449C9D5A6}" dt="2023-06-05T16:21:55.455" v="12"/>
          <ac:cxnSpMkLst>
            <pc:docMk/>
            <pc:sldMk cId="109857222" sldId="256"/>
            <ac:cxnSpMk id="10" creationId="{8A832D40-B9E2-4CE7-9E0A-B35591EA2035}"/>
          </ac:cxnSpMkLst>
        </pc:cxnChg>
      </pc:sldChg>
      <pc:sldChg chg="addSp delSp modSp new">
        <pc:chgData name="Калоян Страшимиров Петров" userId="S::kspetrov22@codingburgas.bg::2ebea3f2-2338-4ecb-b417-e22cacd9ae06" providerId="AD" clId="Web-{D96FE9C5-8FED-B93F-FF11-879449C9D5A6}" dt="2023-06-05T16:35:36.951" v="141" actId="1076"/>
        <pc:sldMkLst>
          <pc:docMk/>
          <pc:sldMk cId="4088878529" sldId="257"/>
        </pc:sldMkLst>
        <pc:spChg chg="mod">
          <ac:chgData name="Калоян Страшимиров Петров" userId="S::kspetrov22@codingburgas.bg::2ebea3f2-2338-4ecb-b417-e22cacd9ae06" providerId="AD" clId="Web-{D96FE9C5-8FED-B93F-FF11-879449C9D5A6}" dt="2023-06-05T16:34:32.387" v="120" actId="14100"/>
          <ac:spMkLst>
            <pc:docMk/>
            <pc:sldMk cId="4088878529" sldId="257"/>
            <ac:spMk id="2" creationId="{AD4FB58E-1B20-9A32-204F-42B593B57522}"/>
          </ac:spMkLst>
        </pc:spChg>
        <pc:spChg chg="del">
          <ac:chgData name="Калоян Страшимиров Петров" userId="S::kspetrov22@codingburgas.bg::2ebea3f2-2338-4ecb-b417-e22cacd9ae06" providerId="AD" clId="Web-{D96FE9C5-8FED-B93F-FF11-879449C9D5A6}" dt="2023-06-05T16:26:16.167" v="66"/>
          <ac:spMkLst>
            <pc:docMk/>
            <pc:sldMk cId="4088878529" sldId="257"/>
            <ac:spMk id="3" creationId="{DABFB345-A6F3-D250-FA61-12D6F9010D68}"/>
          </ac:spMkLst>
        </pc:spChg>
        <pc:spChg chg="add del mod">
          <ac:chgData name="Калоян Страшимиров Петров" userId="S::kspetrov22@codingburgas.bg::2ebea3f2-2338-4ecb-b417-e22cacd9ae06" providerId="AD" clId="Web-{D96FE9C5-8FED-B93F-FF11-879449C9D5A6}" dt="2023-06-05T16:26:50.996" v="69"/>
          <ac:spMkLst>
            <pc:docMk/>
            <pc:sldMk cId="4088878529" sldId="257"/>
            <ac:spMk id="6" creationId="{6090BF88-5075-9880-E6AF-20A994BAED1C}"/>
          </ac:spMkLst>
        </pc:spChg>
        <pc:spChg chg="add mod">
          <ac:chgData name="Калоян Страшимиров Петров" userId="S::kspetrov22@codingburgas.bg::2ebea3f2-2338-4ecb-b417-e22cacd9ae06" providerId="AD" clId="Web-{D96FE9C5-8FED-B93F-FF11-879449C9D5A6}" dt="2023-06-05T16:33:37.635" v="104" actId="14100"/>
          <ac:spMkLst>
            <pc:docMk/>
            <pc:sldMk cId="4088878529" sldId="257"/>
            <ac:spMk id="11" creationId="{148E32D4-9D05-5F02-87E1-F92213F83F26}"/>
          </ac:spMkLst>
        </pc:spChg>
        <pc:spChg chg="add mod">
          <ac:chgData name="Калоян Страшимиров Петров" userId="S::kspetrov22@codingburgas.bg::2ebea3f2-2338-4ecb-b417-e22cacd9ae06" providerId="AD" clId="Web-{D96FE9C5-8FED-B93F-FF11-879449C9D5A6}" dt="2023-06-05T16:34:13.777" v="119" actId="1076"/>
          <ac:spMkLst>
            <pc:docMk/>
            <pc:sldMk cId="4088878529" sldId="257"/>
            <ac:spMk id="12" creationId="{5D841F2C-503B-0FCF-FD88-DA0707350C66}"/>
          </ac:spMkLst>
        </pc:spChg>
        <pc:spChg chg="add mod">
          <ac:chgData name="Калоян Страшимиров Петров" userId="S::kspetrov22@codingburgas.bg::2ebea3f2-2338-4ecb-b417-e22cacd9ae06" providerId="AD" clId="Web-{D96FE9C5-8FED-B93F-FF11-879449C9D5A6}" dt="2023-06-05T16:34:58.356" v="129" actId="1076"/>
          <ac:spMkLst>
            <pc:docMk/>
            <pc:sldMk cId="4088878529" sldId="257"/>
            <ac:spMk id="13" creationId="{21914A4A-E760-0641-7D88-BE56DD392F51}"/>
          </ac:spMkLst>
        </pc:spChg>
        <pc:spChg chg="add mod">
          <ac:chgData name="Калоян Страшимиров Петров" userId="S::kspetrov22@codingburgas.bg::2ebea3f2-2338-4ecb-b417-e22cacd9ae06" providerId="AD" clId="Web-{D96FE9C5-8FED-B93F-FF11-879449C9D5A6}" dt="2023-06-05T16:35:36.951" v="141" actId="1076"/>
          <ac:spMkLst>
            <pc:docMk/>
            <pc:sldMk cId="4088878529" sldId="257"/>
            <ac:spMk id="14" creationId="{B989ADDD-06F9-FDDF-F863-02035DA59DBC}"/>
          </ac:spMkLst>
        </pc:spChg>
        <pc:picChg chg="add del mod ord">
          <ac:chgData name="Калоян Страшимиров Петров" userId="S::kspetrov22@codingburgas.bg::2ebea3f2-2338-4ecb-b417-e22cacd9ae06" providerId="AD" clId="Web-{D96FE9C5-8FED-B93F-FF11-879449C9D5A6}" dt="2023-06-05T16:26:18.854" v="68"/>
          <ac:picMkLst>
            <pc:docMk/>
            <pc:sldMk cId="4088878529" sldId="257"/>
            <ac:picMk id="4" creationId="{B8A9282F-DFBA-63E7-297D-E865F1D7FB00}"/>
          </ac:picMkLst>
        </pc:picChg>
        <pc:picChg chg="add mod ord">
          <ac:chgData name="Калоян Страшимиров Петров" userId="S::kspetrov22@codingburgas.bg::2ebea3f2-2338-4ecb-b417-e22cacd9ae06" providerId="AD" clId="Web-{D96FE9C5-8FED-B93F-FF11-879449C9D5A6}" dt="2023-06-05T16:26:56.903" v="72" actId="1076"/>
          <ac:picMkLst>
            <pc:docMk/>
            <pc:sldMk cId="4088878529" sldId="257"/>
            <ac:picMk id="7" creationId="{372D11A6-B5A8-70BC-94F1-1DF3A9E6FBF1}"/>
          </ac:picMkLst>
        </pc:picChg>
        <pc:picChg chg="add mod">
          <ac:chgData name="Калоян Страшимиров Петров" userId="S::kspetrov22@codingburgas.bg::2ebea3f2-2338-4ecb-b417-e22cacd9ae06" providerId="AD" clId="Web-{D96FE9C5-8FED-B93F-FF11-879449C9D5A6}" dt="2023-06-05T16:28:36.109" v="77" actId="1076"/>
          <ac:picMkLst>
            <pc:docMk/>
            <pc:sldMk cId="4088878529" sldId="257"/>
            <ac:picMk id="8" creationId="{9DF4795D-B926-94C8-9257-83B2E3BB1656}"/>
          </ac:picMkLst>
        </pc:picChg>
        <pc:picChg chg="add mod">
          <ac:chgData name="Калоян Страшимиров Петров" userId="S::kspetrov22@codingburgas.bg::2ebea3f2-2338-4ecb-b417-e22cacd9ae06" providerId="AD" clId="Web-{D96FE9C5-8FED-B93F-FF11-879449C9D5A6}" dt="2023-06-05T16:32:36.899" v="82" actId="1076"/>
          <ac:picMkLst>
            <pc:docMk/>
            <pc:sldMk cId="4088878529" sldId="257"/>
            <ac:picMk id="9" creationId="{F0F13924-99F8-CD8E-2E41-A5249D0BD5F0}"/>
          </ac:picMkLst>
        </pc:picChg>
        <pc:picChg chg="add mod">
          <ac:chgData name="Калоян Страшимиров Петров" userId="S::kspetrov22@codingburgas.bg::2ebea3f2-2338-4ecb-b417-e22cacd9ae06" providerId="AD" clId="Web-{D96FE9C5-8FED-B93F-FF11-879449C9D5A6}" dt="2023-06-05T16:33:07.243" v="87" actId="1076"/>
          <ac:picMkLst>
            <pc:docMk/>
            <pc:sldMk cId="4088878529" sldId="257"/>
            <ac:picMk id="10" creationId="{096C7E17-0761-3ABF-CBCC-F0D8E7A120E4}"/>
          </ac:picMkLst>
        </pc:picChg>
      </pc:sldChg>
      <pc:sldChg chg="addSp delSp modSp new">
        <pc:chgData name="Калоян Страшимиров Петров" userId="S::kspetrov22@codingburgas.bg::2ebea3f2-2338-4ecb-b417-e22cacd9ae06" providerId="AD" clId="Web-{D96FE9C5-8FED-B93F-FF11-879449C9D5A6}" dt="2023-06-05T16:37:50.815" v="171" actId="1076"/>
        <pc:sldMkLst>
          <pc:docMk/>
          <pc:sldMk cId="3185612422" sldId="258"/>
        </pc:sldMkLst>
        <pc:spChg chg="mod">
          <ac:chgData name="Калоян Страшимиров Петров" userId="S::kspetrov22@codingburgas.bg::2ebea3f2-2338-4ecb-b417-e22cacd9ae06" providerId="AD" clId="Web-{D96FE9C5-8FED-B93F-FF11-879449C9D5A6}" dt="2023-06-05T16:36:08.031" v="148" actId="20577"/>
          <ac:spMkLst>
            <pc:docMk/>
            <pc:sldMk cId="3185612422" sldId="258"/>
            <ac:spMk id="2" creationId="{28721EDE-F2FA-3E1C-0178-FD72865E2E40}"/>
          </ac:spMkLst>
        </pc:spChg>
        <pc:spChg chg="del">
          <ac:chgData name="Калоян Страшимиров Петров" userId="S::kspetrov22@codingburgas.bg::2ebea3f2-2338-4ecb-b417-e22cacd9ae06" providerId="AD" clId="Web-{D96FE9C5-8FED-B93F-FF11-879449C9D5A6}" dt="2023-06-05T16:36:08.124" v="149"/>
          <ac:spMkLst>
            <pc:docMk/>
            <pc:sldMk cId="3185612422" sldId="258"/>
            <ac:spMk id="3" creationId="{55548381-485F-2C21-1686-8C831DBA5435}"/>
          </ac:spMkLst>
        </pc:spChg>
        <pc:picChg chg="add mod ord">
          <ac:chgData name="Калоян Страшимиров Петров" userId="S::kspetrov22@codingburgas.bg::2ebea3f2-2338-4ecb-b417-e22cacd9ae06" providerId="AD" clId="Web-{D96FE9C5-8FED-B93F-FF11-879449C9D5A6}" dt="2023-06-05T16:36:11.890" v="150" actId="1076"/>
          <ac:picMkLst>
            <pc:docMk/>
            <pc:sldMk cId="3185612422" sldId="258"/>
            <ac:picMk id="4" creationId="{FC66C3A1-F899-056A-0C57-7A60861F066C}"/>
          </ac:picMkLst>
        </pc:picChg>
        <pc:picChg chg="add mod">
          <ac:chgData name="Калоян Страшимиров Петров" userId="S::kspetrov22@codingburgas.bg::2ebea3f2-2338-4ecb-b417-e22cacd9ae06" providerId="AD" clId="Web-{D96FE9C5-8FED-B93F-FF11-879449C9D5A6}" dt="2023-06-05T16:37:50.815" v="171" actId="1076"/>
          <ac:picMkLst>
            <pc:docMk/>
            <pc:sldMk cId="3185612422" sldId="258"/>
            <ac:picMk id="5" creationId="{9B66C421-06F6-84F8-1A2E-61837B49E671}"/>
          </ac:picMkLst>
        </pc:picChg>
        <pc:picChg chg="add mod">
          <ac:chgData name="Калоян Страшимиров Петров" userId="S::kspetrov22@codingburgas.bg::2ebea3f2-2338-4ecb-b417-e22cacd9ae06" providerId="AD" clId="Web-{D96FE9C5-8FED-B93F-FF11-879449C9D5A6}" dt="2023-06-05T16:36:25.109" v="154" actId="1076"/>
          <ac:picMkLst>
            <pc:docMk/>
            <pc:sldMk cId="3185612422" sldId="258"/>
            <ac:picMk id="6" creationId="{A64CCE60-6925-6794-3EA7-0A3E1F3690DF}"/>
          </ac:picMkLst>
        </pc:picChg>
        <pc:picChg chg="add mod">
          <ac:chgData name="Калоян Страшимиров Петров" userId="S::kspetrov22@codingburgas.bg::2ebea3f2-2338-4ecb-b417-e22cacd9ae06" providerId="AD" clId="Web-{D96FE9C5-8FED-B93F-FF11-879449C9D5A6}" dt="2023-06-05T16:37:46.440" v="170" actId="1076"/>
          <ac:picMkLst>
            <pc:docMk/>
            <pc:sldMk cId="3185612422" sldId="258"/>
            <ac:picMk id="7" creationId="{3F6BD97A-F8A4-D999-84FB-E063ABD74685}"/>
          </ac:picMkLst>
        </pc:picChg>
        <pc:picChg chg="add mod">
          <ac:chgData name="Калоян Страшимиров Петров" userId="S::kspetrov22@codingburgas.bg::2ebea3f2-2338-4ecb-b417-e22cacd9ae06" providerId="AD" clId="Web-{D96FE9C5-8FED-B93F-FF11-879449C9D5A6}" dt="2023-06-05T16:36:53.313" v="158" actId="1076"/>
          <ac:picMkLst>
            <pc:docMk/>
            <pc:sldMk cId="3185612422" sldId="258"/>
            <ac:picMk id="8" creationId="{AE6B8253-4F12-7F81-B115-292E63D95154}"/>
          </ac:picMkLst>
        </pc:picChg>
        <pc:picChg chg="add del mod">
          <ac:chgData name="Калоян Страшимиров Петров" userId="S::kspetrov22@codingburgas.bg::2ebea3f2-2338-4ecb-b417-e22cacd9ae06" providerId="AD" clId="Web-{D96FE9C5-8FED-B93F-FF11-879449C9D5A6}" dt="2023-06-05T16:37:22.627" v="160"/>
          <ac:picMkLst>
            <pc:docMk/>
            <pc:sldMk cId="3185612422" sldId="258"/>
            <ac:picMk id="9" creationId="{1F547509-CC92-3F1F-F0B9-08D0D6156FE7}"/>
          </ac:picMkLst>
        </pc:picChg>
        <pc:picChg chg="add del mod">
          <ac:chgData name="Калоян Страшимиров Петров" userId="S::kspetrov22@codingburgas.bg::2ebea3f2-2338-4ecb-b417-e22cacd9ae06" providerId="AD" clId="Web-{D96FE9C5-8FED-B93F-FF11-879449C9D5A6}" dt="2023-06-05T16:37:29.080" v="162"/>
          <ac:picMkLst>
            <pc:docMk/>
            <pc:sldMk cId="3185612422" sldId="258"/>
            <ac:picMk id="10" creationId="{EDF45C14-2C76-FF67-E0A2-C9CB1B83A521}"/>
          </ac:picMkLst>
        </pc:picChg>
        <pc:picChg chg="add mod">
          <ac:chgData name="Калоян Страшимиров Петров" userId="S::kspetrov22@codingburgas.bg::2ebea3f2-2338-4ecb-b417-e22cacd9ae06" providerId="AD" clId="Web-{D96FE9C5-8FED-B93F-FF11-879449C9D5A6}" dt="2023-06-05T16:37:44.909" v="169" actId="1076"/>
          <ac:picMkLst>
            <pc:docMk/>
            <pc:sldMk cId="3185612422" sldId="258"/>
            <ac:picMk id="11" creationId="{767538C4-FDE4-B526-B7C1-3D70FBD4CEB7}"/>
          </ac:picMkLst>
        </pc:picChg>
      </pc:sldChg>
      <pc:sldChg chg="addSp modSp new">
        <pc:chgData name="Калоян Страшимиров Петров" userId="S::kspetrov22@codingburgas.bg::2ebea3f2-2338-4ecb-b417-e22cacd9ae06" providerId="AD" clId="Web-{D96FE9C5-8FED-B93F-FF11-879449C9D5A6}" dt="2023-06-05T16:38:53.974" v="188" actId="1076"/>
        <pc:sldMkLst>
          <pc:docMk/>
          <pc:sldMk cId="481600778" sldId="259"/>
        </pc:sldMkLst>
        <pc:spChg chg="add mod">
          <ac:chgData name="Калоян Страшимиров Петров" userId="S::kspetrov22@codingburgas.bg::2ebea3f2-2338-4ecb-b417-e22cacd9ae06" providerId="AD" clId="Web-{D96FE9C5-8FED-B93F-FF11-879449C9D5A6}" dt="2023-06-05T16:38:53.974" v="188" actId="1076"/>
          <ac:spMkLst>
            <pc:docMk/>
            <pc:sldMk cId="481600778" sldId="259"/>
            <ac:spMk id="2" creationId="{09BDD25A-9E4E-B2D8-0E10-B373D1405E32}"/>
          </ac:spMkLst>
        </pc:spChg>
      </pc:sldChg>
      <pc:sldMasterChg chg="del delSldLayout">
        <pc:chgData name="Калоян Страшимиров Петров" userId="S::kspetrov22@codingburgas.bg::2ebea3f2-2338-4ecb-b417-e22cacd9ae06" providerId="AD" clId="Web-{D96FE9C5-8FED-B93F-FF11-879449C9D5A6}" dt="2023-06-05T16:21:34.876" v="3"/>
        <pc:sldMasterMkLst>
          <pc:docMk/>
          <pc:sldMasterMk cId="2460954070" sldId="2147483660"/>
        </pc:sldMasterMkLst>
        <pc:sldLayoutChg chg="del">
          <pc:chgData name="Калоян Страшимиров Петров" userId="S::kspetrov22@codingburgas.bg::2ebea3f2-2338-4ecb-b417-e22cacd9ae06" providerId="AD" clId="Web-{D96FE9C5-8FED-B93F-FF11-879449C9D5A6}" dt="2023-06-05T16:21:34.876" v="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Калоян Страшимиров Петров" userId="S::kspetrov22@codingburgas.bg::2ebea3f2-2338-4ecb-b417-e22cacd9ae06" providerId="AD" clId="Web-{D96FE9C5-8FED-B93F-FF11-879449C9D5A6}" dt="2023-06-05T16:21:34.876" v="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Калоян Страшимиров Петров" userId="S::kspetrov22@codingburgas.bg::2ebea3f2-2338-4ecb-b417-e22cacd9ae06" providerId="AD" clId="Web-{D96FE9C5-8FED-B93F-FF11-879449C9D5A6}" dt="2023-06-05T16:21:34.876" v="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Калоян Страшимиров Петров" userId="S::kspetrov22@codingburgas.bg::2ebea3f2-2338-4ecb-b417-e22cacd9ae06" providerId="AD" clId="Web-{D96FE9C5-8FED-B93F-FF11-879449C9D5A6}" dt="2023-06-05T16:21:34.876" v="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Калоян Страшимиров Петров" userId="S::kspetrov22@codingburgas.bg::2ebea3f2-2338-4ecb-b417-e22cacd9ae06" providerId="AD" clId="Web-{D96FE9C5-8FED-B93F-FF11-879449C9D5A6}" dt="2023-06-05T16:21:34.876" v="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Калоян Страшимиров Петров" userId="S::kspetrov22@codingburgas.bg::2ebea3f2-2338-4ecb-b417-e22cacd9ae06" providerId="AD" clId="Web-{D96FE9C5-8FED-B93F-FF11-879449C9D5A6}" dt="2023-06-05T16:21:34.876" v="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Калоян Страшимиров Петров" userId="S::kspetrov22@codingburgas.bg::2ebea3f2-2338-4ecb-b417-e22cacd9ae06" providerId="AD" clId="Web-{D96FE9C5-8FED-B93F-FF11-879449C9D5A6}" dt="2023-06-05T16:21:34.876" v="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Калоян Страшимиров Петров" userId="S::kspetrov22@codingburgas.bg::2ebea3f2-2338-4ecb-b417-e22cacd9ae06" providerId="AD" clId="Web-{D96FE9C5-8FED-B93F-FF11-879449C9D5A6}" dt="2023-06-05T16:21:34.876" v="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Калоян Страшимиров Петров" userId="S::kspetrov22@codingburgas.bg::2ebea3f2-2338-4ecb-b417-e22cacd9ae06" providerId="AD" clId="Web-{D96FE9C5-8FED-B93F-FF11-879449C9D5A6}" dt="2023-06-05T16:21:34.876" v="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Калоян Страшимиров Петров" userId="S::kspetrov22@codingburgas.bg::2ebea3f2-2338-4ecb-b417-e22cacd9ae06" providerId="AD" clId="Web-{D96FE9C5-8FED-B93F-FF11-879449C9D5A6}" dt="2023-06-05T16:21:34.876" v="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Калоян Страшимиров Петров" userId="S::kspetrov22@codingburgas.bg::2ebea3f2-2338-4ecb-b417-e22cacd9ae06" providerId="AD" clId="Web-{D96FE9C5-8FED-B93F-FF11-879449C9D5A6}" dt="2023-06-05T16:21:34.876" v="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Калоян Страшимиров Петров" userId="S::kspetrov22@codingburgas.bg::2ebea3f2-2338-4ecb-b417-e22cacd9ae06" providerId="AD" clId="Web-{D96FE9C5-8FED-B93F-FF11-879449C9D5A6}" dt="2023-06-05T16:21:34.876" v="3"/>
        <pc:sldMasterMkLst>
          <pc:docMk/>
          <pc:sldMasterMk cId="1677147744" sldId="2147483672"/>
        </pc:sldMasterMkLst>
        <pc:sldLayoutChg chg="add mod replId">
          <pc:chgData name="Калоян Страшимиров Петров" userId="S::kspetrov22@codingburgas.bg::2ebea3f2-2338-4ecb-b417-e22cacd9ae06" providerId="AD" clId="Web-{D96FE9C5-8FED-B93F-FF11-879449C9D5A6}" dt="2023-06-05T16:21:34.876" v="3"/>
          <pc:sldLayoutMkLst>
            <pc:docMk/>
            <pc:sldMasterMk cId="1677147744" sldId="2147483672"/>
            <pc:sldLayoutMk cId="1460821690" sldId="2147483673"/>
          </pc:sldLayoutMkLst>
        </pc:sldLayoutChg>
        <pc:sldLayoutChg chg="add mod replId">
          <pc:chgData name="Калоян Страшимиров Петров" userId="S::kspetrov22@codingburgas.bg::2ebea3f2-2338-4ecb-b417-e22cacd9ae06" providerId="AD" clId="Web-{D96FE9C5-8FED-B93F-FF11-879449C9D5A6}" dt="2023-06-05T16:21:34.876" v="3"/>
          <pc:sldLayoutMkLst>
            <pc:docMk/>
            <pc:sldMasterMk cId="1677147744" sldId="2147483672"/>
            <pc:sldLayoutMk cId="1271911013" sldId="2147483674"/>
          </pc:sldLayoutMkLst>
        </pc:sldLayoutChg>
        <pc:sldLayoutChg chg="add mod replId">
          <pc:chgData name="Калоян Страшимиров Петров" userId="S::kspetrov22@codingburgas.bg::2ebea3f2-2338-4ecb-b417-e22cacd9ae06" providerId="AD" clId="Web-{D96FE9C5-8FED-B93F-FF11-879449C9D5A6}" dt="2023-06-05T16:21:34.876" v="3"/>
          <pc:sldLayoutMkLst>
            <pc:docMk/>
            <pc:sldMasterMk cId="1677147744" sldId="2147483672"/>
            <pc:sldLayoutMk cId="2547427292" sldId="2147483675"/>
          </pc:sldLayoutMkLst>
        </pc:sldLayoutChg>
        <pc:sldLayoutChg chg="add mod replId">
          <pc:chgData name="Калоян Страшимиров Петров" userId="S::kspetrov22@codingburgas.bg::2ebea3f2-2338-4ecb-b417-e22cacd9ae06" providerId="AD" clId="Web-{D96FE9C5-8FED-B93F-FF11-879449C9D5A6}" dt="2023-06-05T16:21:34.876" v="3"/>
          <pc:sldLayoutMkLst>
            <pc:docMk/>
            <pc:sldMasterMk cId="1677147744" sldId="2147483672"/>
            <pc:sldLayoutMk cId="2555398168" sldId="2147483676"/>
          </pc:sldLayoutMkLst>
        </pc:sldLayoutChg>
        <pc:sldLayoutChg chg="add mod replId">
          <pc:chgData name="Калоян Страшимиров Петров" userId="S::kspetrov22@codingburgas.bg::2ebea3f2-2338-4ecb-b417-e22cacd9ae06" providerId="AD" clId="Web-{D96FE9C5-8FED-B93F-FF11-879449C9D5A6}" dt="2023-06-05T16:21:34.876" v="3"/>
          <pc:sldLayoutMkLst>
            <pc:docMk/>
            <pc:sldMasterMk cId="1677147744" sldId="2147483672"/>
            <pc:sldLayoutMk cId="3534342992" sldId="2147483677"/>
          </pc:sldLayoutMkLst>
        </pc:sldLayoutChg>
        <pc:sldLayoutChg chg="add mod replId">
          <pc:chgData name="Калоян Страшимиров Петров" userId="S::kspetrov22@codingburgas.bg::2ebea3f2-2338-4ecb-b417-e22cacd9ae06" providerId="AD" clId="Web-{D96FE9C5-8FED-B93F-FF11-879449C9D5A6}" dt="2023-06-05T16:21:34.876" v="3"/>
          <pc:sldLayoutMkLst>
            <pc:docMk/>
            <pc:sldMasterMk cId="1677147744" sldId="2147483672"/>
            <pc:sldLayoutMk cId="2047721854" sldId="2147483678"/>
          </pc:sldLayoutMkLst>
        </pc:sldLayoutChg>
        <pc:sldLayoutChg chg="add mod replId">
          <pc:chgData name="Калоян Страшимиров Петров" userId="S::kspetrov22@codingburgas.bg::2ebea3f2-2338-4ecb-b417-e22cacd9ae06" providerId="AD" clId="Web-{D96FE9C5-8FED-B93F-FF11-879449C9D5A6}" dt="2023-06-05T16:21:34.876" v="3"/>
          <pc:sldLayoutMkLst>
            <pc:docMk/>
            <pc:sldMasterMk cId="1677147744" sldId="2147483672"/>
            <pc:sldLayoutMk cId="1220742842" sldId="2147483679"/>
          </pc:sldLayoutMkLst>
        </pc:sldLayoutChg>
        <pc:sldLayoutChg chg="add mod replId">
          <pc:chgData name="Калоян Страшимиров Петров" userId="S::kspetrov22@codingburgas.bg::2ebea3f2-2338-4ecb-b417-e22cacd9ae06" providerId="AD" clId="Web-{D96FE9C5-8FED-B93F-FF11-879449C9D5A6}" dt="2023-06-05T16:21:34.876" v="3"/>
          <pc:sldLayoutMkLst>
            <pc:docMk/>
            <pc:sldMasterMk cId="1677147744" sldId="2147483672"/>
            <pc:sldLayoutMk cId="2939488730" sldId="2147483680"/>
          </pc:sldLayoutMkLst>
        </pc:sldLayoutChg>
        <pc:sldLayoutChg chg="add mod replId">
          <pc:chgData name="Калоян Страшимиров Петров" userId="S::kspetrov22@codingburgas.bg::2ebea3f2-2338-4ecb-b417-e22cacd9ae06" providerId="AD" clId="Web-{D96FE9C5-8FED-B93F-FF11-879449C9D5A6}" dt="2023-06-05T16:21:34.876" v="3"/>
          <pc:sldLayoutMkLst>
            <pc:docMk/>
            <pc:sldMasterMk cId="1677147744" sldId="2147483672"/>
            <pc:sldLayoutMk cId="2742831960" sldId="2147483681"/>
          </pc:sldLayoutMkLst>
        </pc:sldLayoutChg>
        <pc:sldLayoutChg chg="add mod replId">
          <pc:chgData name="Калоян Страшимиров Петров" userId="S::kspetrov22@codingburgas.bg::2ebea3f2-2338-4ecb-b417-e22cacd9ae06" providerId="AD" clId="Web-{D96FE9C5-8FED-B93F-FF11-879449C9D5A6}" dt="2023-06-05T16:21:34.876" v="3"/>
          <pc:sldLayoutMkLst>
            <pc:docMk/>
            <pc:sldMasterMk cId="1677147744" sldId="2147483672"/>
            <pc:sldLayoutMk cId="3472761305" sldId="2147483682"/>
          </pc:sldLayoutMkLst>
        </pc:sldLayoutChg>
        <pc:sldLayoutChg chg="add mod replId">
          <pc:chgData name="Калоян Страшимиров Петров" userId="S::kspetrov22@codingburgas.bg::2ebea3f2-2338-4ecb-b417-e22cacd9ae06" providerId="AD" clId="Web-{D96FE9C5-8FED-B93F-FF11-879449C9D5A6}" dt="2023-06-05T16:21:34.876" v="3"/>
          <pc:sldLayoutMkLst>
            <pc:docMk/>
            <pc:sldMasterMk cId="1677147744" sldId="2147483672"/>
            <pc:sldLayoutMk cId="2440955563" sldId="2147483683"/>
          </pc:sldLayoutMkLst>
        </pc:sldLayoutChg>
        <pc:sldLayoutChg chg="add mod replId">
          <pc:chgData name="Калоян Страшимиров Петров" userId="S::kspetrov22@codingburgas.bg::2ebea3f2-2338-4ecb-b417-e22cacd9ae06" providerId="AD" clId="Web-{D96FE9C5-8FED-B93F-FF11-879449C9D5A6}" dt="2023-06-05T16:21:34.876" v="3"/>
          <pc:sldLayoutMkLst>
            <pc:docMk/>
            <pc:sldMasterMk cId="1677147744" sldId="2147483672"/>
            <pc:sldLayoutMk cId="2099933688" sldId="2147483684"/>
          </pc:sldLayoutMkLst>
        </pc:sldLayoutChg>
        <pc:sldLayoutChg chg="add mod replId">
          <pc:chgData name="Калоян Страшимиров Петров" userId="S::kspetrov22@codingburgas.bg::2ebea3f2-2338-4ecb-b417-e22cacd9ae06" providerId="AD" clId="Web-{D96FE9C5-8FED-B93F-FF11-879449C9D5A6}" dt="2023-06-05T16:21:34.876" v="3"/>
          <pc:sldLayoutMkLst>
            <pc:docMk/>
            <pc:sldMasterMk cId="1677147744" sldId="2147483672"/>
            <pc:sldLayoutMk cId="3527523225" sldId="2147483685"/>
          </pc:sldLayoutMkLst>
        </pc:sldLayoutChg>
        <pc:sldLayoutChg chg="add mod replId">
          <pc:chgData name="Калоян Страшимиров Петров" userId="S::kspetrov22@codingburgas.bg::2ebea3f2-2338-4ecb-b417-e22cacd9ae06" providerId="AD" clId="Web-{D96FE9C5-8FED-B93F-FF11-879449C9D5A6}" dt="2023-06-05T16:21:34.876" v="3"/>
          <pc:sldLayoutMkLst>
            <pc:docMk/>
            <pc:sldMasterMk cId="1677147744" sldId="2147483672"/>
            <pc:sldLayoutMk cId="4157547960" sldId="2147483686"/>
          </pc:sldLayoutMkLst>
        </pc:sldLayoutChg>
        <pc:sldLayoutChg chg="add mod replId">
          <pc:chgData name="Калоян Страшимиров Петров" userId="S::kspetrov22@codingburgas.bg::2ebea3f2-2338-4ecb-b417-e22cacd9ae06" providerId="AD" clId="Web-{D96FE9C5-8FED-B93F-FF11-879449C9D5A6}" dt="2023-06-05T16:21:34.876" v="3"/>
          <pc:sldLayoutMkLst>
            <pc:docMk/>
            <pc:sldMasterMk cId="1677147744" sldId="2147483672"/>
            <pc:sldLayoutMk cId="3460464737" sldId="2147483687"/>
          </pc:sldLayoutMkLst>
        </pc:sldLayoutChg>
        <pc:sldLayoutChg chg="add mod replId">
          <pc:chgData name="Калоян Страшимиров Петров" userId="S::kspetrov22@codingburgas.bg::2ebea3f2-2338-4ecb-b417-e22cacd9ae06" providerId="AD" clId="Web-{D96FE9C5-8FED-B93F-FF11-879449C9D5A6}" dt="2023-06-05T16:21:34.876" v="3"/>
          <pc:sldLayoutMkLst>
            <pc:docMk/>
            <pc:sldMasterMk cId="1677147744" sldId="2147483672"/>
            <pc:sldLayoutMk cId="2502913510" sldId="2147483688"/>
          </pc:sldLayoutMkLst>
        </pc:sldLayoutChg>
        <pc:sldLayoutChg chg="add mod replId">
          <pc:chgData name="Калоян Страшимиров Петров" userId="S::kspetrov22@codingburgas.bg::2ebea3f2-2338-4ecb-b417-e22cacd9ae06" providerId="AD" clId="Web-{D96FE9C5-8FED-B93F-FF11-879449C9D5A6}" dt="2023-06-05T16:21:34.876" v="3"/>
          <pc:sldLayoutMkLst>
            <pc:docMk/>
            <pc:sldMasterMk cId="1677147744" sldId="2147483672"/>
            <pc:sldLayoutMk cId="3455382424" sldId="214748368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821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6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55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33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23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547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64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2913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8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1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2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9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4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72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74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48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83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47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/>
          </a:bodyPr>
          <a:lstStyle/>
          <a:p>
            <a:pPr algn="ctr"/>
            <a:r>
              <a:rPr lang="en-US" sz="6000">
                <a:cs typeface="Calibri Light"/>
              </a:rPr>
              <a:t>Robotics Engineers</a:t>
            </a:r>
            <a:endParaRPr lang="en-US" sz="6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7137" y="3940629"/>
            <a:ext cx="7197726" cy="124097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cs typeface="Calibri"/>
              </a:rPr>
              <a:t>A SITE TO UPDATE YOU ON THE LATEST ROBOT TECH THAT HELPS</a:t>
            </a:r>
          </a:p>
          <a:p>
            <a:pPr algn="ctr"/>
            <a:r>
              <a:rPr lang="en-US" dirty="0">
                <a:cs typeface="Calibri"/>
              </a:rPr>
              <a:t>HUMANS AND/OR NATURE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FB58E-1B20-9A32-204F-42B593B57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635689" cy="1456267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Meet our team!</a:t>
            </a:r>
            <a:endParaRPr lang="en-US">
              <a:cs typeface="Calibri Light"/>
            </a:endParaRPr>
          </a:p>
        </p:txBody>
      </p:sp>
      <p:pic>
        <p:nvPicPr>
          <p:cNvPr id="7" name="Picture 7" descr="A picture containing wall, person, indoor, blue&#10;&#10;Description automatically generated">
            <a:extLst>
              <a:ext uri="{FF2B5EF4-FFF2-40B4-BE49-F238E27FC236}">
                <a16:creationId xmlns:a16="http://schemas.microsoft.com/office/drawing/2014/main" id="{372D11A6-B5A8-70BC-94F1-1DF3A9E6F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513" y="2124107"/>
            <a:ext cx="1557617" cy="1578348"/>
          </a:xfr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DF4795D-B926-94C8-9257-83B2E3BB1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58" y="4787153"/>
            <a:ext cx="1609165" cy="1609165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F0F13924-99F8-CD8E-2E41-A5249D0BD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4868" y="2123515"/>
            <a:ext cx="1568822" cy="1580028"/>
          </a:xfrm>
          <a:prstGeom prst="rect">
            <a:avLst/>
          </a:prstGeom>
        </p:spPr>
      </p:pic>
      <p:pic>
        <p:nvPicPr>
          <p:cNvPr id="10" name="Picture 10" descr="A picture containing person, wall, indoor, posing&#10;&#10;Description automatically generated">
            <a:extLst>
              <a:ext uri="{FF2B5EF4-FFF2-40B4-BE49-F238E27FC236}">
                <a16:creationId xmlns:a16="http://schemas.microsoft.com/office/drawing/2014/main" id="{096C7E17-0761-3ABF-CBCC-F0D8E7A12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1505" y="4809565"/>
            <a:ext cx="1553135" cy="15643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8E32D4-9D05-5F02-87E1-F92213F83F26}"/>
              </a:ext>
            </a:extLst>
          </p:cNvPr>
          <p:cNvSpPr txBox="1"/>
          <p:nvPr/>
        </p:nvSpPr>
        <p:spPr>
          <a:xfrm>
            <a:off x="2451286" y="2605367"/>
            <a:ext cx="31690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Kaloyan Petrov – Scrum trainer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841F2C-503B-0FCF-FD88-DA0707350C66}"/>
              </a:ext>
            </a:extLst>
          </p:cNvPr>
          <p:cNvSpPr txBox="1"/>
          <p:nvPr/>
        </p:nvSpPr>
        <p:spPr>
          <a:xfrm>
            <a:off x="2456888" y="5412441"/>
            <a:ext cx="26305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Gabriel </a:t>
            </a:r>
            <a:r>
              <a:rPr lang="en-US" dirty="0" err="1">
                <a:cs typeface="Calibri"/>
              </a:rPr>
              <a:t>Ianchev</a:t>
            </a:r>
            <a:r>
              <a:rPr lang="en-US" dirty="0">
                <a:cs typeface="Calibri"/>
              </a:rPr>
              <a:t> - Designer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914A4A-E760-0641-7D88-BE56DD392F51}"/>
              </a:ext>
            </a:extLst>
          </p:cNvPr>
          <p:cNvSpPr txBox="1"/>
          <p:nvPr/>
        </p:nvSpPr>
        <p:spPr>
          <a:xfrm>
            <a:off x="6995272" y="26053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Ivailo </a:t>
            </a:r>
            <a:r>
              <a:rPr lang="en-US" dirty="0" err="1">
                <a:cs typeface="Calibri"/>
              </a:rPr>
              <a:t>Lalev</a:t>
            </a:r>
            <a:r>
              <a:rPr lang="en-US" dirty="0">
                <a:cs typeface="Calibri"/>
              </a:rPr>
              <a:t> - Developer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89ADDD-06F9-FDDF-F863-02035DA59DBC}"/>
              </a:ext>
            </a:extLst>
          </p:cNvPr>
          <p:cNvSpPr txBox="1"/>
          <p:nvPr/>
        </p:nvSpPr>
        <p:spPr>
          <a:xfrm>
            <a:off x="6992470" y="5418042"/>
            <a:ext cx="28967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Kristian Rusev -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87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1EDE-F2FA-3E1C-0178-FD72865E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Used </a:t>
            </a:r>
            <a:r>
              <a:rPr lang="en-US" err="1">
                <a:cs typeface="Calibri Light"/>
              </a:rPr>
              <a:t>programmes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FC66C3A1-F899-056A-0C57-7A60861F0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575" y="2533401"/>
            <a:ext cx="1790700" cy="1790700"/>
          </a:xfr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9B66C421-06F6-84F8-1A2E-61837B49E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616" y="4477031"/>
            <a:ext cx="1266825" cy="1781175"/>
          </a:xfrm>
          <a:prstGeom prst="rect">
            <a:avLst/>
          </a:prstGeom>
        </p:spPr>
      </p:pic>
      <p:pic>
        <p:nvPicPr>
          <p:cNvPr id="6" name="Picture 6" descr="Chart, bubble chart&#10;&#10;Description automatically generated">
            <a:extLst>
              <a:ext uri="{FF2B5EF4-FFF2-40B4-BE49-F238E27FC236}">
                <a16:creationId xmlns:a16="http://schemas.microsoft.com/office/drawing/2014/main" id="{A64CCE60-6925-6794-3EA7-0A3E1F369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231" y="2819400"/>
            <a:ext cx="1628775" cy="1219200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3F6BD97A-F8A4-D999-84FB-E063ABD746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9954" y="4675375"/>
            <a:ext cx="1457325" cy="1362075"/>
          </a:xfrm>
          <a:prstGeom prst="rect">
            <a:avLst/>
          </a:prstGeom>
        </p:spPr>
      </p:pic>
      <p:pic>
        <p:nvPicPr>
          <p:cNvPr id="8" name="Picture 8" descr="A picture containing text, first-aid kit&#10;&#10;Description automatically generated">
            <a:extLst>
              <a:ext uri="{FF2B5EF4-FFF2-40B4-BE49-F238E27FC236}">
                <a16:creationId xmlns:a16="http://schemas.microsoft.com/office/drawing/2014/main" id="{AE6B8253-4F12-7F81-B115-292E63D951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4183" y="2709863"/>
            <a:ext cx="1552575" cy="1438275"/>
          </a:xfrm>
          <a:prstGeom prst="rect">
            <a:avLst/>
          </a:prstGeom>
        </p:spPr>
      </p:pic>
      <p:pic>
        <p:nvPicPr>
          <p:cNvPr id="11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67538C4-FDE4-B526-B7C1-3D70FBD4CE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7253" y="4578723"/>
            <a:ext cx="1566583" cy="157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1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BDD25A-9E4E-B2D8-0E10-B373D1405E32}"/>
              </a:ext>
            </a:extLst>
          </p:cNvPr>
          <p:cNvSpPr txBox="1"/>
          <p:nvPr/>
        </p:nvSpPr>
        <p:spPr>
          <a:xfrm>
            <a:off x="1100979" y="2661397"/>
            <a:ext cx="999564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cs typeface="Calibri"/>
              </a:rPr>
              <a:t>ALRIGHT, NOW LET'S JUMP INTO THE SITE!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81600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Celestial</vt:lpstr>
      <vt:lpstr>Robotics Engineers</vt:lpstr>
      <vt:lpstr>Meet our team!</vt:lpstr>
      <vt:lpstr>Used programmes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70</cp:revision>
  <dcterms:created xsi:type="dcterms:W3CDTF">2023-06-05T16:21:16Z</dcterms:created>
  <dcterms:modified xsi:type="dcterms:W3CDTF">2023-06-05T16:38:55Z</dcterms:modified>
</cp:coreProperties>
</file>