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FDCF-FB84-4627-926E-48A5C2A70F11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5CD-EE6F-4F46-B647-94161E66B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FDCF-FB84-4627-926E-48A5C2A70F11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5CD-EE6F-4F46-B647-94161E66B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FDCF-FB84-4627-926E-48A5C2A70F11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5CD-EE6F-4F46-B647-94161E66B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FDCF-FB84-4627-926E-48A5C2A70F11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5CD-EE6F-4F46-B647-94161E66B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FDCF-FB84-4627-926E-48A5C2A70F11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5CD-EE6F-4F46-B647-94161E66B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FDCF-FB84-4627-926E-48A5C2A70F11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5CD-EE6F-4F46-B647-94161E66B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FDCF-FB84-4627-926E-48A5C2A70F11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5CD-EE6F-4F46-B647-94161E66B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FDCF-FB84-4627-926E-48A5C2A70F11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5CD-EE6F-4F46-B647-94161E66B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FDCF-FB84-4627-926E-48A5C2A70F11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5CD-EE6F-4F46-B647-94161E66B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FDCF-FB84-4627-926E-48A5C2A70F11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5CD-EE6F-4F46-B647-94161E66B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FDCF-FB84-4627-926E-48A5C2A70F11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5CD-EE6F-4F46-B647-94161E66B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9FDCF-FB84-4627-926E-48A5C2A70F11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475CD-EE6F-4F46-B647-94161E66B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00364" y="928670"/>
            <a:ext cx="314327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Preview Season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8926" y="4429132"/>
            <a:ext cx="328614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seasonal palettes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926" y="3214686"/>
            <a:ext cx="321471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Define creative direction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00364" y="2000240"/>
            <a:ext cx="3143272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reference docs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7488" y="5500702"/>
            <a:ext cx="3286148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sub palettes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1736" y="71414"/>
            <a:ext cx="4143404" cy="357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CONCEPT DEVELOPMENT PROCESS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>
            <a:stCxn id="5" idx="2"/>
          </p:cNvCxnSpPr>
          <p:nvPr/>
        </p:nvCxnSpPr>
        <p:spPr>
          <a:xfrm rot="5400000">
            <a:off x="4464843" y="132157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14480" y="1428736"/>
            <a:ext cx="6143668" cy="357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28794" y="1500174"/>
            <a:ext cx="2786082" cy="21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 line sheet from </a:t>
            </a:r>
            <a:r>
              <a:rPr lang="en-US" sz="1400" dirty="0" err="1" smtClean="0">
                <a:solidFill>
                  <a:schemeClr val="tx1"/>
                </a:solidFill>
              </a:rPr>
              <a:t>prev</a:t>
            </a:r>
            <a:r>
              <a:rPr lang="en-US" sz="1400" dirty="0" smtClean="0">
                <a:solidFill>
                  <a:schemeClr val="tx1"/>
                </a:solidFill>
              </a:rPr>
              <a:t> season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43504" y="1500174"/>
            <a:ext cx="2571768" cy="21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 line plan from </a:t>
            </a:r>
            <a:r>
              <a:rPr lang="en-US" sz="1400" dirty="0" err="1" smtClean="0">
                <a:solidFill>
                  <a:schemeClr val="tx1"/>
                </a:solidFill>
              </a:rPr>
              <a:t>prev</a:t>
            </a:r>
            <a:r>
              <a:rPr lang="en-US" sz="1400" dirty="0" smtClean="0">
                <a:solidFill>
                  <a:schemeClr val="tx1"/>
                </a:solidFill>
              </a:rPr>
              <a:t> season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18" idx="3"/>
            <a:endCxn id="21" idx="1"/>
          </p:cNvCxnSpPr>
          <p:nvPr/>
        </p:nvCxnSpPr>
        <p:spPr>
          <a:xfrm>
            <a:off x="4714876" y="1607331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465637" y="189228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214414" y="2571744"/>
            <a:ext cx="6786610" cy="357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929058" y="6429396"/>
            <a:ext cx="1285884" cy="35719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END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5" name="Oval 54"/>
          <p:cNvSpPr/>
          <p:nvPr/>
        </p:nvSpPr>
        <p:spPr>
          <a:xfrm>
            <a:off x="3929058" y="500042"/>
            <a:ext cx="1285884" cy="2857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START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57290" y="2643182"/>
            <a:ext cx="1785950" cy="21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 docs in library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500430" y="2643182"/>
            <a:ext cx="1714512" cy="21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 an </a:t>
            </a:r>
            <a:r>
              <a:rPr lang="en-US" sz="1400" dirty="0" err="1" smtClean="0">
                <a:solidFill>
                  <a:schemeClr val="tx1"/>
                </a:solidFill>
              </a:rPr>
              <a:t>img</a:t>
            </a:r>
            <a:r>
              <a:rPr lang="en-US" sz="1400" dirty="0" smtClean="0">
                <a:solidFill>
                  <a:schemeClr val="tx1"/>
                </a:solidFill>
              </a:rPr>
              <a:t> pages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86446" y="2643182"/>
            <a:ext cx="2000264" cy="21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Update doc/ </a:t>
            </a:r>
            <a:r>
              <a:rPr lang="en-US" sz="1400" dirty="0" err="1" smtClean="0">
                <a:solidFill>
                  <a:schemeClr val="tx1"/>
                </a:solidFill>
              </a:rPr>
              <a:t>img</a:t>
            </a:r>
            <a:r>
              <a:rPr lang="en-US" sz="1400" dirty="0" smtClean="0">
                <a:solidFill>
                  <a:schemeClr val="tx1"/>
                </a:solidFill>
              </a:rPr>
              <a:t> from AI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57" idx="3"/>
            <a:endCxn id="58" idx="1"/>
          </p:cNvCxnSpPr>
          <p:nvPr/>
        </p:nvCxnSpPr>
        <p:spPr>
          <a:xfrm>
            <a:off x="3143240" y="275033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3"/>
            <a:endCxn id="59" idx="1"/>
          </p:cNvCxnSpPr>
          <p:nvPr/>
        </p:nvCxnSpPr>
        <p:spPr>
          <a:xfrm>
            <a:off x="5214942" y="2750339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465637" y="24637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>
            <a:off x="4429918" y="307101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357290" y="3857628"/>
            <a:ext cx="7143800" cy="357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28728" y="3929066"/>
            <a:ext cx="1928826" cy="21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ref docs to season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786182" y="3929066"/>
            <a:ext cx="2071702" cy="21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 inspiration boards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286512" y="3929066"/>
            <a:ext cx="2071702" cy="21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 </a:t>
            </a:r>
            <a:r>
              <a:rPr lang="en-US" sz="1400" dirty="0" err="1" smtClean="0">
                <a:solidFill>
                  <a:schemeClr val="tx1"/>
                </a:solidFill>
              </a:rPr>
              <a:t>silhoutte</a:t>
            </a:r>
            <a:r>
              <a:rPr lang="en-US" sz="1400" dirty="0" smtClean="0">
                <a:solidFill>
                  <a:schemeClr val="tx1"/>
                </a:solidFill>
              </a:rPr>
              <a:t> boards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5720" y="4929198"/>
            <a:ext cx="8643998" cy="357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7" idx="3"/>
            <a:endCxn id="88" idx="1"/>
          </p:cNvCxnSpPr>
          <p:nvPr/>
        </p:nvCxnSpPr>
        <p:spPr>
          <a:xfrm>
            <a:off x="3357554" y="4036223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8" idx="3"/>
            <a:endCxn id="89" idx="1"/>
          </p:cNvCxnSpPr>
          <p:nvPr/>
        </p:nvCxnSpPr>
        <p:spPr>
          <a:xfrm>
            <a:off x="5857884" y="4036223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>
            <a:off x="4429918" y="371395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4465637" y="432118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>
            <a:off x="4501356" y="485696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28596" y="5000636"/>
            <a:ext cx="2143140" cy="21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Season for existing palette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86050" y="5000636"/>
            <a:ext cx="1143008" cy="21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Copy palette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143372" y="5000636"/>
            <a:ext cx="1214446" cy="21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 palette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500694" y="5000636"/>
            <a:ext cx="3214710" cy="21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Create/add Material/colors to a palette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57422" y="5929330"/>
            <a:ext cx="4429156" cy="357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rot="5400000">
            <a:off x="4501356" y="635716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4714876" y="6000768"/>
            <a:ext cx="1857388" cy="21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Populate a palette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>
            <a:stCxn id="55" idx="4"/>
            <a:endCxn id="5" idx="0"/>
          </p:cNvCxnSpPr>
          <p:nvPr/>
        </p:nvCxnSpPr>
        <p:spPr>
          <a:xfrm rot="5400000">
            <a:off x="4500562" y="85723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571736" y="6000768"/>
            <a:ext cx="1857388" cy="21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 sub palette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108" idx="3"/>
            <a:endCxn id="109" idx="1"/>
          </p:cNvCxnSpPr>
          <p:nvPr/>
        </p:nvCxnSpPr>
        <p:spPr>
          <a:xfrm>
            <a:off x="2571736" y="51077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9" idx="3"/>
            <a:endCxn id="110" idx="1"/>
          </p:cNvCxnSpPr>
          <p:nvPr/>
        </p:nvCxnSpPr>
        <p:spPr>
          <a:xfrm>
            <a:off x="3929058" y="51077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0" idx="3"/>
            <a:endCxn id="120" idx="1"/>
          </p:cNvCxnSpPr>
          <p:nvPr/>
        </p:nvCxnSpPr>
        <p:spPr>
          <a:xfrm>
            <a:off x="5357818" y="5107793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44" idx="3"/>
            <a:endCxn id="132" idx="1"/>
          </p:cNvCxnSpPr>
          <p:nvPr/>
        </p:nvCxnSpPr>
        <p:spPr>
          <a:xfrm>
            <a:off x="4429124" y="610792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4465637" y="539275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26" idx="0"/>
          </p:cNvCxnSpPr>
          <p:nvPr/>
        </p:nvCxnSpPr>
        <p:spPr>
          <a:xfrm rot="5400000">
            <a:off x="4501356" y="585709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77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12</cp:revision>
  <dcterms:created xsi:type="dcterms:W3CDTF">2021-04-01T05:28:08Z</dcterms:created>
  <dcterms:modified xsi:type="dcterms:W3CDTF">2021-04-05T05:39:13Z</dcterms:modified>
</cp:coreProperties>
</file>