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5"/>
  </p:notesMasterIdLst>
  <p:sldIdLst>
    <p:sldId id="256" r:id="rId5"/>
    <p:sldId id="403" r:id="rId6"/>
    <p:sldId id="402" r:id="rId7"/>
    <p:sldId id="396" r:id="rId8"/>
    <p:sldId id="397" r:id="rId9"/>
    <p:sldId id="411" r:id="rId10"/>
    <p:sldId id="410" r:id="rId11"/>
    <p:sldId id="394" r:id="rId12"/>
    <p:sldId id="407" r:id="rId13"/>
    <p:sldId id="4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08" autoAdjust="0"/>
  </p:normalViewPr>
  <p:slideViewPr>
    <p:cSldViewPr snapToGrid="0">
      <p:cViewPr varScale="1">
        <p:scale>
          <a:sx n="58" d="100"/>
          <a:sy n="58" d="100"/>
        </p:scale>
        <p:origin x="988" y="5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 reddy" userId="ec4420805dcd77ac" providerId="LiveId" clId="{0179DBCB-26D8-4FAA-832A-5D638AA352AB}"/>
    <pc:docChg chg="undo custSel modSld">
      <pc:chgData name="koushik reddy" userId="ec4420805dcd77ac" providerId="LiveId" clId="{0179DBCB-26D8-4FAA-832A-5D638AA352AB}" dt="2022-08-09T05:26:10.872" v="241" actId="26606"/>
      <pc:docMkLst>
        <pc:docMk/>
      </pc:docMkLst>
      <pc:sldChg chg="addSp delSp modSp mod modClrScheme chgLayout">
        <pc:chgData name="koushik reddy" userId="ec4420805dcd77ac" providerId="LiveId" clId="{0179DBCB-26D8-4FAA-832A-5D638AA352AB}" dt="2022-08-09T05:20:44.147" v="43" actId="20577"/>
        <pc:sldMkLst>
          <pc:docMk/>
          <pc:sldMk cId="1912948986" sldId="403"/>
        </pc:sldMkLst>
        <pc:spChg chg="mod">
          <ac:chgData name="koushik reddy" userId="ec4420805dcd77ac" providerId="LiveId" clId="{0179DBCB-26D8-4FAA-832A-5D638AA352AB}" dt="2022-08-09T05:08:26.427" v="2" actId="26606"/>
          <ac:spMkLst>
            <pc:docMk/>
            <pc:sldMk cId="1912948986" sldId="403"/>
            <ac:spMk id="4" creationId="{65A85D8F-96DF-414F-96F0-8F01B9758670}"/>
          </ac:spMkLst>
        </pc:spChg>
        <pc:spChg chg="mod ord">
          <ac:chgData name="koushik reddy" userId="ec4420805dcd77ac" providerId="LiveId" clId="{0179DBCB-26D8-4FAA-832A-5D638AA352AB}" dt="2022-08-09T05:20:44.147" v="43" actId="20577"/>
          <ac:spMkLst>
            <pc:docMk/>
            <pc:sldMk cId="1912948986" sldId="403"/>
            <ac:spMk id="5" creationId="{07F79409-2936-4FDC-BF6F-45FC9FDA836A}"/>
          </ac:spMkLst>
        </pc:spChg>
        <pc:spChg chg="mod">
          <ac:chgData name="koushik reddy" userId="ec4420805dcd77ac" providerId="LiveId" clId="{0179DBCB-26D8-4FAA-832A-5D638AA352AB}" dt="2022-08-09T05:08:26.427" v="2" actId="26606"/>
          <ac:spMkLst>
            <pc:docMk/>
            <pc:sldMk cId="1912948986" sldId="403"/>
            <ac:spMk id="26" creationId="{0E469817-940E-4A7E-82D2-9FC9B4D3AA33}"/>
          </ac:spMkLst>
        </pc:spChg>
        <pc:spChg chg="add mod">
          <ac:chgData name="koushik reddy" userId="ec4420805dcd77ac" providerId="LiveId" clId="{0179DBCB-26D8-4FAA-832A-5D638AA352AB}" dt="2022-08-09T05:08:26.427" v="2" actId="26606"/>
          <ac:spMkLst>
            <pc:docMk/>
            <pc:sldMk cId="1912948986" sldId="403"/>
            <ac:spMk id="28" creationId="{7264CC42-F62B-B952-BCED-4047F48754CC}"/>
          </ac:spMkLst>
        </pc:spChg>
        <pc:spChg chg="add mod">
          <ac:chgData name="koushik reddy" userId="ec4420805dcd77ac" providerId="LiveId" clId="{0179DBCB-26D8-4FAA-832A-5D638AA352AB}" dt="2022-08-09T05:08:26.427" v="2" actId="26606"/>
          <ac:spMkLst>
            <pc:docMk/>
            <pc:sldMk cId="1912948986" sldId="403"/>
            <ac:spMk id="29" creationId="{42C0EE77-E61E-BD93-43C0-A15B7008BE38}"/>
          </ac:spMkLst>
        </pc:spChg>
        <pc:spChg chg="add del mod">
          <ac:chgData name="koushik reddy" userId="ec4420805dcd77ac" providerId="LiveId" clId="{0179DBCB-26D8-4FAA-832A-5D638AA352AB}" dt="2022-08-09T05:08:17.713" v="1" actId="26606"/>
          <ac:spMkLst>
            <pc:docMk/>
            <pc:sldMk cId="1912948986" sldId="403"/>
            <ac:spMk id="31" creationId="{BE7C04E3-D253-95DE-60B4-B43F414D3CC4}"/>
          </ac:spMkLst>
        </pc:spChg>
        <pc:spChg chg="add del mod">
          <ac:chgData name="koushik reddy" userId="ec4420805dcd77ac" providerId="LiveId" clId="{0179DBCB-26D8-4FAA-832A-5D638AA352AB}" dt="2022-08-09T05:08:17.713" v="1" actId="26606"/>
          <ac:spMkLst>
            <pc:docMk/>
            <pc:sldMk cId="1912948986" sldId="403"/>
            <ac:spMk id="33" creationId="{2D56A0F0-5544-B320-EAA2-A0BA8B56BB8F}"/>
          </ac:spMkLst>
        </pc:spChg>
        <pc:spChg chg="add del mod">
          <ac:chgData name="koushik reddy" userId="ec4420805dcd77ac" providerId="LiveId" clId="{0179DBCB-26D8-4FAA-832A-5D638AA352AB}" dt="2022-08-09T05:08:17.713" v="1" actId="26606"/>
          <ac:spMkLst>
            <pc:docMk/>
            <pc:sldMk cId="1912948986" sldId="403"/>
            <ac:spMk id="35" creationId="{8D5B4CE1-D572-CA42-E3C0-8FFBBA52C905}"/>
          </ac:spMkLst>
        </pc:spChg>
        <pc:spChg chg="add del mod">
          <ac:chgData name="koushik reddy" userId="ec4420805dcd77ac" providerId="LiveId" clId="{0179DBCB-26D8-4FAA-832A-5D638AA352AB}" dt="2022-08-09T05:08:17.713" v="1" actId="26606"/>
          <ac:spMkLst>
            <pc:docMk/>
            <pc:sldMk cId="1912948986" sldId="403"/>
            <ac:spMk id="37" creationId="{3E7DAB19-924E-BEE2-57A7-52AC377757E8}"/>
          </ac:spMkLst>
        </pc:spChg>
        <pc:spChg chg="add del mod">
          <ac:chgData name="koushik reddy" userId="ec4420805dcd77ac" providerId="LiveId" clId="{0179DBCB-26D8-4FAA-832A-5D638AA352AB}" dt="2022-08-09T05:08:17.713" v="1" actId="26606"/>
          <ac:spMkLst>
            <pc:docMk/>
            <pc:sldMk cId="1912948986" sldId="403"/>
            <ac:spMk id="39" creationId="{AA047CE8-C638-29C2-8B7A-16674B839D32}"/>
          </ac:spMkLst>
        </pc:spChg>
      </pc:sldChg>
      <pc:sldChg chg="addSp modSp mod modClrScheme chgLayout">
        <pc:chgData name="koushik reddy" userId="ec4420805dcd77ac" providerId="LiveId" clId="{0179DBCB-26D8-4FAA-832A-5D638AA352AB}" dt="2022-08-09T05:26:10.872" v="241" actId="26606"/>
        <pc:sldMkLst>
          <pc:docMk/>
          <pc:sldMk cId="2420767862" sldId="409"/>
        </pc:sldMkLst>
        <pc:spChg chg="mod">
          <ac:chgData name="koushik reddy" userId="ec4420805dcd77ac" providerId="LiveId" clId="{0179DBCB-26D8-4FAA-832A-5D638AA352AB}" dt="2022-08-09T05:26:10.872" v="241" actId="26606"/>
          <ac:spMkLst>
            <pc:docMk/>
            <pc:sldMk cId="2420767862" sldId="409"/>
            <ac:spMk id="4" creationId="{8CA6E381-7CDD-4999-B9C7-CD31E749FD95}"/>
          </ac:spMkLst>
        </pc:spChg>
        <pc:spChg chg="mod">
          <ac:chgData name="koushik reddy" userId="ec4420805dcd77ac" providerId="LiveId" clId="{0179DBCB-26D8-4FAA-832A-5D638AA352AB}" dt="2022-08-09T05:26:10.872" v="241" actId="26606"/>
          <ac:spMkLst>
            <pc:docMk/>
            <pc:sldMk cId="2420767862" sldId="409"/>
            <ac:spMk id="10" creationId="{4C8B0F30-95FD-437A-9D9B-F937C36E9C85}"/>
          </ac:spMkLst>
        </pc:spChg>
        <pc:spChg chg="add mod">
          <ac:chgData name="koushik reddy" userId="ec4420805dcd77ac" providerId="LiveId" clId="{0179DBCB-26D8-4FAA-832A-5D638AA352AB}" dt="2022-08-09T05:26:10.872" v="241" actId="26606"/>
          <ac:spMkLst>
            <pc:docMk/>
            <pc:sldMk cId="2420767862" sldId="409"/>
            <ac:spMk id="15" creationId="{E5D417A1-52B4-6B44-F4DF-E1C13237003C}"/>
          </ac:spMkLst>
        </pc:spChg>
        <pc:spChg chg="add mod">
          <ac:chgData name="koushik reddy" userId="ec4420805dcd77ac" providerId="LiveId" clId="{0179DBCB-26D8-4FAA-832A-5D638AA352AB}" dt="2022-08-09T05:26:10.872" v="241" actId="26606"/>
          <ac:spMkLst>
            <pc:docMk/>
            <pc:sldMk cId="2420767862" sldId="409"/>
            <ac:spMk id="17" creationId="{5882F2F0-3CC3-3B62-759C-24B1099FCB6D}"/>
          </ac:spMkLst>
        </pc:spChg>
        <pc:spChg chg="add mod">
          <ac:chgData name="koushik reddy" userId="ec4420805dcd77ac" providerId="LiveId" clId="{0179DBCB-26D8-4FAA-832A-5D638AA352AB}" dt="2022-08-09T05:26:10.872" v="241" actId="26606"/>
          <ac:spMkLst>
            <pc:docMk/>
            <pc:sldMk cId="2420767862" sldId="409"/>
            <ac:spMk id="19" creationId="{450FFCC5-A34D-39A3-344A-A1C5E91C2A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8/9/2022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35314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9841-CDB4-AF54-D620-34BDF8E7B5FD}"/>
              </a:ext>
            </a:extLst>
          </p:cNvPr>
          <p:cNvSpPr>
            <a:spLocks noGrp="1"/>
          </p:cNvSpPr>
          <p:nvPr>
            <p:ph type="title"/>
          </p:nvPr>
        </p:nvSpPr>
        <p:spPr>
          <a:xfrm>
            <a:off x="839788" y="640080"/>
            <a:ext cx="3886200" cy="2953512"/>
          </a:xfrm>
        </p:spPr>
        <p:txBody>
          <a:bodyPr anchor="b">
            <a:normAutofit/>
          </a:bodyPr>
          <a:lstStyle/>
          <a:p>
            <a:r>
              <a:rPr lang="en-US" dirty="0"/>
              <a:t>IPL DATA ANALYSIS</a:t>
            </a:r>
            <a:endParaRPr lang="en-IN" dirty="0"/>
          </a:p>
        </p:txBody>
      </p:sp>
      <p:pic>
        <p:nvPicPr>
          <p:cNvPr id="4" name="Picture 3" descr="Cricket equipment">
            <a:extLst>
              <a:ext uri="{FF2B5EF4-FFF2-40B4-BE49-F238E27FC236}">
                <a16:creationId xmlns:a16="http://schemas.microsoft.com/office/drawing/2014/main" id="{8AFD51BE-D9E0-5D3E-3903-E43DD31E7635}"/>
              </a:ext>
            </a:extLst>
          </p:cNvPr>
          <p:cNvPicPr>
            <a:picLocks noChangeAspect="1"/>
          </p:cNvPicPr>
          <p:nvPr/>
        </p:nvPicPr>
        <p:blipFill rotWithShape="1">
          <a:blip r:embed="rId2"/>
          <a:srcRect l="20221" r="26226" b="-1"/>
          <a:stretch/>
        </p:blipFill>
        <p:spPr>
          <a:xfrm>
            <a:off x="7059168" y="640080"/>
            <a:ext cx="4489704" cy="5596128"/>
          </a:xfrm>
          <a:prstGeom prst="rect">
            <a:avLst/>
          </a:prstGeom>
          <a:noFill/>
        </p:spPr>
      </p:pic>
      <p:sp>
        <p:nvSpPr>
          <p:cNvPr id="3" name="Subtitle 2">
            <a:extLst>
              <a:ext uri="{FF2B5EF4-FFF2-40B4-BE49-F238E27FC236}">
                <a16:creationId xmlns:a16="http://schemas.microsoft.com/office/drawing/2014/main" id="{5B4097F1-6300-2D2B-1F6E-7066C64D1E77}"/>
              </a:ext>
            </a:extLst>
          </p:cNvPr>
          <p:cNvSpPr>
            <a:spLocks noGrp="1"/>
          </p:cNvSpPr>
          <p:nvPr>
            <p:ph type="body" sz="half" idx="2"/>
          </p:nvPr>
        </p:nvSpPr>
        <p:spPr>
          <a:xfrm>
            <a:off x="839788" y="3776472"/>
            <a:ext cx="4844916" cy="2337889"/>
          </a:xfrm>
        </p:spPr>
        <p:txBody>
          <a:bodyPr>
            <a:normAutofit/>
          </a:bodyPr>
          <a:lstStyle/>
          <a:p>
            <a:r>
              <a:rPr lang="en-US" b="1" dirty="0"/>
              <a:t>Done By: -</a:t>
            </a:r>
          </a:p>
          <a:p>
            <a:r>
              <a:rPr lang="en-US" b="1" dirty="0"/>
              <a:t>MTV </a:t>
            </a:r>
            <a:r>
              <a:rPr lang="en-US" b="1" dirty="0" err="1"/>
              <a:t>Soumith</a:t>
            </a:r>
            <a:r>
              <a:rPr lang="en-US" b="1" dirty="0"/>
              <a:t>(2010030097)   Team Lead</a:t>
            </a:r>
          </a:p>
          <a:p>
            <a:r>
              <a:rPr lang="en-US" b="1" dirty="0"/>
              <a:t>C.Koushik Reddy(2010030027)</a:t>
            </a:r>
          </a:p>
          <a:p>
            <a:r>
              <a:rPr lang="en-IN" b="1" dirty="0" err="1"/>
              <a:t>D.Chaitanya</a:t>
            </a:r>
            <a:r>
              <a:rPr lang="en-IN" b="1" dirty="0"/>
              <a:t>(2010030045)</a:t>
            </a:r>
          </a:p>
        </p:txBody>
      </p:sp>
      <p:sp>
        <p:nvSpPr>
          <p:cNvPr id="9" name="Date Placeholder 4">
            <a:extLst>
              <a:ext uri="{FF2B5EF4-FFF2-40B4-BE49-F238E27FC236}">
                <a16:creationId xmlns:a16="http://schemas.microsoft.com/office/drawing/2014/main" id="{7AB61467-12D4-01C2-61DD-4FC08DE94B42}"/>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11" name="Footer Placeholder 5">
            <a:extLst>
              <a:ext uri="{FF2B5EF4-FFF2-40B4-BE49-F238E27FC236}">
                <a16:creationId xmlns:a16="http://schemas.microsoft.com/office/drawing/2014/main" id="{849F1868-FE18-D80F-47FA-48B7719ACFE0}"/>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3" name="Slide Number Placeholder 6">
            <a:extLst>
              <a:ext uri="{FF2B5EF4-FFF2-40B4-BE49-F238E27FC236}">
                <a16:creationId xmlns:a16="http://schemas.microsoft.com/office/drawing/2014/main" id="{5EB95354-355E-E37A-21E0-5418818D85C5}"/>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a:t>
            </a:fld>
            <a:endParaRPr lang="en-US"/>
          </a:p>
        </p:txBody>
      </p:sp>
    </p:spTree>
    <p:extLst>
      <p:ext uri="{BB962C8B-B14F-4D97-AF65-F5344CB8AC3E}">
        <p14:creationId xmlns:p14="http://schemas.microsoft.com/office/powerpoint/2010/main" val="417696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1768928" y="2242457"/>
            <a:ext cx="3731849" cy="2373086"/>
          </a:xfrm>
        </p:spPr>
        <p:txBody>
          <a:bodyPr anchor="ctr">
            <a:normAutofit/>
          </a:bodyPr>
          <a:lstStyle/>
          <a:p>
            <a:r>
              <a:rPr lang="en-US" dirty="0"/>
              <a:t>Work Allocation</a:t>
            </a:r>
          </a:p>
        </p:txBody>
      </p:sp>
      <p:sp>
        <p:nvSpPr>
          <p:cNvPr id="15" name="Date Placeholder 2">
            <a:extLst>
              <a:ext uri="{FF2B5EF4-FFF2-40B4-BE49-F238E27FC236}">
                <a16:creationId xmlns:a16="http://schemas.microsoft.com/office/drawing/2014/main" id="{E5D417A1-52B4-6B44-F4DF-E1C13237003C}"/>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17" name="Footer Placeholder 3">
            <a:extLst>
              <a:ext uri="{FF2B5EF4-FFF2-40B4-BE49-F238E27FC236}">
                <a16:creationId xmlns:a16="http://schemas.microsoft.com/office/drawing/2014/main" id="{5882F2F0-3CC3-3B62-759C-24B1099FCB6D}"/>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9" name="Slide Number Placeholder 4">
            <a:extLst>
              <a:ext uri="{FF2B5EF4-FFF2-40B4-BE49-F238E27FC236}">
                <a16:creationId xmlns:a16="http://schemas.microsoft.com/office/drawing/2014/main" id="{450FFCC5-A34D-39A3-344A-A1C5E91C2AD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10</a:t>
            </a:fld>
            <a:endParaRPr lang="en-US"/>
          </a:p>
        </p:txBody>
      </p:sp>
      <p:sp>
        <p:nvSpPr>
          <p:cNvPr id="10" name="Text Placeholder 9">
            <a:extLst>
              <a:ext uri="{FF2B5EF4-FFF2-40B4-BE49-F238E27FC236}">
                <a16:creationId xmlns:a16="http://schemas.microsoft.com/office/drawing/2014/main" id="{4C8B0F30-95FD-437A-9D9B-F937C36E9C85}"/>
              </a:ext>
            </a:extLst>
          </p:cNvPr>
          <p:cNvSpPr>
            <a:spLocks noGrp="1"/>
          </p:cNvSpPr>
          <p:nvPr>
            <p:ph sz="quarter" idx="13"/>
          </p:nvPr>
        </p:nvSpPr>
        <p:spPr>
          <a:xfrm>
            <a:off x="6735763" y="712788"/>
            <a:ext cx="4618037" cy="5432425"/>
          </a:xfrm>
        </p:spPr>
        <p:txBody>
          <a:bodyPr anchor="ctr">
            <a:normAutofit/>
          </a:bodyPr>
          <a:lstStyle/>
          <a:p>
            <a:r>
              <a:rPr lang="en-US" dirty="0"/>
              <a:t>MTV S</a:t>
            </a:r>
            <a:r>
              <a:rPr lang="en-IN" dirty="0" err="1"/>
              <a:t>oumith</a:t>
            </a:r>
            <a:r>
              <a:rPr lang="en-IN" dirty="0"/>
              <a:t>: - Literature Survey </a:t>
            </a:r>
          </a:p>
          <a:p>
            <a:r>
              <a:rPr lang="en-IN" dirty="0"/>
              <a:t>D. Chaitanya: -  Dataset and Problem Statement</a:t>
            </a:r>
          </a:p>
          <a:p>
            <a:r>
              <a:rPr lang="en-IN" dirty="0"/>
              <a:t>C.Koushik reddy :-  Dataset and Problem Statement</a:t>
            </a:r>
          </a:p>
          <a:p>
            <a:endParaRPr lang="en-US" dirty="0"/>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1768928" y="2242457"/>
            <a:ext cx="3731849" cy="2373086"/>
          </a:xfrm>
        </p:spPr>
        <p:txBody>
          <a:bodyPr anchor="ctr">
            <a:normAutofit/>
          </a:bodyPr>
          <a:lstStyle/>
          <a:p>
            <a:r>
              <a:rPr lang="en-US" dirty="0"/>
              <a:t>Table of Contents</a:t>
            </a:r>
          </a:p>
        </p:txBody>
      </p:sp>
      <p:sp>
        <p:nvSpPr>
          <p:cNvPr id="28" name="Date Placeholder 2">
            <a:extLst>
              <a:ext uri="{FF2B5EF4-FFF2-40B4-BE49-F238E27FC236}">
                <a16:creationId xmlns:a16="http://schemas.microsoft.com/office/drawing/2014/main" id="{7264CC42-F62B-B952-BCED-4047F48754CC}"/>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29" name="Slide Number Placeholder 4">
            <a:extLst>
              <a:ext uri="{FF2B5EF4-FFF2-40B4-BE49-F238E27FC236}">
                <a16:creationId xmlns:a16="http://schemas.microsoft.com/office/drawing/2014/main" id="{42C0EE77-E61E-BD93-43C0-A15B7008BE38}"/>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2</a:t>
            </a:fld>
            <a:endParaRPr lang="en-US"/>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sz="quarter" idx="13"/>
          </p:nvPr>
        </p:nvSpPr>
        <p:spPr>
          <a:xfrm>
            <a:off x="6735763" y="712788"/>
            <a:ext cx="4618037" cy="5432425"/>
          </a:xfrm>
        </p:spPr>
        <p:txBody>
          <a:bodyPr anchor="ctr">
            <a:normAutofit/>
          </a:bodyPr>
          <a:lstStyle/>
          <a:p>
            <a:pPr marL="342900" indent="-342900">
              <a:buFont typeface="Arial" panose="020B0604020202020204" pitchFamily="34" charset="0"/>
              <a:buChar char="•"/>
            </a:pPr>
            <a:r>
              <a:rPr lang="en-US" b="1" dirty="0"/>
              <a:t>Introduction</a:t>
            </a:r>
          </a:p>
          <a:p>
            <a:pPr marL="342900" indent="-342900">
              <a:buFont typeface="Arial" panose="020B0604020202020204" pitchFamily="34" charset="0"/>
              <a:buChar char="•"/>
            </a:pPr>
            <a:r>
              <a:rPr lang="en-US" b="1" dirty="0"/>
              <a:t>Project Area</a:t>
            </a:r>
          </a:p>
          <a:p>
            <a:pPr marL="342900" indent="-342900">
              <a:buFont typeface="Arial" panose="020B0604020202020204" pitchFamily="34" charset="0"/>
              <a:buChar char="•"/>
            </a:pPr>
            <a:r>
              <a:rPr lang="en-US" b="1" dirty="0"/>
              <a:t>Literature survey</a:t>
            </a:r>
          </a:p>
          <a:p>
            <a:pPr marL="342900" indent="-342900">
              <a:buFont typeface="Arial" panose="020B0604020202020204" pitchFamily="34" charset="0"/>
              <a:buChar char="•"/>
            </a:pPr>
            <a:r>
              <a:rPr lang="en-US" b="1" dirty="0"/>
              <a:t>Analysis </a:t>
            </a:r>
          </a:p>
          <a:p>
            <a:pPr marL="342900" indent="-342900">
              <a:buFont typeface="Arial" panose="020B0604020202020204" pitchFamily="34" charset="0"/>
              <a:buChar char="•"/>
            </a:pPr>
            <a:r>
              <a:rPr lang="en-US" b="1" dirty="0"/>
              <a:t>Problem Statement</a:t>
            </a:r>
          </a:p>
          <a:p>
            <a:pPr marL="342900" indent="-342900">
              <a:buFont typeface="Arial" panose="020B0604020202020204" pitchFamily="34" charset="0"/>
              <a:buChar char="•"/>
            </a:pPr>
            <a:r>
              <a:rPr lang="en-US" b="1" dirty="0"/>
              <a:t>Methodologies and tools</a:t>
            </a:r>
          </a:p>
          <a:p>
            <a:pPr marL="342900" indent="-342900">
              <a:buFont typeface="Arial" panose="020B0604020202020204" pitchFamily="34" charset="0"/>
              <a:buChar char="•"/>
            </a:pPr>
            <a:r>
              <a:rPr lang="en-US" b="1" dirty="0"/>
              <a:t>Conclusion</a:t>
            </a:r>
          </a:p>
          <a:p>
            <a:pPr marL="342900" indent="-342900">
              <a:buFont typeface="Arial" panose="020B0604020202020204" pitchFamily="34" charset="0"/>
              <a:buChar char="•"/>
            </a:pPr>
            <a:r>
              <a:rPr lang="en-US" b="1" dirty="0"/>
              <a:t>Work Allocation</a:t>
            </a:r>
          </a:p>
          <a:p>
            <a:pPr marL="342900" indent="-342900">
              <a:buFont typeface="Arial" panose="020B0604020202020204" pitchFamily="34" charset="0"/>
              <a:buChar char="•"/>
            </a:pPr>
            <a:endParaRPr lang="en-US" b="1" dirty="0"/>
          </a:p>
        </p:txBody>
      </p:sp>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Introduction</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IN" dirty="0">
                <a:latin typeface="Arial" panose="020B0604020202020204" pitchFamily="34" charset="0"/>
                <a:cs typeface="Arial" panose="020B0604020202020204" pitchFamily="34" charset="0"/>
              </a:rPr>
              <a:t>In 2008, the BCCI launched the Indian Premier League (IPL), a 20-over cricket competition. </a:t>
            </a:r>
            <a:r>
              <a:rPr lang="en-IN" b="0" i="0" dirty="0">
                <a:effectLst/>
                <a:latin typeface="Arial" panose="020B0604020202020204" pitchFamily="34" charset="0"/>
                <a:cs typeface="Arial" panose="020B0604020202020204" pitchFamily="34" charset="0"/>
              </a:rPr>
              <a:t>IPL is a major professional cricket league in India, contested by eight teams representing different cities in India. This IPL analysis task focuses on analysing the performance of the eight competing IPL teams.</a:t>
            </a:r>
            <a:endParaRPr lang="en-US" sz="1800" dirty="0">
              <a:latin typeface="Arial" panose="020B0604020202020204" pitchFamily="34" charset="0"/>
              <a:cs typeface="Arial" panose="020B0604020202020204" pitchFamily="34" charset="0"/>
            </a:endParaRPr>
          </a:p>
        </p:txBody>
      </p:sp>
      <p:sp>
        <p:nvSpPr>
          <p:cNvPr id="12" name="Date Placeholder 11">
            <a:extLst>
              <a:ext uri="{FF2B5EF4-FFF2-40B4-BE49-F238E27FC236}">
                <a16:creationId xmlns:a16="http://schemas.microsoft.com/office/drawing/2014/main" id="{9C693BAD-6B4E-48AD-88BF-D933B374A1F1}"/>
              </a:ext>
            </a:extLst>
          </p:cNvPr>
          <p:cNvSpPr>
            <a:spLocks noGrp="1"/>
          </p:cNvSpPr>
          <p:nvPr>
            <p:ph type="dt" sz="half" idx="10"/>
          </p:nvPr>
        </p:nvSpPr>
        <p:spPr/>
        <p:txBody>
          <a:bodyPr/>
          <a:lstStyle/>
          <a:p>
            <a:r>
              <a:rPr lang="en-US" dirty="0"/>
              <a:t>9/3/20XX</a:t>
            </a:r>
          </a:p>
        </p:txBody>
      </p:sp>
      <p:sp>
        <p:nvSpPr>
          <p:cNvPr id="13" name="Footer Placeholder 12">
            <a:extLst>
              <a:ext uri="{FF2B5EF4-FFF2-40B4-BE49-F238E27FC236}">
                <a16:creationId xmlns:a16="http://schemas.microsoft.com/office/drawing/2014/main" id="{1B9E4CF7-70FB-40DF-BE47-6E5AE3154753}"/>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Project  Area</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p:txBody>
          <a:bodyPr/>
          <a:lstStyle/>
          <a:p>
            <a:r>
              <a:rPr lang="en-US" dirty="0"/>
              <a:t>9/3/20XX</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p:txBody>
          <a:bodyPr/>
          <a:lstStyle/>
          <a:p>
            <a:r>
              <a:rPr lang="en-US" dirty="0"/>
              <a:t>Presentation Title</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a:lstStyle/>
          <a:p>
            <a:fld id="{590024A9-0184-448B-881E-CC722A916CB1}" type="slidenum">
              <a:rPr lang="en-US" smtClean="0"/>
              <a:pPr/>
              <a:t>4</a:t>
            </a:fld>
            <a:endParaRPr lang="en-US" dirty="0"/>
          </a:p>
        </p:txBody>
      </p:sp>
      <p:sp>
        <p:nvSpPr>
          <p:cNvPr id="8" name="Content Placeholder 7">
            <a:extLst>
              <a:ext uri="{FF2B5EF4-FFF2-40B4-BE49-F238E27FC236}">
                <a16:creationId xmlns:a16="http://schemas.microsoft.com/office/drawing/2014/main" id="{DE287D8D-E92A-05C8-A547-21E6C10B8E0A}"/>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We are going to use machine learning algorithms to set the matter of predicting match results supported historical matches information. ML is used to predict the match result variable by developing classification models based on certain freelance variables like player’s position, their batting and bowling performances, weather, location, etc.</a:t>
            </a:r>
          </a:p>
        </p:txBody>
      </p:sp>
    </p:spTree>
    <p:extLst>
      <p:ext uri="{BB962C8B-B14F-4D97-AF65-F5344CB8AC3E}">
        <p14:creationId xmlns:p14="http://schemas.microsoft.com/office/powerpoint/2010/main" val="40933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Literature Survey</a:t>
            </a:r>
          </a:p>
        </p:txBody>
      </p:sp>
      <p:pic>
        <p:nvPicPr>
          <p:cNvPr id="7" name="table">
            <a:extLst>
              <a:ext uri="{FF2B5EF4-FFF2-40B4-BE49-F238E27FC236}">
                <a16:creationId xmlns:a16="http://schemas.microsoft.com/office/drawing/2014/main" id="{7C833EA3-9137-EA0A-670C-6819223A548D}"/>
              </a:ext>
            </a:extLst>
          </p:cNvPr>
          <p:cNvPicPr>
            <a:picLocks noChangeAspect="1"/>
          </p:cNvPicPr>
          <p:nvPr/>
        </p:nvPicPr>
        <p:blipFill>
          <a:blip r:embed="rId2"/>
          <a:stretch>
            <a:fillRect/>
          </a:stretch>
        </p:blipFill>
        <p:spPr>
          <a:xfrm>
            <a:off x="2553583" y="2011680"/>
            <a:ext cx="7084834" cy="4160520"/>
          </a:xfrm>
          <a:prstGeom prst="rect">
            <a:avLst/>
          </a:prstGeom>
          <a:noFill/>
        </p:spPr>
      </p:pic>
      <p:sp>
        <p:nvSpPr>
          <p:cNvPr id="12" name="Date Placeholder 11">
            <a:extLst>
              <a:ext uri="{FF2B5EF4-FFF2-40B4-BE49-F238E27FC236}">
                <a16:creationId xmlns:a16="http://schemas.microsoft.com/office/drawing/2014/main" id="{A341B71E-5290-4693-8035-44F1D53070A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9/3/20XX</a:t>
            </a:r>
            <a:endParaRPr lang="en-US"/>
          </a:p>
        </p:txBody>
      </p:sp>
      <p:sp>
        <p:nvSpPr>
          <p:cNvPr id="13" name="Footer Placeholder 12">
            <a:extLst>
              <a:ext uri="{FF2B5EF4-FFF2-40B4-BE49-F238E27FC236}">
                <a16:creationId xmlns:a16="http://schemas.microsoft.com/office/drawing/2014/main" id="{81FCE4EA-92D0-4D04-BA86-2FFFEC99A0A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5</a:t>
            </a:fld>
            <a:endParaRPr lang="en-US"/>
          </a:p>
        </p:txBody>
      </p:sp>
    </p:spTree>
    <p:extLst>
      <p:ext uri="{BB962C8B-B14F-4D97-AF65-F5344CB8AC3E}">
        <p14:creationId xmlns:p14="http://schemas.microsoft.com/office/powerpoint/2010/main" val="149710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E981-86C6-F130-0D81-6B6BE7990AF7}"/>
              </a:ext>
            </a:extLst>
          </p:cNvPr>
          <p:cNvSpPr>
            <a:spLocks noGrp="1"/>
          </p:cNvSpPr>
          <p:nvPr>
            <p:ph type="title"/>
          </p:nvPr>
        </p:nvSpPr>
        <p:spPr>
          <a:xfrm>
            <a:off x="838200" y="365125"/>
            <a:ext cx="10515600" cy="1325563"/>
          </a:xfrm>
        </p:spPr>
        <p:txBody>
          <a:bodyPr anchor="ctr">
            <a:normAutofit/>
          </a:bodyPr>
          <a:lstStyle/>
          <a:p>
            <a:r>
              <a:rPr lang="en-US" dirty="0"/>
              <a:t>What we are going to analyze..?</a:t>
            </a:r>
            <a:endParaRPr lang="en-IN" dirty="0"/>
          </a:p>
        </p:txBody>
      </p:sp>
      <p:sp>
        <p:nvSpPr>
          <p:cNvPr id="3" name="Content Placeholder 2">
            <a:extLst>
              <a:ext uri="{FF2B5EF4-FFF2-40B4-BE49-F238E27FC236}">
                <a16:creationId xmlns:a16="http://schemas.microsoft.com/office/drawing/2014/main" id="{A690BF08-1E96-AEBC-EA23-08EE0BEA483D}"/>
              </a:ext>
            </a:extLst>
          </p:cNvPr>
          <p:cNvSpPr>
            <a:spLocks noGrp="1"/>
          </p:cNvSpPr>
          <p:nvPr>
            <p:ph sz="half" idx="1"/>
          </p:nvPr>
        </p:nvSpPr>
        <p:spPr>
          <a:xfrm>
            <a:off x="835152" y="1690688"/>
            <a:ext cx="4937760" cy="4160520"/>
          </a:xfrm>
        </p:spPr>
        <p:txBody>
          <a:bodyPr>
            <a:noAutofit/>
          </a:bodyPr>
          <a:lstStyle/>
          <a:p>
            <a:pPr>
              <a:lnSpc>
                <a:spcPct val="90000"/>
              </a:lnSpc>
            </a:pPr>
            <a:r>
              <a:rPr lang="en-IN" sz="1600" b="0" i="0" dirty="0">
                <a:effectLst/>
                <a:latin typeface="Arial" panose="020B0604020202020204" pitchFamily="34" charset="0"/>
                <a:cs typeface="Arial" panose="020B0604020202020204" pitchFamily="34" charset="0"/>
              </a:rPr>
              <a:t>Tosses and Matches won by each team</a:t>
            </a:r>
          </a:p>
          <a:p>
            <a:pPr>
              <a:lnSpc>
                <a:spcPct val="90000"/>
              </a:lnSpc>
            </a:pPr>
            <a:r>
              <a:rPr lang="en-IN" sz="1600" b="0" i="0" dirty="0">
                <a:effectLst/>
                <a:latin typeface="Arial" panose="020B0604020202020204" pitchFamily="34" charset="0"/>
                <a:cs typeface="Arial" panose="020B0604020202020204" pitchFamily="34" charset="0"/>
              </a:rPr>
              <a:t>Stadiums with maximum match occurance</a:t>
            </a:r>
          </a:p>
          <a:p>
            <a:pPr>
              <a:lnSpc>
                <a:spcPct val="90000"/>
              </a:lnSpc>
            </a:pPr>
            <a:r>
              <a:rPr lang="en-IN" sz="1600" b="0" i="0" dirty="0">
                <a:effectLst/>
                <a:latin typeface="Arial" panose="020B0604020202020204" pitchFamily="34" charset="0"/>
                <a:cs typeface="Arial" panose="020B0604020202020204" pitchFamily="34" charset="0"/>
              </a:rPr>
              <a:t>Count of bat/bowl decision by each team on winning the toss</a:t>
            </a:r>
          </a:p>
          <a:p>
            <a:pPr>
              <a:lnSpc>
                <a:spcPct val="90000"/>
              </a:lnSpc>
            </a:pPr>
            <a:r>
              <a:rPr lang="en-IN" sz="1600" b="0" i="0" dirty="0">
                <a:effectLst/>
                <a:latin typeface="Arial" panose="020B0604020202020204" pitchFamily="34" charset="0"/>
                <a:cs typeface="Arial" panose="020B0604020202020204" pitchFamily="34" charset="0"/>
              </a:rPr>
              <a:t>Top run scorers</a:t>
            </a:r>
          </a:p>
          <a:p>
            <a:pPr>
              <a:lnSpc>
                <a:spcPct val="90000"/>
              </a:lnSpc>
            </a:pPr>
            <a:r>
              <a:rPr lang="en-IN" sz="1600" b="0" i="0" dirty="0">
                <a:effectLst/>
                <a:latin typeface="Arial" panose="020B0604020202020204" pitchFamily="34" charset="0"/>
                <a:cs typeface="Arial" panose="020B0604020202020204" pitchFamily="34" charset="0"/>
              </a:rPr>
              <a:t>Number of matches played by each team</a:t>
            </a:r>
          </a:p>
          <a:p>
            <a:pPr>
              <a:lnSpc>
                <a:spcPct val="90000"/>
              </a:lnSpc>
            </a:pPr>
            <a:r>
              <a:rPr lang="en-IN" sz="1600" b="0" i="0" dirty="0" err="1">
                <a:effectLst/>
                <a:latin typeface="Arial" panose="020B0604020202020204" pitchFamily="34" charset="0"/>
                <a:cs typeface="Arial" panose="020B0604020202020204" pitchFamily="34" charset="0"/>
              </a:rPr>
              <a:t>Probablity</a:t>
            </a:r>
            <a:r>
              <a:rPr lang="en-IN" sz="1600" b="0" i="0" dirty="0">
                <a:effectLst/>
                <a:latin typeface="Arial" panose="020B0604020202020204" pitchFamily="34" charset="0"/>
                <a:cs typeface="Arial" panose="020B0604020202020204" pitchFamily="34" charset="0"/>
              </a:rPr>
              <a:t> of winning the match by winning the toss</a:t>
            </a:r>
          </a:p>
          <a:p>
            <a:pPr>
              <a:lnSpc>
                <a:spcPct val="90000"/>
              </a:lnSpc>
            </a:pPr>
            <a:r>
              <a:rPr lang="en-IN" sz="1600" b="0" i="0" dirty="0">
                <a:effectLst/>
                <a:latin typeface="Arial" panose="020B0604020202020204" pitchFamily="34" charset="0"/>
                <a:cs typeface="Arial" panose="020B0604020202020204" pitchFamily="34" charset="0"/>
              </a:rPr>
              <a:t>Percentage of teams electing to bat in every season</a:t>
            </a:r>
          </a:p>
          <a:p>
            <a:pPr>
              <a:lnSpc>
                <a:spcPct val="90000"/>
              </a:lnSpc>
            </a:pPr>
            <a:r>
              <a:rPr lang="en-IN" sz="1600" b="0" i="0" dirty="0">
                <a:effectLst/>
                <a:latin typeface="Arial" panose="020B0604020202020204" pitchFamily="34" charset="0"/>
                <a:cs typeface="Arial" panose="020B0604020202020204" pitchFamily="34" charset="0"/>
              </a:rPr>
              <a:t>Number of man of the match awards received by each player</a:t>
            </a:r>
          </a:p>
          <a:p>
            <a:pPr>
              <a:lnSpc>
                <a:spcPct val="90000"/>
              </a:lnSpc>
            </a:pPr>
            <a:r>
              <a:rPr lang="en-IN" sz="1600" b="0" i="0" dirty="0">
                <a:effectLst/>
                <a:latin typeface="Arial" panose="020B0604020202020204" pitchFamily="34" charset="0"/>
                <a:cs typeface="Arial" panose="020B0604020202020204" pitchFamily="34" charset="0"/>
              </a:rPr>
              <a:t>Strike Rate of batsmen</a:t>
            </a:r>
          </a:p>
          <a:p>
            <a:pPr>
              <a:lnSpc>
                <a:spcPct val="90000"/>
              </a:lnSpc>
            </a:pPr>
            <a:r>
              <a:rPr lang="en-IN" sz="1600" b="0" i="0" dirty="0">
                <a:effectLst/>
                <a:latin typeface="Arial" panose="020B0604020202020204" pitchFamily="34" charset="0"/>
                <a:cs typeface="Arial" panose="020B0604020202020204" pitchFamily="34" charset="0"/>
              </a:rPr>
              <a:t>Average score of batsmen</a:t>
            </a:r>
          </a:p>
          <a:p>
            <a:pPr>
              <a:lnSpc>
                <a:spcPct val="90000"/>
              </a:lnSpc>
            </a:pPr>
            <a:r>
              <a:rPr lang="en-IN" sz="1600" b="0" i="0" dirty="0">
                <a:effectLst/>
                <a:latin typeface="Arial" panose="020B0604020202020204" pitchFamily="34" charset="0"/>
                <a:cs typeface="Arial" panose="020B0604020202020204" pitchFamily="34" charset="0"/>
              </a:rPr>
              <a:t>Season wise wins of all teams</a:t>
            </a:r>
          </a:p>
          <a:p>
            <a:pPr>
              <a:lnSpc>
                <a:spcPct val="90000"/>
              </a:lnSpc>
            </a:pPr>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E11DB34-C3DD-6551-2190-9F5958085710}"/>
              </a:ext>
            </a:extLst>
          </p:cNvPr>
          <p:cNvPicPr>
            <a:picLocks noChangeAspect="1"/>
          </p:cNvPicPr>
          <p:nvPr/>
        </p:nvPicPr>
        <p:blipFill>
          <a:blip r:embed="rId2"/>
          <a:stretch>
            <a:fillRect/>
          </a:stretch>
        </p:blipFill>
        <p:spPr>
          <a:xfrm>
            <a:off x="6419088" y="2203247"/>
            <a:ext cx="4937760" cy="3777386"/>
          </a:xfrm>
          <a:prstGeom prst="rect">
            <a:avLst/>
          </a:prstGeom>
          <a:noFill/>
        </p:spPr>
      </p:pic>
      <p:sp>
        <p:nvSpPr>
          <p:cNvPr id="13" name="Date Placeholder 4">
            <a:extLst>
              <a:ext uri="{FF2B5EF4-FFF2-40B4-BE49-F238E27FC236}">
                <a16:creationId xmlns:a16="http://schemas.microsoft.com/office/drawing/2014/main" id="{3D0BC514-8E88-F104-16E9-2524B725F775}"/>
              </a:ext>
            </a:extLst>
          </p:cNvPr>
          <p:cNvSpPr>
            <a:spLocks noGrp="1"/>
          </p:cNvSpPr>
          <p:nvPr>
            <p:ph type="dt" sz="half" idx="10"/>
          </p:nvPr>
        </p:nvSpPr>
        <p:spPr>
          <a:xfrm>
            <a:off x="838200" y="6356350"/>
            <a:ext cx="2743200" cy="365125"/>
          </a:xfrm>
        </p:spPr>
        <p:txBody>
          <a:bodyPr/>
          <a:lstStyle/>
          <a:p>
            <a:pPr>
              <a:spcAft>
                <a:spcPts val="600"/>
              </a:spcAft>
            </a:pPr>
            <a:r>
              <a:rPr lang="en-US"/>
              <a:t>9/3/20XX</a:t>
            </a:r>
          </a:p>
        </p:txBody>
      </p:sp>
      <p:sp>
        <p:nvSpPr>
          <p:cNvPr id="15" name="Footer Placeholder 5">
            <a:extLst>
              <a:ext uri="{FF2B5EF4-FFF2-40B4-BE49-F238E27FC236}">
                <a16:creationId xmlns:a16="http://schemas.microsoft.com/office/drawing/2014/main" id="{F261A8F0-598C-A460-4CA1-0C81187C0B38}"/>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95599DF-F75B-12B7-E1B5-C1F7CFF6752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6</a:t>
            </a:fld>
            <a:endParaRPr lang="en-US"/>
          </a:p>
        </p:txBody>
      </p:sp>
    </p:spTree>
    <p:extLst>
      <p:ext uri="{BB962C8B-B14F-4D97-AF65-F5344CB8AC3E}">
        <p14:creationId xmlns:p14="http://schemas.microsoft.com/office/powerpoint/2010/main" val="409674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Problem Statement</a:t>
            </a:r>
          </a:p>
        </p:txBody>
      </p:sp>
      <p:sp>
        <p:nvSpPr>
          <p:cNvPr id="6" name="Date Placeholder 5">
            <a:extLst>
              <a:ext uri="{FF2B5EF4-FFF2-40B4-BE49-F238E27FC236}">
                <a16:creationId xmlns:a16="http://schemas.microsoft.com/office/drawing/2014/main" id="{FFA9757F-0365-4F15-86D3-6165DFD49085}"/>
              </a:ext>
            </a:extLst>
          </p:cNvPr>
          <p:cNvSpPr>
            <a:spLocks noGrp="1"/>
          </p:cNvSpPr>
          <p:nvPr>
            <p:ph type="dt" sz="half" idx="10"/>
          </p:nvPr>
        </p:nvSpPr>
        <p:spPr/>
        <p:txBody>
          <a:bodyPr/>
          <a:lstStyle/>
          <a:p>
            <a:r>
              <a:rPr lang="en-US" dirty="0"/>
              <a:t>9/3/20XX</a:t>
            </a:r>
          </a:p>
        </p:txBody>
      </p:sp>
      <p:sp>
        <p:nvSpPr>
          <p:cNvPr id="7" name="Footer Placeholder 6">
            <a:extLst>
              <a:ext uri="{FF2B5EF4-FFF2-40B4-BE49-F238E27FC236}">
                <a16:creationId xmlns:a16="http://schemas.microsoft.com/office/drawing/2014/main" id="{BD13B003-BFA7-43DB-9005-32EFF68D1340}"/>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7</a:t>
            </a:fld>
            <a:endParaRPr lang="en-US" dirty="0"/>
          </a:p>
        </p:txBody>
      </p:sp>
      <p:sp>
        <p:nvSpPr>
          <p:cNvPr id="4" name="Content Placeholder 3">
            <a:extLst>
              <a:ext uri="{FF2B5EF4-FFF2-40B4-BE49-F238E27FC236}">
                <a16:creationId xmlns:a16="http://schemas.microsoft.com/office/drawing/2014/main" id="{35404AF0-BDF4-C143-EBC2-4A4E23EF30F7}"/>
              </a:ext>
            </a:extLst>
          </p:cNvPr>
          <p:cNvSpPr>
            <a:spLocks noGrp="1"/>
          </p:cNvSpPr>
          <p:nvPr>
            <p:ph idx="1"/>
          </p:nvPr>
        </p:nvSpPr>
        <p:spPr/>
        <p:txBody>
          <a:bodyPr/>
          <a:lstStyle/>
          <a:p>
            <a:r>
              <a:rPr lang="en-US" b="0" i="0" dirty="0">
                <a:solidFill>
                  <a:srgbClr val="292929"/>
                </a:solidFill>
                <a:effectLst/>
                <a:latin typeface="charter"/>
              </a:rPr>
              <a:t>In this analysis of IPL matches from 2008 to 2017 is done using python packages like pandas, matplotlib and seaborn. This Exploratory Data Analysis will help us to find patterns in data, determining relationships in data. We will try to identify the team that has more chance to win the upcoming seasons by finding observations like success rate of each team, identify the team that has won maximum seasons, best defending and chasing team and </a:t>
            </a:r>
            <a:r>
              <a:rPr lang="en-US" b="0" i="0" dirty="0" err="1">
                <a:solidFill>
                  <a:srgbClr val="292929"/>
                </a:solidFill>
                <a:effectLst/>
                <a:latin typeface="charter"/>
              </a:rPr>
              <a:t>analyse</a:t>
            </a:r>
            <a:r>
              <a:rPr lang="en-US" b="0" i="0" dirty="0">
                <a:solidFill>
                  <a:srgbClr val="292929"/>
                </a:solidFill>
                <a:effectLst/>
                <a:latin typeface="charter"/>
              </a:rPr>
              <a:t> the toss decisions etc.</a:t>
            </a:r>
            <a:endParaRPr lang="en-IN" dirty="0"/>
          </a:p>
        </p:txBody>
      </p:sp>
    </p:spTree>
    <p:extLst>
      <p:ext uri="{BB962C8B-B14F-4D97-AF65-F5344CB8AC3E}">
        <p14:creationId xmlns:p14="http://schemas.microsoft.com/office/powerpoint/2010/main" val="97015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B795-03E9-4E34-9357-C0628914ABA2}"/>
              </a:ext>
            </a:extLst>
          </p:cNvPr>
          <p:cNvSpPr>
            <a:spLocks noGrp="1"/>
          </p:cNvSpPr>
          <p:nvPr>
            <p:ph type="title"/>
          </p:nvPr>
        </p:nvSpPr>
        <p:spPr>
          <a:xfrm>
            <a:off x="1768928" y="2242457"/>
            <a:ext cx="3731849" cy="2373086"/>
          </a:xfrm>
        </p:spPr>
        <p:txBody>
          <a:bodyPr anchor="ctr">
            <a:normAutofit/>
          </a:bodyPr>
          <a:lstStyle/>
          <a:p>
            <a:r>
              <a:rPr lang="en-US" sz="3700"/>
              <a:t>Methodologies and tools</a:t>
            </a:r>
          </a:p>
        </p:txBody>
      </p:sp>
      <p:sp>
        <p:nvSpPr>
          <p:cNvPr id="7" name="Date Placeholder 5">
            <a:extLst>
              <a:ext uri="{FF2B5EF4-FFF2-40B4-BE49-F238E27FC236}">
                <a16:creationId xmlns:a16="http://schemas.microsoft.com/office/drawing/2014/main" id="{608D1D4A-3ABF-47FD-9E9F-50C12B4A3A0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9/3/20XX</a:t>
            </a:r>
            <a:endParaRPr lang="en-US"/>
          </a:p>
        </p:txBody>
      </p:sp>
      <p:sp>
        <p:nvSpPr>
          <p:cNvPr id="8" name="Footer Placeholder 6">
            <a:extLst>
              <a:ext uri="{FF2B5EF4-FFF2-40B4-BE49-F238E27FC236}">
                <a16:creationId xmlns:a16="http://schemas.microsoft.com/office/drawing/2014/main" id="{A0DB317D-4A72-44A9-B888-2974D6C16CF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9" name="Slide Number Placeholder 7">
            <a:extLst>
              <a:ext uri="{FF2B5EF4-FFF2-40B4-BE49-F238E27FC236}">
                <a16:creationId xmlns:a16="http://schemas.microsoft.com/office/drawing/2014/main" id="{E2ACE18F-7572-4B57-B093-F422098CCA8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8</a:t>
            </a:fld>
            <a:endParaRPr lang="en-US"/>
          </a:p>
        </p:txBody>
      </p:sp>
      <p:sp>
        <p:nvSpPr>
          <p:cNvPr id="4" name="Content Placeholder 3">
            <a:extLst>
              <a:ext uri="{FF2B5EF4-FFF2-40B4-BE49-F238E27FC236}">
                <a16:creationId xmlns:a16="http://schemas.microsoft.com/office/drawing/2014/main" id="{E337187F-D166-43ED-8E27-C7B4508E5C45}"/>
              </a:ext>
            </a:extLst>
          </p:cNvPr>
          <p:cNvSpPr>
            <a:spLocks noGrp="1"/>
          </p:cNvSpPr>
          <p:nvPr>
            <p:ph sz="quarter" idx="13"/>
          </p:nvPr>
        </p:nvSpPr>
        <p:spPr>
          <a:xfrm>
            <a:off x="6735763" y="712788"/>
            <a:ext cx="4618037" cy="5432425"/>
          </a:xfrm>
        </p:spPr>
        <p:txBody>
          <a:bodyPr anchor="ctr">
            <a:normAutofit/>
          </a:bodyPr>
          <a:lstStyle/>
          <a:p>
            <a:r>
              <a:rPr lang="en-US" dirty="0"/>
              <a:t>Data collection</a:t>
            </a:r>
          </a:p>
          <a:p>
            <a:r>
              <a:rPr lang="en-US" dirty="0"/>
              <a:t>Data Pre-Processing</a:t>
            </a:r>
          </a:p>
          <a:p>
            <a:r>
              <a:rPr lang="en-US" dirty="0"/>
              <a:t>Data Cleaning</a:t>
            </a:r>
          </a:p>
          <a:p>
            <a:r>
              <a:rPr lang="en-US" dirty="0"/>
              <a:t>Data Visualization</a:t>
            </a:r>
          </a:p>
          <a:p>
            <a:r>
              <a:rPr lang="en-US" dirty="0"/>
              <a:t>Python</a:t>
            </a:r>
          </a:p>
          <a:p>
            <a:r>
              <a:rPr lang="en-US" dirty="0"/>
              <a:t>Power-bi</a:t>
            </a:r>
          </a:p>
          <a:p>
            <a:endParaRPr lang="en-US" dirty="0"/>
          </a:p>
        </p:txBody>
      </p:sp>
    </p:spTree>
    <p:extLst>
      <p:ext uri="{BB962C8B-B14F-4D97-AF65-F5344CB8AC3E}">
        <p14:creationId xmlns:p14="http://schemas.microsoft.com/office/powerpoint/2010/main" val="197494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02B0-6114-45FA-BF40-69F0FB5E2F14}"/>
              </a:ext>
            </a:extLst>
          </p:cNvPr>
          <p:cNvSpPr>
            <a:spLocks noGrp="1"/>
          </p:cNvSpPr>
          <p:nvPr>
            <p:ph type="title"/>
          </p:nvPr>
        </p:nvSpPr>
        <p:spPr/>
        <p:txBody>
          <a:bodyPr/>
          <a:lstStyle/>
          <a:p>
            <a:r>
              <a:rPr lang="en-US" dirty="0"/>
              <a:t>Conclusion</a:t>
            </a:r>
          </a:p>
        </p:txBody>
      </p:sp>
      <p:sp>
        <p:nvSpPr>
          <p:cNvPr id="9" name="Date Placeholder 8">
            <a:extLst>
              <a:ext uri="{FF2B5EF4-FFF2-40B4-BE49-F238E27FC236}">
                <a16:creationId xmlns:a16="http://schemas.microsoft.com/office/drawing/2014/main" id="{B08B8075-F79F-470A-9ADE-E8B26A795607}"/>
              </a:ext>
            </a:extLst>
          </p:cNvPr>
          <p:cNvSpPr>
            <a:spLocks noGrp="1"/>
          </p:cNvSpPr>
          <p:nvPr>
            <p:ph type="dt" sz="half" idx="10"/>
          </p:nvPr>
        </p:nvSpPr>
        <p:spPr/>
        <p:txBody>
          <a:bodyPr/>
          <a:lstStyle/>
          <a:p>
            <a:r>
              <a:rPr lang="en-US" dirty="0"/>
              <a:t>9/3/20XX</a:t>
            </a:r>
          </a:p>
        </p:txBody>
      </p:sp>
      <p:sp>
        <p:nvSpPr>
          <p:cNvPr id="10" name="Footer Placeholder 9">
            <a:extLst>
              <a:ext uri="{FF2B5EF4-FFF2-40B4-BE49-F238E27FC236}">
                <a16:creationId xmlns:a16="http://schemas.microsoft.com/office/drawing/2014/main" id="{810980BC-2DD0-4160-99B1-C2A0F7AF864B}"/>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a:lstStyle/>
          <a:p>
            <a:fld id="{B9713C8C-8E70-45D5-AE59-23E60168254E}" type="slidenum">
              <a:rPr lang="en-US" smtClean="0"/>
              <a:t>9</a:t>
            </a:fld>
            <a:endParaRPr lang="en-US" dirty="0"/>
          </a:p>
        </p:txBody>
      </p:sp>
      <p:sp>
        <p:nvSpPr>
          <p:cNvPr id="23" name="Content Placeholder 22">
            <a:extLst>
              <a:ext uri="{FF2B5EF4-FFF2-40B4-BE49-F238E27FC236}">
                <a16:creationId xmlns:a16="http://schemas.microsoft.com/office/drawing/2014/main" id="{C1EBE9D8-A636-6857-2373-FEE480F5BE41}"/>
              </a:ext>
            </a:extLst>
          </p:cNvPr>
          <p:cNvSpPr>
            <a:spLocks noGrp="1"/>
          </p:cNvSpPr>
          <p:nvPr>
            <p:ph sz="half" idx="2"/>
          </p:nvPr>
        </p:nvSpPr>
        <p:spPr>
          <a:xfrm>
            <a:off x="839788" y="2108718"/>
            <a:ext cx="7091232" cy="4081770"/>
          </a:xfrm>
        </p:spPr>
        <p:txBody>
          <a:bodyPr/>
          <a:lstStyle/>
          <a:p>
            <a:r>
              <a:rPr lang="en-IN" dirty="0"/>
              <a:t>All this work aims at understanding the dataset of past 10 years history of the IPL data. Selection of the best team for a match plays a major role for the team’s finish. The main goal of our is to analyse the IPL cricket data and predict the end result of a match. Here, 2 classification algorithms are used.</a:t>
            </a:r>
          </a:p>
        </p:txBody>
      </p:sp>
    </p:spTree>
    <p:extLst>
      <p:ext uri="{BB962C8B-B14F-4D97-AF65-F5344CB8AC3E}">
        <p14:creationId xmlns:p14="http://schemas.microsoft.com/office/powerpoint/2010/main" val="1241505514"/>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9DFCC198-DBFA-46B2-A241-8E3888E63670}">
  <ds:schemaRefs>
    <ds:schemaRef ds:uri="http://www.w3.org/XML/1998/namespace"/>
    <ds:schemaRef ds:uri="http://schemas.microsoft.com/office/2006/metadata/properties"/>
    <ds:schemaRef ds:uri="http://purl.org/dc/dcmitype/"/>
    <ds:schemaRef ds:uri="http://schemas.microsoft.com/office/2006/documentManagement/types"/>
    <ds:schemaRef ds:uri="http://purl.org/dc/terms/"/>
    <ds:schemaRef ds:uri="71af3243-3dd4-4a8d-8c0d-dd76da1f02a5"/>
    <ds:schemaRef ds:uri="16c05727-aa75-4e4a-9b5f-8a80a1165891"/>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{A2BDAAE3-BC6C-4412-8B3D-5BD2716EDA47}tf89080264_win32</Template>
  <TotalTime>216</TotalTime>
  <Words>498</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charter</vt:lpstr>
      <vt:lpstr>Elephant</vt:lpstr>
      <vt:lpstr>Brush</vt:lpstr>
      <vt:lpstr>IPL DATA ANALYSIS</vt:lpstr>
      <vt:lpstr>Table of Contents</vt:lpstr>
      <vt:lpstr>Introduction</vt:lpstr>
      <vt:lpstr>Project  Area</vt:lpstr>
      <vt:lpstr>Literature Survey</vt:lpstr>
      <vt:lpstr>What we are going to analyze..?</vt:lpstr>
      <vt:lpstr>Problem Statement</vt:lpstr>
      <vt:lpstr>Methodologies and tools</vt:lpstr>
      <vt:lpstr>Conclusion</vt:lpstr>
      <vt:lpstr>Work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Bsh</dc:title>
  <dc:creator>chaitanya chaitanya</dc:creator>
  <cp:lastModifiedBy>koushik reddy</cp:lastModifiedBy>
  <cp:revision>5</cp:revision>
  <dcterms:created xsi:type="dcterms:W3CDTF">2022-08-08T17:20:12Z</dcterms:created>
  <dcterms:modified xsi:type="dcterms:W3CDTF">2022-08-09T05:26:19Z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