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6" autoAdjust="0"/>
    <p:restoredTop sz="94660"/>
  </p:normalViewPr>
  <p:slideViewPr>
    <p:cSldViewPr snapToGrid="0">
      <p:cViewPr varScale="1">
        <p:scale>
          <a:sx n="82" d="100"/>
          <a:sy n="82" d="100"/>
        </p:scale>
        <p:origin x="48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09ECED-C317-4065-8D8B-826551F4989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833AE7E-2258-43B5-AE71-BD25271903FB}">
      <dgm:prSet/>
      <dgm:spPr/>
      <dgm:t>
        <a:bodyPr/>
        <a:lstStyle/>
        <a:p>
          <a:r>
            <a:rPr lang="en-US"/>
            <a:t>Identifying the Problem Statement –Chaitanya</a:t>
          </a:r>
        </a:p>
      </dgm:t>
    </dgm:pt>
    <dgm:pt modelId="{B8001B3F-D16F-4071-8ECF-1FC198F843DB}" type="parTrans" cxnId="{6D4E86BC-B77B-4A78-8923-CEE2016EE83A}">
      <dgm:prSet/>
      <dgm:spPr/>
      <dgm:t>
        <a:bodyPr/>
        <a:lstStyle/>
        <a:p>
          <a:endParaRPr lang="en-US"/>
        </a:p>
      </dgm:t>
    </dgm:pt>
    <dgm:pt modelId="{0D878213-99AD-4217-8E81-30A4BAA8AFF3}" type="sibTrans" cxnId="{6D4E86BC-B77B-4A78-8923-CEE2016EE83A}">
      <dgm:prSet/>
      <dgm:spPr/>
      <dgm:t>
        <a:bodyPr/>
        <a:lstStyle/>
        <a:p>
          <a:endParaRPr lang="en-US"/>
        </a:p>
      </dgm:t>
    </dgm:pt>
    <dgm:pt modelId="{35DCF11A-F54D-4469-8B52-71E962E977C4}">
      <dgm:prSet/>
      <dgm:spPr/>
      <dgm:t>
        <a:bodyPr/>
        <a:lstStyle/>
        <a:p>
          <a:r>
            <a:rPr lang="en-US"/>
            <a:t>Identifying the existing solution – Subramanyam</a:t>
          </a:r>
        </a:p>
      </dgm:t>
    </dgm:pt>
    <dgm:pt modelId="{204DDD78-CDAD-47B4-AEC0-2FF6CBF317A2}" type="parTrans" cxnId="{6B3C31D4-323B-41E4-BE09-C8EC3EE914B1}">
      <dgm:prSet/>
      <dgm:spPr/>
      <dgm:t>
        <a:bodyPr/>
        <a:lstStyle/>
        <a:p>
          <a:endParaRPr lang="en-US"/>
        </a:p>
      </dgm:t>
    </dgm:pt>
    <dgm:pt modelId="{BB6D58A7-146D-4C2D-825C-A84FA9837C57}" type="sibTrans" cxnId="{6B3C31D4-323B-41E4-BE09-C8EC3EE914B1}">
      <dgm:prSet/>
      <dgm:spPr/>
      <dgm:t>
        <a:bodyPr/>
        <a:lstStyle/>
        <a:p>
          <a:endParaRPr lang="en-US"/>
        </a:p>
      </dgm:t>
    </dgm:pt>
    <dgm:pt modelId="{E1D16410-4D4A-4FE1-9C3B-375DC81C7EF5}">
      <dgm:prSet/>
      <dgm:spPr/>
      <dgm:t>
        <a:bodyPr/>
        <a:lstStyle/>
        <a:p>
          <a:r>
            <a:rPr lang="en-US"/>
            <a:t>Identifying the algorithm – Koushik</a:t>
          </a:r>
        </a:p>
      </dgm:t>
    </dgm:pt>
    <dgm:pt modelId="{781D3483-607D-4AFC-B6B7-D67C348A1844}" type="parTrans" cxnId="{AEEC070C-5EAD-4541-8FFD-7BF5A8AB37FD}">
      <dgm:prSet/>
      <dgm:spPr/>
      <dgm:t>
        <a:bodyPr/>
        <a:lstStyle/>
        <a:p>
          <a:endParaRPr lang="en-US"/>
        </a:p>
      </dgm:t>
    </dgm:pt>
    <dgm:pt modelId="{49EEDB53-DEC6-4072-BE8B-D46CA18E974B}" type="sibTrans" cxnId="{AEEC070C-5EAD-4541-8FFD-7BF5A8AB37FD}">
      <dgm:prSet/>
      <dgm:spPr/>
      <dgm:t>
        <a:bodyPr/>
        <a:lstStyle/>
        <a:p>
          <a:endParaRPr lang="en-US"/>
        </a:p>
      </dgm:t>
    </dgm:pt>
    <dgm:pt modelId="{C8BAB57A-7BFB-4E03-A75F-8B864A8DC2E7}">
      <dgm:prSet/>
      <dgm:spPr/>
      <dgm:t>
        <a:bodyPr/>
        <a:lstStyle/>
        <a:p>
          <a:r>
            <a:rPr lang="en-US"/>
            <a:t>Data structures  and github - Soumith</a:t>
          </a:r>
        </a:p>
      </dgm:t>
    </dgm:pt>
    <dgm:pt modelId="{9B6D2AF7-1EE7-41CE-A853-0E44CBEAAF59}" type="parTrans" cxnId="{F5D47489-9018-46ED-A255-77EF1025E5C5}">
      <dgm:prSet/>
      <dgm:spPr/>
      <dgm:t>
        <a:bodyPr/>
        <a:lstStyle/>
        <a:p>
          <a:endParaRPr lang="en-US"/>
        </a:p>
      </dgm:t>
    </dgm:pt>
    <dgm:pt modelId="{38966396-E86D-4D08-8FB3-15EF4706C052}" type="sibTrans" cxnId="{F5D47489-9018-46ED-A255-77EF1025E5C5}">
      <dgm:prSet/>
      <dgm:spPr/>
      <dgm:t>
        <a:bodyPr/>
        <a:lstStyle/>
        <a:p>
          <a:endParaRPr lang="en-US"/>
        </a:p>
      </dgm:t>
    </dgm:pt>
    <dgm:pt modelId="{9EB58A9C-ED5A-4D81-A579-89FE2CCC3DCD}" type="pres">
      <dgm:prSet presAssocID="{5009ECED-C317-4065-8D8B-826551F49893}" presName="root" presStyleCnt="0">
        <dgm:presLayoutVars>
          <dgm:dir/>
          <dgm:resizeHandles val="exact"/>
        </dgm:presLayoutVars>
      </dgm:prSet>
      <dgm:spPr/>
    </dgm:pt>
    <dgm:pt modelId="{58B18826-24BA-40C9-8DAF-BE9BB7C8E54C}" type="pres">
      <dgm:prSet presAssocID="{8833AE7E-2258-43B5-AE71-BD25271903FB}" presName="compNode" presStyleCnt="0"/>
      <dgm:spPr/>
    </dgm:pt>
    <dgm:pt modelId="{AC4CF5B7-B8C3-4AF6-BC55-B8BCB8D9BD87}" type="pres">
      <dgm:prSet presAssocID="{8833AE7E-2258-43B5-AE71-BD25271903FB}" presName="bgRect" presStyleLbl="bgShp" presStyleIdx="0" presStyleCnt="4"/>
      <dgm:spPr/>
    </dgm:pt>
    <dgm:pt modelId="{97206C97-ABD6-4B5B-B902-1989FE5C6E25}" type="pres">
      <dgm:prSet presAssocID="{8833AE7E-2258-43B5-AE71-BD25271903F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 mark"/>
        </a:ext>
      </dgm:extLst>
    </dgm:pt>
    <dgm:pt modelId="{F1EAFFDD-E515-49BB-B082-5655A1A5AB8A}" type="pres">
      <dgm:prSet presAssocID="{8833AE7E-2258-43B5-AE71-BD25271903FB}" presName="spaceRect" presStyleCnt="0"/>
      <dgm:spPr/>
    </dgm:pt>
    <dgm:pt modelId="{809FA352-7DF4-4F27-8358-06921CEB818B}" type="pres">
      <dgm:prSet presAssocID="{8833AE7E-2258-43B5-AE71-BD25271903FB}" presName="parTx" presStyleLbl="revTx" presStyleIdx="0" presStyleCnt="4">
        <dgm:presLayoutVars>
          <dgm:chMax val="0"/>
          <dgm:chPref val="0"/>
        </dgm:presLayoutVars>
      </dgm:prSet>
      <dgm:spPr/>
    </dgm:pt>
    <dgm:pt modelId="{38FB21FE-6556-484D-89DC-EAE91C11C863}" type="pres">
      <dgm:prSet presAssocID="{0D878213-99AD-4217-8E81-30A4BAA8AFF3}" presName="sibTrans" presStyleCnt="0"/>
      <dgm:spPr/>
    </dgm:pt>
    <dgm:pt modelId="{1D5E6633-F331-44D3-BDEF-16BC34B300FC}" type="pres">
      <dgm:prSet presAssocID="{35DCF11A-F54D-4469-8B52-71E962E977C4}" presName="compNode" presStyleCnt="0"/>
      <dgm:spPr/>
    </dgm:pt>
    <dgm:pt modelId="{33E08C0F-1935-4C19-83DB-F6561E409CC8}" type="pres">
      <dgm:prSet presAssocID="{35DCF11A-F54D-4469-8B52-71E962E977C4}" presName="bgRect" presStyleLbl="bgShp" presStyleIdx="1" presStyleCnt="4"/>
      <dgm:spPr/>
    </dgm:pt>
    <dgm:pt modelId="{22125F67-7136-404A-92A2-2988E06A9876}" type="pres">
      <dgm:prSet presAssocID="{35DCF11A-F54D-4469-8B52-71E962E977C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E569A904-2765-49AD-9983-C202FAB672C9}" type="pres">
      <dgm:prSet presAssocID="{35DCF11A-F54D-4469-8B52-71E962E977C4}" presName="spaceRect" presStyleCnt="0"/>
      <dgm:spPr/>
    </dgm:pt>
    <dgm:pt modelId="{96A2A829-7538-4568-ACE5-E5EE8C90492A}" type="pres">
      <dgm:prSet presAssocID="{35DCF11A-F54D-4469-8B52-71E962E977C4}" presName="parTx" presStyleLbl="revTx" presStyleIdx="1" presStyleCnt="4">
        <dgm:presLayoutVars>
          <dgm:chMax val="0"/>
          <dgm:chPref val="0"/>
        </dgm:presLayoutVars>
      </dgm:prSet>
      <dgm:spPr/>
    </dgm:pt>
    <dgm:pt modelId="{149C96B2-F385-4092-BCA1-98A10B5425D2}" type="pres">
      <dgm:prSet presAssocID="{BB6D58A7-146D-4C2D-825C-A84FA9837C57}" presName="sibTrans" presStyleCnt="0"/>
      <dgm:spPr/>
    </dgm:pt>
    <dgm:pt modelId="{2C56BC75-BB49-40C6-A855-C9EBD9EA2F17}" type="pres">
      <dgm:prSet presAssocID="{E1D16410-4D4A-4FE1-9C3B-375DC81C7EF5}" presName="compNode" presStyleCnt="0"/>
      <dgm:spPr/>
    </dgm:pt>
    <dgm:pt modelId="{AA0923EA-1505-417D-80B2-B592717FF7ED}" type="pres">
      <dgm:prSet presAssocID="{E1D16410-4D4A-4FE1-9C3B-375DC81C7EF5}" presName="bgRect" presStyleLbl="bgShp" presStyleIdx="2" presStyleCnt="4"/>
      <dgm:spPr/>
    </dgm:pt>
    <dgm:pt modelId="{C4FE6D33-40AA-45A7-92C0-97E4098E7AD4}" type="pres">
      <dgm:prSet presAssocID="{E1D16410-4D4A-4FE1-9C3B-375DC81C7EF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D0995C9F-7641-40BE-A3EA-0E62D00A4884}" type="pres">
      <dgm:prSet presAssocID="{E1D16410-4D4A-4FE1-9C3B-375DC81C7EF5}" presName="spaceRect" presStyleCnt="0"/>
      <dgm:spPr/>
    </dgm:pt>
    <dgm:pt modelId="{5392DFD3-35B5-46F4-A58C-8E461B13A370}" type="pres">
      <dgm:prSet presAssocID="{E1D16410-4D4A-4FE1-9C3B-375DC81C7EF5}" presName="parTx" presStyleLbl="revTx" presStyleIdx="2" presStyleCnt="4">
        <dgm:presLayoutVars>
          <dgm:chMax val="0"/>
          <dgm:chPref val="0"/>
        </dgm:presLayoutVars>
      </dgm:prSet>
      <dgm:spPr/>
    </dgm:pt>
    <dgm:pt modelId="{B1E6BD92-4446-406F-9A0A-413E2B1E55D0}" type="pres">
      <dgm:prSet presAssocID="{49EEDB53-DEC6-4072-BE8B-D46CA18E974B}" presName="sibTrans" presStyleCnt="0"/>
      <dgm:spPr/>
    </dgm:pt>
    <dgm:pt modelId="{AE93D1E8-9020-4926-97C8-0904D24DBA9D}" type="pres">
      <dgm:prSet presAssocID="{C8BAB57A-7BFB-4E03-A75F-8B864A8DC2E7}" presName="compNode" presStyleCnt="0"/>
      <dgm:spPr/>
    </dgm:pt>
    <dgm:pt modelId="{D506BC32-BDF1-4B65-9BE5-48852C32AFBD}" type="pres">
      <dgm:prSet presAssocID="{C8BAB57A-7BFB-4E03-A75F-8B864A8DC2E7}" presName="bgRect" presStyleLbl="bgShp" presStyleIdx="3" presStyleCnt="4"/>
      <dgm:spPr/>
    </dgm:pt>
    <dgm:pt modelId="{77DEB4ED-1EFA-454D-96C7-6EC3D0053704}" type="pres">
      <dgm:prSet presAssocID="{C8BAB57A-7BFB-4E03-A75F-8B864A8DC2E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ble"/>
        </a:ext>
      </dgm:extLst>
    </dgm:pt>
    <dgm:pt modelId="{42C83B8E-CEA4-43F6-95F3-5744C6DBC071}" type="pres">
      <dgm:prSet presAssocID="{C8BAB57A-7BFB-4E03-A75F-8B864A8DC2E7}" presName="spaceRect" presStyleCnt="0"/>
      <dgm:spPr/>
    </dgm:pt>
    <dgm:pt modelId="{AE2CB24F-ACB9-43F9-9673-CFF2E07EE979}" type="pres">
      <dgm:prSet presAssocID="{C8BAB57A-7BFB-4E03-A75F-8B864A8DC2E7}" presName="parTx" presStyleLbl="revTx" presStyleIdx="3" presStyleCnt="4">
        <dgm:presLayoutVars>
          <dgm:chMax val="0"/>
          <dgm:chPref val="0"/>
        </dgm:presLayoutVars>
      </dgm:prSet>
      <dgm:spPr/>
    </dgm:pt>
  </dgm:ptLst>
  <dgm:cxnLst>
    <dgm:cxn modelId="{B74FD702-9E13-4A60-BB84-951E90FE6EFB}" type="presOf" srcId="{8833AE7E-2258-43B5-AE71-BD25271903FB}" destId="{809FA352-7DF4-4F27-8358-06921CEB818B}" srcOrd="0" destOrd="0" presId="urn:microsoft.com/office/officeart/2018/2/layout/IconVerticalSolidList"/>
    <dgm:cxn modelId="{AEEC070C-5EAD-4541-8FFD-7BF5A8AB37FD}" srcId="{5009ECED-C317-4065-8D8B-826551F49893}" destId="{E1D16410-4D4A-4FE1-9C3B-375DC81C7EF5}" srcOrd="2" destOrd="0" parTransId="{781D3483-607D-4AFC-B6B7-D67C348A1844}" sibTransId="{49EEDB53-DEC6-4072-BE8B-D46CA18E974B}"/>
    <dgm:cxn modelId="{62FBCE0D-F56B-4E50-AED9-A7C5CE16AE3A}" type="presOf" srcId="{35DCF11A-F54D-4469-8B52-71E962E977C4}" destId="{96A2A829-7538-4568-ACE5-E5EE8C90492A}" srcOrd="0" destOrd="0" presId="urn:microsoft.com/office/officeart/2018/2/layout/IconVerticalSolidList"/>
    <dgm:cxn modelId="{7DC34923-0472-43B4-A2FE-8F6F9B0719AF}" type="presOf" srcId="{E1D16410-4D4A-4FE1-9C3B-375DC81C7EF5}" destId="{5392DFD3-35B5-46F4-A58C-8E461B13A370}" srcOrd="0" destOrd="0" presId="urn:microsoft.com/office/officeart/2018/2/layout/IconVerticalSolidList"/>
    <dgm:cxn modelId="{F5D47489-9018-46ED-A255-77EF1025E5C5}" srcId="{5009ECED-C317-4065-8D8B-826551F49893}" destId="{C8BAB57A-7BFB-4E03-A75F-8B864A8DC2E7}" srcOrd="3" destOrd="0" parTransId="{9B6D2AF7-1EE7-41CE-A853-0E44CBEAAF59}" sibTransId="{38966396-E86D-4D08-8FB3-15EF4706C052}"/>
    <dgm:cxn modelId="{042B8E97-68DD-45CC-BADA-9FD5A185E732}" type="presOf" srcId="{5009ECED-C317-4065-8D8B-826551F49893}" destId="{9EB58A9C-ED5A-4D81-A579-89FE2CCC3DCD}" srcOrd="0" destOrd="0" presId="urn:microsoft.com/office/officeart/2018/2/layout/IconVerticalSolidList"/>
    <dgm:cxn modelId="{6D4E86BC-B77B-4A78-8923-CEE2016EE83A}" srcId="{5009ECED-C317-4065-8D8B-826551F49893}" destId="{8833AE7E-2258-43B5-AE71-BD25271903FB}" srcOrd="0" destOrd="0" parTransId="{B8001B3F-D16F-4071-8ECF-1FC198F843DB}" sibTransId="{0D878213-99AD-4217-8E81-30A4BAA8AFF3}"/>
    <dgm:cxn modelId="{6B3C31D4-323B-41E4-BE09-C8EC3EE914B1}" srcId="{5009ECED-C317-4065-8D8B-826551F49893}" destId="{35DCF11A-F54D-4469-8B52-71E962E977C4}" srcOrd="1" destOrd="0" parTransId="{204DDD78-CDAD-47B4-AEC0-2FF6CBF317A2}" sibTransId="{BB6D58A7-146D-4C2D-825C-A84FA9837C57}"/>
    <dgm:cxn modelId="{F662A7E8-B766-4579-B49E-93C04A814246}" type="presOf" srcId="{C8BAB57A-7BFB-4E03-A75F-8B864A8DC2E7}" destId="{AE2CB24F-ACB9-43F9-9673-CFF2E07EE979}" srcOrd="0" destOrd="0" presId="urn:microsoft.com/office/officeart/2018/2/layout/IconVerticalSolidList"/>
    <dgm:cxn modelId="{20669003-8ACC-472F-A51E-C997AC786B4C}" type="presParOf" srcId="{9EB58A9C-ED5A-4D81-A579-89FE2CCC3DCD}" destId="{58B18826-24BA-40C9-8DAF-BE9BB7C8E54C}" srcOrd="0" destOrd="0" presId="urn:microsoft.com/office/officeart/2018/2/layout/IconVerticalSolidList"/>
    <dgm:cxn modelId="{83E6294F-BA20-4EEA-A699-7D7E3E653BC4}" type="presParOf" srcId="{58B18826-24BA-40C9-8DAF-BE9BB7C8E54C}" destId="{AC4CF5B7-B8C3-4AF6-BC55-B8BCB8D9BD87}" srcOrd="0" destOrd="0" presId="urn:microsoft.com/office/officeart/2018/2/layout/IconVerticalSolidList"/>
    <dgm:cxn modelId="{10F7F583-4477-4A1D-8E06-D4E28857188A}" type="presParOf" srcId="{58B18826-24BA-40C9-8DAF-BE9BB7C8E54C}" destId="{97206C97-ABD6-4B5B-B902-1989FE5C6E25}" srcOrd="1" destOrd="0" presId="urn:microsoft.com/office/officeart/2018/2/layout/IconVerticalSolidList"/>
    <dgm:cxn modelId="{D2B0449D-B50F-4524-9B9B-52816F905B66}" type="presParOf" srcId="{58B18826-24BA-40C9-8DAF-BE9BB7C8E54C}" destId="{F1EAFFDD-E515-49BB-B082-5655A1A5AB8A}" srcOrd="2" destOrd="0" presId="urn:microsoft.com/office/officeart/2018/2/layout/IconVerticalSolidList"/>
    <dgm:cxn modelId="{0C020F67-09FF-4FC5-B7CE-F87BBF23D476}" type="presParOf" srcId="{58B18826-24BA-40C9-8DAF-BE9BB7C8E54C}" destId="{809FA352-7DF4-4F27-8358-06921CEB818B}" srcOrd="3" destOrd="0" presId="urn:microsoft.com/office/officeart/2018/2/layout/IconVerticalSolidList"/>
    <dgm:cxn modelId="{424CE568-4E6B-4A74-97B5-4793164E332D}" type="presParOf" srcId="{9EB58A9C-ED5A-4D81-A579-89FE2CCC3DCD}" destId="{38FB21FE-6556-484D-89DC-EAE91C11C863}" srcOrd="1" destOrd="0" presId="urn:microsoft.com/office/officeart/2018/2/layout/IconVerticalSolidList"/>
    <dgm:cxn modelId="{95969EDD-2810-46B1-91EC-777D04BFA857}" type="presParOf" srcId="{9EB58A9C-ED5A-4D81-A579-89FE2CCC3DCD}" destId="{1D5E6633-F331-44D3-BDEF-16BC34B300FC}" srcOrd="2" destOrd="0" presId="urn:microsoft.com/office/officeart/2018/2/layout/IconVerticalSolidList"/>
    <dgm:cxn modelId="{9C470C9F-8516-4B66-BA1A-66AC4F2A4EFB}" type="presParOf" srcId="{1D5E6633-F331-44D3-BDEF-16BC34B300FC}" destId="{33E08C0F-1935-4C19-83DB-F6561E409CC8}" srcOrd="0" destOrd="0" presId="urn:microsoft.com/office/officeart/2018/2/layout/IconVerticalSolidList"/>
    <dgm:cxn modelId="{D64B2FFE-C186-4B9A-95E3-1425D3E23A34}" type="presParOf" srcId="{1D5E6633-F331-44D3-BDEF-16BC34B300FC}" destId="{22125F67-7136-404A-92A2-2988E06A9876}" srcOrd="1" destOrd="0" presId="urn:microsoft.com/office/officeart/2018/2/layout/IconVerticalSolidList"/>
    <dgm:cxn modelId="{73ED2F6C-9D01-46B4-B046-F282B998BBD8}" type="presParOf" srcId="{1D5E6633-F331-44D3-BDEF-16BC34B300FC}" destId="{E569A904-2765-49AD-9983-C202FAB672C9}" srcOrd="2" destOrd="0" presId="urn:microsoft.com/office/officeart/2018/2/layout/IconVerticalSolidList"/>
    <dgm:cxn modelId="{52917670-DFDA-490E-9040-9F07E91A106E}" type="presParOf" srcId="{1D5E6633-F331-44D3-BDEF-16BC34B300FC}" destId="{96A2A829-7538-4568-ACE5-E5EE8C90492A}" srcOrd="3" destOrd="0" presId="urn:microsoft.com/office/officeart/2018/2/layout/IconVerticalSolidList"/>
    <dgm:cxn modelId="{CEC7C82A-732B-4E86-9023-9D80D3B80044}" type="presParOf" srcId="{9EB58A9C-ED5A-4D81-A579-89FE2CCC3DCD}" destId="{149C96B2-F385-4092-BCA1-98A10B5425D2}" srcOrd="3" destOrd="0" presId="urn:microsoft.com/office/officeart/2018/2/layout/IconVerticalSolidList"/>
    <dgm:cxn modelId="{4613BA98-836F-4749-B761-708CF90F5825}" type="presParOf" srcId="{9EB58A9C-ED5A-4D81-A579-89FE2CCC3DCD}" destId="{2C56BC75-BB49-40C6-A855-C9EBD9EA2F17}" srcOrd="4" destOrd="0" presId="urn:microsoft.com/office/officeart/2018/2/layout/IconVerticalSolidList"/>
    <dgm:cxn modelId="{1712CB2C-3C74-437A-BDFE-1D0C581970C3}" type="presParOf" srcId="{2C56BC75-BB49-40C6-A855-C9EBD9EA2F17}" destId="{AA0923EA-1505-417D-80B2-B592717FF7ED}" srcOrd="0" destOrd="0" presId="urn:microsoft.com/office/officeart/2018/2/layout/IconVerticalSolidList"/>
    <dgm:cxn modelId="{FA20A012-5C8B-441B-B50B-CFE1DA4A879D}" type="presParOf" srcId="{2C56BC75-BB49-40C6-A855-C9EBD9EA2F17}" destId="{C4FE6D33-40AA-45A7-92C0-97E4098E7AD4}" srcOrd="1" destOrd="0" presId="urn:microsoft.com/office/officeart/2018/2/layout/IconVerticalSolidList"/>
    <dgm:cxn modelId="{06D72050-B95E-4CB1-9B7D-52CD0EFF1DF2}" type="presParOf" srcId="{2C56BC75-BB49-40C6-A855-C9EBD9EA2F17}" destId="{D0995C9F-7641-40BE-A3EA-0E62D00A4884}" srcOrd="2" destOrd="0" presId="urn:microsoft.com/office/officeart/2018/2/layout/IconVerticalSolidList"/>
    <dgm:cxn modelId="{20EDB09C-E486-48EA-8DAB-22D453203876}" type="presParOf" srcId="{2C56BC75-BB49-40C6-A855-C9EBD9EA2F17}" destId="{5392DFD3-35B5-46F4-A58C-8E461B13A370}" srcOrd="3" destOrd="0" presId="urn:microsoft.com/office/officeart/2018/2/layout/IconVerticalSolidList"/>
    <dgm:cxn modelId="{5A6CC0BE-D615-4C4C-9BAC-B1C6DCC64CAC}" type="presParOf" srcId="{9EB58A9C-ED5A-4D81-A579-89FE2CCC3DCD}" destId="{B1E6BD92-4446-406F-9A0A-413E2B1E55D0}" srcOrd="5" destOrd="0" presId="urn:microsoft.com/office/officeart/2018/2/layout/IconVerticalSolidList"/>
    <dgm:cxn modelId="{DA5B08BF-771B-4662-ABDB-DFFD48EEF7B4}" type="presParOf" srcId="{9EB58A9C-ED5A-4D81-A579-89FE2CCC3DCD}" destId="{AE93D1E8-9020-4926-97C8-0904D24DBA9D}" srcOrd="6" destOrd="0" presId="urn:microsoft.com/office/officeart/2018/2/layout/IconVerticalSolidList"/>
    <dgm:cxn modelId="{2DCDC4B3-4619-4DA4-BFA1-5F5698D7210D}" type="presParOf" srcId="{AE93D1E8-9020-4926-97C8-0904D24DBA9D}" destId="{D506BC32-BDF1-4B65-9BE5-48852C32AFBD}" srcOrd="0" destOrd="0" presId="urn:microsoft.com/office/officeart/2018/2/layout/IconVerticalSolidList"/>
    <dgm:cxn modelId="{E2EC07EA-D303-4791-9D6C-68D31BE5548A}" type="presParOf" srcId="{AE93D1E8-9020-4926-97C8-0904D24DBA9D}" destId="{77DEB4ED-1EFA-454D-96C7-6EC3D0053704}" srcOrd="1" destOrd="0" presId="urn:microsoft.com/office/officeart/2018/2/layout/IconVerticalSolidList"/>
    <dgm:cxn modelId="{F0B5E9B8-376B-436A-85E0-D195A1D58B6C}" type="presParOf" srcId="{AE93D1E8-9020-4926-97C8-0904D24DBA9D}" destId="{42C83B8E-CEA4-43F6-95F3-5744C6DBC071}" srcOrd="2" destOrd="0" presId="urn:microsoft.com/office/officeart/2018/2/layout/IconVerticalSolidList"/>
    <dgm:cxn modelId="{7E61CD98-085A-4A24-9D01-3380C092FC83}" type="presParOf" srcId="{AE93D1E8-9020-4926-97C8-0904D24DBA9D}" destId="{AE2CB24F-ACB9-43F9-9673-CFF2E07EE97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4CF5B7-B8C3-4AF6-BC55-B8BCB8D9BD87}">
      <dsp:nvSpPr>
        <dsp:cNvPr id="0" name=""/>
        <dsp:cNvSpPr/>
      </dsp:nvSpPr>
      <dsp:spPr>
        <a:xfrm>
          <a:off x="0" y="2284"/>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206C97-ABD6-4B5B-B902-1989FE5C6E25}">
      <dsp:nvSpPr>
        <dsp:cNvPr id="0" name=""/>
        <dsp:cNvSpPr/>
      </dsp:nvSpPr>
      <dsp:spPr>
        <a:xfrm>
          <a:off x="350270" y="262816"/>
          <a:ext cx="636855" cy="6368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9FA352-7DF4-4F27-8358-06921CEB818B}">
      <dsp:nvSpPr>
        <dsp:cNvPr id="0" name=""/>
        <dsp:cNvSpPr/>
      </dsp:nvSpPr>
      <dsp:spPr>
        <a:xfrm>
          <a:off x="1337397" y="2284"/>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90000"/>
            </a:lnSpc>
            <a:spcBef>
              <a:spcPct val="0"/>
            </a:spcBef>
            <a:spcAft>
              <a:spcPct val="35000"/>
            </a:spcAft>
            <a:buNone/>
          </a:pPr>
          <a:r>
            <a:rPr lang="en-US" sz="2200" kern="1200"/>
            <a:t>Identifying the Problem Statement –Chaitanya</a:t>
          </a:r>
        </a:p>
      </dsp:txBody>
      <dsp:txXfrm>
        <a:off x="1337397" y="2284"/>
        <a:ext cx="4926242" cy="1157919"/>
      </dsp:txXfrm>
    </dsp:sp>
    <dsp:sp modelId="{33E08C0F-1935-4C19-83DB-F6561E409CC8}">
      <dsp:nvSpPr>
        <dsp:cNvPr id="0" name=""/>
        <dsp:cNvSpPr/>
      </dsp:nvSpPr>
      <dsp:spPr>
        <a:xfrm>
          <a:off x="0" y="1449684"/>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125F67-7136-404A-92A2-2988E06A9876}">
      <dsp:nvSpPr>
        <dsp:cNvPr id="0" name=""/>
        <dsp:cNvSpPr/>
      </dsp:nvSpPr>
      <dsp:spPr>
        <a:xfrm>
          <a:off x="350270" y="1710216"/>
          <a:ext cx="636855" cy="6368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A2A829-7538-4568-ACE5-E5EE8C90492A}">
      <dsp:nvSpPr>
        <dsp:cNvPr id="0" name=""/>
        <dsp:cNvSpPr/>
      </dsp:nvSpPr>
      <dsp:spPr>
        <a:xfrm>
          <a:off x="1337397" y="1449684"/>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90000"/>
            </a:lnSpc>
            <a:spcBef>
              <a:spcPct val="0"/>
            </a:spcBef>
            <a:spcAft>
              <a:spcPct val="35000"/>
            </a:spcAft>
            <a:buNone/>
          </a:pPr>
          <a:r>
            <a:rPr lang="en-US" sz="2200" kern="1200"/>
            <a:t>Identifying the existing solution – Subramanyam</a:t>
          </a:r>
        </a:p>
      </dsp:txBody>
      <dsp:txXfrm>
        <a:off x="1337397" y="1449684"/>
        <a:ext cx="4926242" cy="1157919"/>
      </dsp:txXfrm>
    </dsp:sp>
    <dsp:sp modelId="{AA0923EA-1505-417D-80B2-B592717FF7ED}">
      <dsp:nvSpPr>
        <dsp:cNvPr id="0" name=""/>
        <dsp:cNvSpPr/>
      </dsp:nvSpPr>
      <dsp:spPr>
        <a:xfrm>
          <a:off x="0" y="2897083"/>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FE6D33-40AA-45A7-92C0-97E4098E7AD4}">
      <dsp:nvSpPr>
        <dsp:cNvPr id="0" name=""/>
        <dsp:cNvSpPr/>
      </dsp:nvSpPr>
      <dsp:spPr>
        <a:xfrm>
          <a:off x="350270" y="3157615"/>
          <a:ext cx="636855" cy="6368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92DFD3-35B5-46F4-A58C-8E461B13A370}">
      <dsp:nvSpPr>
        <dsp:cNvPr id="0" name=""/>
        <dsp:cNvSpPr/>
      </dsp:nvSpPr>
      <dsp:spPr>
        <a:xfrm>
          <a:off x="1337397" y="2897083"/>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90000"/>
            </a:lnSpc>
            <a:spcBef>
              <a:spcPct val="0"/>
            </a:spcBef>
            <a:spcAft>
              <a:spcPct val="35000"/>
            </a:spcAft>
            <a:buNone/>
          </a:pPr>
          <a:r>
            <a:rPr lang="en-US" sz="2200" kern="1200"/>
            <a:t>Identifying the algorithm – Koushik</a:t>
          </a:r>
        </a:p>
      </dsp:txBody>
      <dsp:txXfrm>
        <a:off x="1337397" y="2897083"/>
        <a:ext cx="4926242" cy="1157919"/>
      </dsp:txXfrm>
    </dsp:sp>
    <dsp:sp modelId="{D506BC32-BDF1-4B65-9BE5-48852C32AFBD}">
      <dsp:nvSpPr>
        <dsp:cNvPr id="0" name=""/>
        <dsp:cNvSpPr/>
      </dsp:nvSpPr>
      <dsp:spPr>
        <a:xfrm>
          <a:off x="0" y="4344483"/>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DEB4ED-1EFA-454D-96C7-6EC3D0053704}">
      <dsp:nvSpPr>
        <dsp:cNvPr id="0" name=""/>
        <dsp:cNvSpPr/>
      </dsp:nvSpPr>
      <dsp:spPr>
        <a:xfrm>
          <a:off x="350270" y="4605015"/>
          <a:ext cx="636855" cy="6368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2CB24F-ACB9-43F9-9673-CFF2E07EE979}">
      <dsp:nvSpPr>
        <dsp:cNvPr id="0" name=""/>
        <dsp:cNvSpPr/>
      </dsp:nvSpPr>
      <dsp:spPr>
        <a:xfrm>
          <a:off x="1337397" y="4344483"/>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90000"/>
            </a:lnSpc>
            <a:spcBef>
              <a:spcPct val="0"/>
            </a:spcBef>
            <a:spcAft>
              <a:spcPct val="35000"/>
            </a:spcAft>
            <a:buNone/>
          </a:pPr>
          <a:r>
            <a:rPr lang="en-US" sz="2200" kern="1200"/>
            <a:t>Data structures  and github - Soumith</a:t>
          </a:r>
        </a:p>
      </dsp:txBody>
      <dsp:txXfrm>
        <a:off x="1337397" y="4344483"/>
        <a:ext cx="4926242" cy="115791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9748C-C006-4241-87E4-5B68D17700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0D4F59-2B30-43B0-9539-7E62C96F00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9C005A-1872-4B76-A6D2-00FE65E4DA09}"/>
              </a:ext>
            </a:extLst>
          </p:cNvPr>
          <p:cNvSpPr>
            <a:spLocks noGrp="1"/>
          </p:cNvSpPr>
          <p:nvPr>
            <p:ph type="dt" sz="half" idx="10"/>
          </p:nvPr>
        </p:nvSpPr>
        <p:spPr/>
        <p:txBody>
          <a:bodyPr/>
          <a:lstStyle/>
          <a:p>
            <a:fld id="{C1446CC2-EC25-4877-9324-8E6B392E2242}" type="datetimeFigureOut">
              <a:rPr lang="en-IN" smtClean="0"/>
              <a:t>21-02-2022</a:t>
            </a:fld>
            <a:endParaRPr lang="en-IN"/>
          </a:p>
        </p:txBody>
      </p:sp>
      <p:sp>
        <p:nvSpPr>
          <p:cNvPr id="5" name="Footer Placeholder 4">
            <a:extLst>
              <a:ext uri="{FF2B5EF4-FFF2-40B4-BE49-F238E27FC236}">
                <a16:creationId xmlns:a16="http://schemas.microsoft.com/office/drawing/2014/main" id="{2C497349-8BCC-42B8-94E2-7DF8709D93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BE42A5-6EC6-4B70-87B6-C97795B1F06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891639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AB720-9DBB-4E25-9CE1-D085CD8DCB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D406FC-DAD6-47AB-8172-E771EEA77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A41DE4-3DC8-497C-B16C-6724ACCAD0F8}"/>
              </a:ext>
            </a:extLst>
          </p:cNvPr>
          <p:cNvSpPr>
            <a:spLocks noGrp="1"/>
          </p:cNvSpPr>
          <p:nvPr>
            <p:ph type="dt" sz="half" idx="10"/>
          </p:nvPr>
        </p:nvSpPr>
        <p:spPr/>
        <p:txBody>
          <a:bodyPr/>
          <a:lstStyle/>
          <a:p>
            <a:fld id="{C1446CC2-EC25-4877-9324-8E6B392E2242}" type="datetimeFigureOut">
              <a:rPr lang="en-IN" smtClean="0"/>
              <a:t>21-02-2022</a:t>
            </a:fld>
            <a:endParaRPr lang="en-IN"/>
          </a:p>
        </p:txBody>
      </p:sp>
      <p:sp>
        <p:nvSpPr>
          <p:cNvPr id="5" name="Footer Placeholder 4">
            <a:extLst>
              <a:ext uri="{FF2B5EF4-FFF2-40B4-BE49-F238E27FC236}">
                <a16:creationId xmlns:a16="http://schemas.microsoft.com/office/drawing/2014/main" id="{EFE13A3A-BDAF-4738-950A-58B8F442D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833EA-4EA8-42F6-8363-6C63CA49F3F6}"/>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142372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859A17-CB88-4D6C-A9E3-18F20E88EA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CFFC65-E8BC-489D-937D-97F3422664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9EEAE2-3E11-413C-BB29-023F8B1B735A}"/>
              </a:ext>
            </a:extLst>
          </p:cNvPr>
          <p:cNvSpPr>
            <a:spLocks noGrp="1"/>
          </p:cNvSpPr>
          <p:nvPr>
            <p:ph type="dt" sz="half" idx="10"/>
          </p:nvPr>
        </p:nvSpPr>
        <p:spPr/>
        <p:txBody>
          <a:bodyPr/>
          <a:lstStyle/>
          <a:p>
            <a:fld id="{C1446CC2-EC25-4877-9324-8E6B392E2242}" type="datetimeFigureOut">
              <a:rPr lang="en-IN" smtClean="0"/>
              <a:t>21-02-2022</a:t>
            </a:fld>
            <a:endParaRPr lang="en-IN"/>
          </a:p>
        </p:txBody>
      </p:sp>
      <p:sp>
        <p:nvSpPr>
          <p:cNvPr id="5" name="Footer Placeholder 4">
            <a:extLst>
              <a:ext uri="{FF2B5EF4-FFF2-40B4-BE49-F238E27FC236}">
                <a16:creationId xmlns:a16="http://schemas.microsoft.com/office/drawing/2014/main" id="{1BE91FDE-0ECE-41DA-89D1-B8D123AA93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F57889-9F5A-48B1-B736-5601D79F0808}"/>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987255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D27D-6E26-44D0-B1DE-BDCC00E540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3D6139-9E4F-4B6A-A719-F444791AE1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8A4C7F-7E25-4959-912E-E9ADC05A6C26}"/>
              </a:ext>
            </a:extLst>
          </p:cNvPr>
          <p:cNvSpPr>
            <a:spLocks noGrp="1"/>
          </p:cNvSpPr>
          <p:nvPr>
            <p:ph type="dt" sz="half" idx="10"/>
          </p:nvPr>
        </p:nvSpPr>
        <p:spPr/>
        <p:txBody>
          <a:bodyPr/>
          <a:lstStyle/>
          <a:p>
            <a:fld id="{C1446CC2-EC25-4877-9324-8E6B392E2242}" type="datetimeFigureOut">
              <a:rPr lang="en-IN" smtClean="0"/>
              <a:t>21-02-2022</a:t>
            </a:fld>
            <a:endParaRPr lang="en-IN"/>
          </a:p>
        </p:txBody>
      </p:sp>
      <p:sp>
        <p:nvSpPr>
          <p:cNvPr id="5" name="Footer Placeholder 4">
            <a:extLst>
              <a:ext uri="{FF2B5EF4-FFF2-40B4-BE49-F238E27FC236}">
                <a16:creationId xmlns:a16="http://schemas.microsoft.com/office/drawing/2014/main" id="{41CFE4D0-6560-4687-9DC0-181DB895ED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D088C3-4344-433D-95ED-924FDFF0D58D}"/>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502574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05537-028E-4066-AD3D-066DE6A352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C186D3-9DA5-4297-82FA-A70D09A7EF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A9E3C8-31CC-461D-B85E-EC051D965384}"/>
              </a:ext>
            </a:extLst>
          </p:cNvPr>
          <p:cNvSpPr>
            <a:spLocks noGrp="1"/>
          </p:cNvSpPr>
          <p:nvPr>
            <p:ph type="dt" sz="half" idx="10"/>
          </p:nvPr>
        </p:nvSpPr>
        <p:spPr/>
        <p:txBody>
          <a:bodyPr/>
          <a:lstStyle/>
          <a:p>
            <a:fld id="{C1446CC2-EC25-4877-9324-8E6B392E2242}" type="datetimeFigureOut">
              <a:rPr lang="en-IN" smtClean="0"/>
              <a:t>21-02-2022</a:t>
            </a:fld>
            <a:endParaRPr lang="en-IN"/>
          </a:p>
        </p:txBody>
      </p:sp>
      <p:sp>
        <p:nvSpPr>
          <p:cNvPr id="5" name="Footer Placeholder 4">
            <a:extLst>
              <a:ext uri="{FF2B5EF4-FFF2-40B4-BE49-F238E27FC236}">
                <a16:creationId xmlns:a16="http://schemas.microsoft.com/office/drawing/2014/main" id="{639366BF-A800-4D18-9AB9-352C062AC1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DCBF89-279E-494D-8CFB-4F6C5A181B13}"/>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75933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28718-9EFA-4B02-96D9-4A0302B285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FACA64-D41E-4A9B-BF11-97F3CF3E0B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2BBFE20-0842-4456-8F11-4D1AAB049E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58FD50-58E8-48A0-AFE5-0187081B4467}"/>
              </a:ext>
            </a:extLst>
          </p:cNvPr>
          <p:cNvSpPr>
            <a:spLocks noGrp="1"/>
          </p:cNvSpPr>
          <p:nvPr>
            <p:ph type="dt" sz="half" idx="10"/>
          </p:nvPr>
        </p:nvSpPr>
        <p:spPr/>
        <p:txBody>
          <a:bodyPr/>
          <a:lstStyle/>
          <a:p>
            <a:fld id="{C1446CC2-EC25-4877-9324-8E6B392E2242}" type="datetimeFigureOut">
              <a:rPr lang="en-IN" smtClean="0"/>
              <a:t>21-02-2022</a:t>
            </a:fld>
            <a:endParaRPr lang="en-IN"/>
          </a:p>
        </p:txBody>
      </p:sp>
      <p:sp>
        <p:nvSpPr>
          <p:cNvPr id="6" name="Footer Placeholder 5">
            <a:extLst>
              <a:ext uri="{FF2B5EF4-FFF2-40B4-BE49-F238E27FC236}">
                <a16:creationId xmlns:a16="http://schemas.microsoft.com/office/drawing/2014/main" id="{6AB16493-0EDF-482C-B8E6-5E6CD56114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0060CC-9048-4A65-B971-03E5E0271B7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233458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9927-1DC7-40DA-B4F9-22D30CBD70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D714CF-E2D2-4D6A-A2B8-6EE41E43CA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A53F11-CE9D-4C61-A751-28BC315A8C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DFB39A-F736-411A-B6AA-C66970E96F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50FF2C-BA6F-4447-BFC6-FF8FEB3846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78DBEF-1570-4C25-9AC3-E49C66CC7145}"/>
              </a:ext>
            </a:extLst>
          </p:cNvPr>
          <p:cNvSpPr>
            <a:spLocks noGrp="1"/>
          </p:cNvSpPr>
          <p:nvPr>
            <p:ph type="dt" sz="half" idx="10"/>
          </p:nvPr>
        </p:nvSpPr>
        <p:spPr/>
        <p:txBody>
          <a:bodyPr/>
          <a:lstStyle/>
          <a:p>
            <a:fld id="{C1446CC2-EC25-4877-9324-8E6B392E2242}" type="datetimeFigureOut">
              <a:rPr lang="en-IN" smtClean="0"/>
              <a:t>21-02-2022</a:t>
            </a:fld>
            <a:endParaRPr lang="en-IN"/>
          </a:p>
        </p:txBody>
      </p:sp>
      <p:sp>
        <p:nvSpPr>
          <p:cNvPr id="8" name="Footer Placeholder 7">
            <a:extLst>
              <a:ext uri="{FF2B5EF4-FFF2-40B4-BE49-F238E27FC236}">
                <a16:creationId xmlns:a16="http://schemas.microsoft.com/office/drawing/2014/main" id="{4D96FC07-8A4A-4837-B81D-A6E6CB199E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EF1916-FC48-4735-8704-F0149E8A97DB}"/>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795307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D3800-1306-4103-B635-8FB6D1CFFD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1C56FC-E9F3-4B3D-AEAD-51A328D97FFC}"/>
              </a:ext>
            </a:extLst>
          </p:cNvPr>
          <p:cNvSpPr>
            <a:spLocks noGrp="1"/>
          </p:cNvSpPr>
          <p:nvPr>
            <p:ph type="dt" sz="half" idx="10"/>
          </p:nvPr>
        </p:nvSpPr>
        <p:spPr/>
        <p:txBody>
          <a:bodyPr/>
          <a:lstStyle/>
          <a:p>
            <a:fld id="{C1446CC2-EC25-4877-9324-8E6B392E2242}" type="datetimeFigureOut">
              <a:rPr lang="en-IN" smtClean="0"/>
              <a:t>21-02-2022</a:t>
            </a:fld>
            <a:endParaRPr lang="en-IN"/>
          </a:p>
        </p:txBody>
      </p:sp>
      <p:sp>
        <p:nvSpPr>
          <p:cNvPr id="4" name="Footer Placeholder 3">
            <a:extLst>
              <a:ext uri="{FF2B5EF4-FFF2-40B4-BE49-F238E27FC236}">
                <a16:creationId xmlns:a16="http://schemas.microsoft.com/office/drawing/2014/main" id="{44D7D824-3A01-432E-88C1-931933B24E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C5EEC9-CE29-42DC-B7C7-A47EC1718C1E}"/>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684679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D0EC5A-98C6-4232-9C44-101597DF1A97}"/>
              </a:ext>
            </a:extLst>
          </p:cNvPr>
          <p:cNvSpPr>
            <a:spLocks noGrp="1"/>
          </p:cNvSpPr>
          <p:nvPr>
            <p:ph type="dt" sz="half" idx="10"/>
          </p:nvPr>
        </p:nvSpPr>
        <p:spPr/>
        <p:txBody>
          <a:bodyPr/>
          <a:lstStyle/>
          <a:p>
            <a:fld id="{C1446CC2-EC25-4877-9324-8E6B392E2242}" type="datetimeFigureOut">
              <a:rPr lang="en-IN" smtClean="0"/>
              <a:t>21-02-2022</a:t>
            </a:fld>
            <a:endParaRPr lang="en-IN"/>
          </a:p>
        </p:txBody>
      </p:sp>
      <p:sp>
        <p:nvSpPr>
          <p:cNvPr id="3" name="Footer Placeholder 2">
            <a:extLst>
              <a:ext uri="{FF2B5EF4-FFF2-40B4-BE49-F238E27FC236}">
                <a16:creationId xmlns:a16="http://schemas.microsoft.com/office/drawing/2014/main" id="{9272C958-04FD-4186-9937-2FB999F951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504BCD-A3B5-465D-8490-BB48814D3BD6}"/>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674702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95342-AD9E-498F-9AD8-519001749B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BCB26E-AB79-44E8-B81A-E5B72DFEE8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7AFAF8-7FFD-4AB2-A73C-6FBEE6EDAB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9EF94A-C800-48D2-BD86-7FA8E15BE3B5}"/>
              </a:ext>
            </a:extLst>
          </p:cNvPr>
          <p:cNvSpPr>
            <a:spLocks noGrp="1"/>
          </p:cNvSpPr>
          <p:nvPr>
            <p:ph type="dt" sz="half" idx="10"/>
          </p:nvPr>
        </p:nvSpPr>
        <p:spPr/>
        <p:txBody>
          <a:bodyPr/>
          <a:lstStyle/>
          <a:p>
            <a:fld id="{C1446CC2-EC25-4877-9324-8E6B392E2242}" type="datetimeFigureOut">
              <a:rPr lang="en-IN" smtClean="0"/>
              <a:t>21-02-2022</a:t>
            </a:fld>
            <a:endParaRPr lang="en-IN"/>
          </a:p>
        </p:txBody>
      </p:sp>
      <p:sp>
        <p:nvSpPr>
          <p:cNvPr id="6" name="Footer Placeholder 5">
            <a:extLst>
              <a:ext uri="{FF2B5EF4-FFF2-40B4-BE49-F238E27FC236}">
                <a16:creationId xmlns:a16="http://schemas.microsoft.com/office/drawing/2014/main" id="{FBCB0EFC-5256-4483-A23B-98D82C6C34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35EF6F-12F6-4A8A-9163-BD48E255A9B0}"/>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318404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42F62-716F-4E9B-A309-CEFA04CA82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CAF624-563F-438B-92CB-D908C842C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9326F5-F45B-48BA-9C09-65AE88DB4C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346B5B-8C25-483E-B656-529D095F49F4}"/>
              </a:ext>
            </a:extLst>
          </p:cNvPr>
          <p:cNvSpPr>
            <a:spLocks noGrp="1"/>
          </p:cNvSpPr>
          <p:nvPr>
            <p:ph type="dt" sz="half" idx="10"/>
          </p:nvPr>
        </p:nvSpPr>
        <p:spPr/>
        <p:txBody>
          <a:bodyPr/>
          <a:lstStyle/>
          <a:p>
            <a:fld id="{C1446CC2-EC25-4877-9324-8E6B392E2242}" type="datetimeFigureOut">
              <a:rPr lang="en-IN" smtClean="0"/>
              <a:t>21-02-2022</a:t>
            </a:fld>
            <a:endParaRPr lang="en-IN"/>
          </a:p>
        </p:txBody>
      </p:sp>
      <p:sp>
        <p:nvSpPr>
          <p:cNvPr id="6" name="Footer Placeholder 5">
            <a:extLst>
              <a:ext uri="{FF2B5EF4-FFF2-40B4-BE49-F238E27FC236}">
                <a16:creationId xmlns:a16="http://schemas.microsoft.com/office/drawing/2014/main" id="{CB2BDFB4-265C-4554-A5CE-E1AF9D1227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09778-1C69-4157-BF3D-4773612A036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982029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1279C-D7EC-4834-90DE-5441CF594D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89D870-7D7A-4D95-A98C-65019CC6C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3E2731-9320-43AC-9952-C8DCF291F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46CC2-EC25-4877-9324-8E6B392E2242}" type="datetimeFigureOut">
              <a:rPr lang="en-IN" smtClean="0"/>
              <a:t>21-02-2022</a:t>
            </a:fld>
            <a:endParaRPr lang="en-IN"/>
          </a:p>
        </p:txBody>
      </p:sp>
      <p:sp>
        <p:nvSpPr>
          <p:cNvPr id="5" name="Footer Placeholder 4">
            <a:extLst>
              <a:ext uri="{FF2B5EF4-FFF2-40B4-BE49-F238E27FC236}">
                <a16:creationId xmlns:a16="http://schemas.microsoft.com/office/drawing/2014/main" id="{DD195C7F-A3CD-4079-B5A6-575BEF6EB8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D4532FF-3406-4A07-9735-DF0C97797B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1432555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EFCFE6-4994-446E-B27A-ED9BCAD62211}"/>
              </a:ext>
            </a:extLst>
          </p:cNvPr>
          <p:cNvSpPr>
            <a:spLocks noGrp="1"/>
          </p:cNvSpPr>
          <p:nvPr>
            <p:ph type="ctrTitle"/>
          </p:nvPr>
        </p:nvSpPr>
        <p:spPr>
          <a:xfrm>
            <a:off x="962527" y="944880"/>
            <a:ext cx="5505433" cy="1656080"/>
          </a:xfrm>
        </p:spPr>
        <p:txBody>
          <a:bodyPr>
            <a:normAutofit/>
          </a:bodyPr>
          <a:lstStyle/>
          <a:p>
            <a:pPr algn="l"/>
            <a:r>
              <a:rPr lang="en-IN" sz="4200" dirty="0">
                <a:solidFill>
                  <a:schemeClr val="bg1"/>
                </a:solidFill>
              </a:rPr>
              <a:t>Finding the nearest Food court </a:t>
            </a:r>
          </a:p>
        </p:txBody>
      </p:sp>
      <p:sp>
        <p:nvSpPr>
          <p:cNvPr id="3" name="Subtitle 2">
            <a:extLst>
              <a:ext uri="{FF2B5EF4-FFF2-40B4-BE49-F238E27FC236}">
                <a16:creationId xmlns:a16="http://schemas.microsoft.com/office/drawing/2014/main" id="{827370EC-E742-4D78-A1C2-EAF840F46BFE}"/>
              </a:ext>
            </a:extLst>
          </p:cNvPr>
          <p:cNvSpPr>
            <a:spLocks noGrp="1"/>
          </p:cNvSpPr>
          <p:nvPr>
            <p:ph type="subTitle" idx="1"/>
          </p:nvPr>
        </p:nvSpPr>
        <p:spPr>
          <a:xfrm>
            <a:off x="728663" y="3902074"/>
            <a:ext cx="5505449" cy="2559685"/>
          </a:xfrm>
        </p:spPr>
        <p:txBody>
          <a:bodyPr>
            <a:normAutofit/>
          </a:bodyPr>
          <a:lstStyle/>
          <a:p>
            <a:pPr algn="l"/>
            <a:r>
              <a:rPr lang="en-IN" sz="1600" dirty="0">
                <a:solidFill>
                  <a:schemeClr val="bg1"/>
                </a:solidFill>
              </a:rPr>
              <a:t>By</a:t>
            </a:r>
          </a:p>
          <a:p>
            <a:pPr algn="l"/>
            <a:r>
              <a:rPr lang="en-IN" sz="1600" dirty="0">
                <a:solidFill>
                  <a:schemeClr val="bg1"/>
                </a:solidFill>
              </a:rPr>
              <a:t>Koushik Reddy (2010030027)</a:t>
            </a:r>
          </a:p>
          <a:p>
            <a:pPr algn="l"/>
            <a:r>
              <a:rPr lang="en-IN" sz="1600" dirty="0">
                <a:solidFill>
                  <a:schemeClr val="bg1"/>
                </a:solidFill>
              </a:rPr>
              <a:t>Chaitanya (2010030045)</a:t>
            </a:r>
          </a:p>
          <a:p>
            <a:pPr algn="l"/>
            <a:r>
              <a:rPr lang="en-IN" sz="1600" dirty="0">
                <a:solidFill>
                  <a:schemeClr val="bg1"/>
                </a:solidFill>
              </a:rPr>
              <a:t>Soumith (2010030097)</a:t>
            </a:r>
          </a:p>
          <a:p>
            <a:pPr algn="l"/>
            <a:r>
              <a:rPr lang="en-IN" sz="1600" dirty="0">
                <a:solidFill>
                  <a:schemeClr val="bg1"/>
                </a:solidFill>
              </a:rPr>
              <a:t>Subramanyam (2010030167)   </a:t>
            </a:r>
          </a:p>
          <a:p>
            <a:pPr algn="l"/>
            <a:r>
              <a:rPr lang="en-IN" sz="1600" dirty="0">
                <a:solidFill>
                  <a:schemeClr val="bg1"/>
                </a:solidFill>
              </a:rPr>
              <a:t>                                                                          Under the guidance of </a:t>
            </a:r>
          </a:p>
          <a:p>
            <a:pPr algn="l"/>
            <a:r>
              <a:rPr lang="en-IN" sz="1600" dirty="0">
                <a:solidFill>
                  <a:schemeClr val="bg1"/>
                </a:solidFill>
              </a:rPr>
              <a:t>                                                                                (Deepthi Kalavala)</a:t>
            </a:r>
          </a:p>
          <a:p>
            <a:pPr algn="l"/>
            <a:endParaRPr lang="en-IN" sz="1600" dirty="0">
              <a:solidFill>
                <a:schemeClr val="bg1"/>
              </a:solidFill>
            </a:endParaRPr>
          </a:p>
        </p:txBody>
      </p:sp>
      <p:pic>
        <p:nvPicPr>
          <p:cNvPr id="7" name="Graphic 6" descr="Magnifying glass">
            <a:extLst>
              <a:ext uri="{FF2B5EF4-FFF2-40B4-BE49-F238E27FC236}">
                <a16:creationId xmlns:a16="http://schemas.microsoft.com/office/drawing/2014/main" id="{08A94ECF-65AD-4DA5-8D31-E1C29A8FE9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91488" y="1676213"/>
            <a:ext cx="3527090" cy="3527090"/>
          </a:xfrm>
          <a:prstGeom prst="rect">
            <a:avLst/>
          </a:prstGeom>
        </p:spPr>
      </p:pic>
      <p:cxnSp>
        <p:nvCxnSpPr>
          <p:cNvPr id="12" name="Straight Connector 11">
            <a:extLst>
              <a:ext uri="{FF2B5EF4-FFF2-40B4-BE49-F238E27FC236}">
                <a16:creationId xmlns:a16="http://schemas.microsoft.com/office/drawing/2014/main" id="{07A9243D-8FC3-4B36-874B-55906B03F4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15176" y="115193"/>
            <a:ext cx="0" cy="6627614"/>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0FB8E6CF-61A1-4A48-ADE0-5AE823AF1A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1420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a:xfrm>
            <a:off x="1295400" y="669925"/>
            <a:ext cx="4800600" cy="1325563"/>
          </a:xfrm>
        </p:spPr>
        <p:txBody>
          <a:bodyPr anchor="b">
            <a:normAutofit/>
          </a:bodyPr>
          <a:lstStyle/>
          <a:p>
            <a:r>
              <a:rPr lang="en-IN">
                <a:solidFill>
                  <a:schemeClr val="bg1"/>
                </a:solidFill>
              </a:rPr>
              <a:t>Problem statement and domain</a:t>
            </a:r>
          </a:p>
        </p:txBody>
      </p:sp>
      <p:cxnSp>
        <p:nvCxnSpPr>
          <p:cNvPr id="28" name="Straight Connector 27">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0304B7-7EFB-4778-A43C-CF1BBB0CFB1F}"/>
              </a:ext>
            </a:extLst>
          </p:cNvPr>
          <p:cNvSpPr>
            <a:spLocks noGrp="1"/>
          </p:cNvSpPr>
          <p:nvPr>
            <p:ph idx="1"/>
          </p:nvPr>
        </p:nvSpPr>
        <p:spPr>
          <a:xfrm>
            <a:off x="1295400" y="2288833"/>
            <a:ext cx="4800600" cy="3711571"/>
          </a:xfrm>
        </p:spPr>
        <p:txBody>
          <a:bodyPr>
            <a:normAutofit/>
          </a:bodyPr>
          <a:lstStyle/>
          <a:p>
            <a:r>
              <a:rPr lang="en-US" sz="2000" dirty="0">
                <a:solidFill>
                  <a:schemeClr val="bg1"/>
                </a:solidFill>
              </a:rPr>
              <a:t>T</a:t>
            </a:r>
            <a:r>
              <a:rPr lang="en-IN" sz="2000" dirty="0">
                <a:solidFill>
                  <a:schemeClr val="bg1"/>
                </a:solidFill>
              </a:rPr>
              <a:t>he minimum set cover problem is considered as a NP-Hard Problem. Our main objective is to find the minimum number of food courts to cover all the buildings in the particular street/</a:t>
            </a:r>
            <a:r>
              <a:rPr lang="en-IN" sz="2000" dirty="0" err="1">
                <a:solidFill>
                  <a:schemeClr val="bg1"/>
                </a:solidFill>
              </a:rPr>
              <a:t>area.Because</a:t>
            </a:r>
            <a:r>
              <a:rPr lang="en-IN" sz="2000" dirty="0">
                <a:solidFill>
                  <a:schemeClr val="bg1"/>
                </a:solidFill>
              </a:rPr>
              <a:t> nowadays people will travel to different places to get their food when needful. So we will pick some buildings and formulate the problem of opening food courts of these selected buildings. We connect these two with threshold time based on distance between the buildings.</a:t>
            </a:r>
          </a:p>
        </p:txBody>
      </p:sp>
      <p:pic>
        <p:nvPicPr>
          <p:cNvPr id="5" name="Picture 4">
            <a:extLst>
              <a:ext uri="{FF2B5EF4-FFF2-40B4-BE49-F238E27FC236}">
                <a16:creationId xmlns:a16="http://schemas.microsoft.com/office/drawing/2014/main" id="{66DCB98C-D1B2-46C6-9C2F-6B7635D24A3A}"/>
              </a:ext>
            </a:extLst>
          </p:cNvPr>
          <p:cNvPicPr>
            <a:picLocks noChangeAspect="1"/>
          </p:cNvPicPr>
          <p:nvPr/>
        </p:nvPicPr>
        <p:blipFill rotWithShape="1">
          <a:blip r:embed="rId2"/>
          <a:srcRect l="23432" r="16208" b="-2"/>
          <a:stretch/>
        </p:blipFill>
        <p:spPr>
          <a:xfrm>
            <a:off x="6993165" y="369913"/>
            <a:ext cx="2892696" cy="2784532"/>
          </a:xfrm>
          <a:prstGeom prst="rect">
            <a:avLst/>
          </a:prstGeom>
        </p:spPr>
      </p:pic>
      <p:sp>
        <p:nvSpPr>
          <p:cNvPr id="30" name="Rectangle 29">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2B54773-424E-4B28-BF22-F7104B314C31}"/>
              </a:ext>
            </a:extLst>
          </p:cNvPr>
          <p:cNvPicPr>
            <a:picLocks noChangeAspect="1"/>
          </p:cNvPicPr>
          <p:nvPr/>
        </p:nvPicPr>
        <p:blipFill rotWithShape="1">
          <a:blip r:embed="rId3"/>
          <a:srcRect l="16192" r="20629" b="4"/>
          <a:stretch/>
        </p:blipFill>
        <p:spPr>
          <a:xfrm>
            <a:off x="8203990" y="3730267"/>
            <a:ext cx="3257981" cy="2784532"/>
          </a:xfrm>
          <a:prstGeom prst="rect">
            <a:avLst/>
          </a:prstGeom>
        </p:spPr>
      </p:pic>
      <p:sp>
        <p:nvSpPr>
          <p:cNvPr id="32" name="Rectangle 31">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313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719C24-F6AF-4CCF-9D66-0ABCAB5A628E}"/>
              </a:ext>
            </a:extLst>
          </p:cNvPr>
          <p:cNvSpPr>
            <a:spLocks noGrp="1"/>
          </p:cNvSpPr>
          <p:nvPr>
            <p:ph type="title"/>
          </p:nvPr>
        </p:nvSpPr>
        <p:spPr>
          <a:xfrm>
            <a:off x="686834" y="1153572"/>
            <a:ext cx="3200400" cy="4461163"/>
          </a:xfrm>
        </p:spPr>
        <p:txBody>
          <a:bodyPr>
            <a:normAutofit/>
          </a:bodyPr>
          <a:lstStyle/>
          <a:p>
            <a:r>
              <a:rPr lang="en-IN" sz="3700">
                <a:solidFill>
                  <a:srgbClr val="FFFFFF"/>
                </a:solidFill>
              </a:rPr>
              <a:t>Existing solutions/ Naïve solutions</a:t>
            </a:r>
            <a:br>
              <a:rPr lang="en-IN" sz="3700">
                <a:solidFill>
                  <a:srgbClr val="FFFFFF"/>
                </a:solidFill>
              </a:rPr>
            </a:br>
            <a:r>
              <a:rPr lang="en-IN" sz="3700">
                <a:solidFill>
                  <a:srgbClr val="FFFFFF"/>
                </a:solidFill>
              </a:rPr>
              <a:t>Integer linear programming for Set cover Problems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A7E5BF9-49EB-40A0-9E84-D30467DC69EA}"/>
              </a:ext>
            </a:extLst>
          </p:cNvPr>
          <p:cNvSpPr>
            <a:spLocks noGrp="1"/>
          </p:cNvSpPr>
          <p:nvPr>
            <p:ph idx="1"/>
          </p:nvPr>
        </p:nvSpPr>
        <p:spPr>
          <a:xfrm>
            <a:off x="4447308" y="591344"/>
            <a:ext cx="6906491" cy="5585619"/>
          </a:xfrm>
        </p:spPr>
        <p:txBody>
          <a:bodyPr anchor="ctr">
            <a:normAutofit/>
          </a:bodyPr>
          <a:lstStyle/>
          <a:p>
            <a:r>
              <a:rPr lang="en-IN" b="0" i="0" dirty="0">
                <a:effectLst/>
                <a:latin typeface="-apple-system"/>
              </a:rPr>
              <a:t>The activities to be included should be distinctly identifiable and measurable in quantitative terms, for instance, the products included in a production planning problem and all the activities can’t be measured in quantitative terms for example if the food court is closed at one day then we canno</a:t>
            </a:r>
            <a:r>
              <a:rPr lang="en-IN" dirty="0">
                <a:latin typeface="-apple-system"/>
              </a:rPr>
              <a:t>t predict that it is closing all the </a:t>
            </a:r>
            <a:r>
              <a:rPr lang="en-IN">
                <a:latin typeface="-apple-system"/>
              </a:rPr>
              <a:t>days.</a:t>
            </a:r>
          </a:p>
          <a:p>
            <a:r>
              <a:rPr lang="en-IN" b="0" i="0">
                <a:effectLst/>
                <a:latin typeface="-apple-system"/>
              </a:rPr>
              <a:t>While </a:t>
            </a:r>
            <a:r>
              <a:rPr lang="en-IN" b="0" i="0" dirty="0">
                <a:effectLst/>
                <a:latin typeface="-apple-system"/>
              </a:rPr>
              <a:t>solving an LP model, there is no guarantee that we will get integer valued solutions.</a:t>
            </a:r>
          </a:p>
          <a:p>
            <a:endParaRPr lang="en-IN" dirty="0"/>
          </a:p>
        </p:txBody>
      </p:sp>
    </p:spTree>
    <p:extLst>
      <p:ext uri="{BB962C8B-B14F-4D97-AF65-F5344CB8AC3E}">
        <p14:creationId xmlns:p14="http://schemas.microsoft.com/office/powerpoint/2010/main" val="3735240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C079C607-0321-4664-A0D0-86C179313E4F}"/>
              </a:ext>
            </a:extLst>
          </p:cNvPr>
          <p:cNvSpPr>
            <a:spLocks noGrp="1"/>
          </p:cNvSpPr>
          <p:nvPr>
            <p:ph type="title"/>
          </p:nvPr>
        </p:nvSpPr>
        <p:spPr>
          <a:xfrm>
            <a:off x="1014141" y="1450655"/>
            <a:ext cx="3932030" cy="3956690"/>
          </a:xfrm>
        </p:spPr>
        <p:txBody>
          <a:bodyPr anchor="ctr">
            <a:normAutofit/>
          </a:bodyPr>
          <a:lstStyle/>
          <a:p>
            <a:r>
              <a:rPr lang="en-IN" sz="6800">
                <a:solidFill>
                  <a:schemeClr val="bg1"/>
                </a:solidFill>
              </a:rPr>
              <a:t>Proposed Algorithm Design Technique</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7F674A8-B697-455E-AE71-EE2E42A1C10C}"/>
              </a:ext>
            </a:extLst>
          </p:cNvPr>
          <p:cNvSpPr>
            <a:spLocks noGrp="1"/>
          </p:cNvSpPr>
          <p:nvPr>
            <p:ph idx="1"/>
          </p:nvPr>
        </p:nvSpPr>
        <p:spPr>
          <a:xfrm>
            <a:off x="6096000" y="1108061"/>
            <a:ext cx="5008901" cy="4571972"/>
          </a:xfrm>
        </p:spPr>
        <p:txBody>
          <a:bodyPr anchor="ctr">
            <a:normAutofit/>
          </a:bodyPr>
          <a:lstStyle/>
          <a:p>
            <a:r>
              <a:rPr lang="en-IN" sz="2000">
                <a:solidFill>
                  <a:schemeClr val="bg1"/>
                </a:solidFill>
              </a:rPr>
              <a:t>The technique we are going to use in this application is greedy algorithm. It will add one set at a time to the set cover until every element in X is covered by at least one set</a:t>
            </a:r>
          </a:p>
          <a:p>
            <a:r>
              <a:rPr lang="en-IN" sz="2000">
                <a:solidFill>
                  <a:schemeClr val="bg1"/>
                </a:solidFill>
              </a:rPr>
              <a:t>It will give best polynomial time to cover the more number of buildings with lesser number of food courts.</a:t>
            </a:r>
          </a:p>
          <a:p>
            <a:r>
              <a:rPr lang="en-IN" sz="2000">
                <a:solidFill>
                  <a:schemeClr val="bg1"/>
                </a:solidFill>
              </a:rPr>
              <a:t>In this application it is more optimal when compared to previous algorithms.</a:t>
            </a:r>
          </a:p>
        </p:txBody>
      </p:sp>
    </p:spTree>
    <p:extLst>
      <p:ext uri="{BB962C8B-B14F-4D97-AF65-F5344CB8AC3E}">
        <p14:creationId xmlns:p14="http://schemas.microsoft.com/office/powerpoint/2010/main" val="1873897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0D7B3-C5EC-48FF-ABB6-4CD4DCDE774E}"/>
              </a:ext>
            </a:extLst>
          </p:cNvPr>
          <p:cNvSpPr>
            <a:spLocks noGrp="1"/>
          </p:cNvSpPr>
          <p:nvPr>
            <p:ph type="title"/>
          </p:nvPr>
        </p:nvSpPr>
        <p:spPr/>
        <p:txBody>
          <a:bodyPr/>
          <a:lstStyle/>
          <a:p>
            <a:r>
              <a:rPr lang="en-IN" dirty="0">
                <a:solidFill>
                  <a:schemeClr val="accent2">
                    <a:lumMod val="50000"/>
                  </a:schemeClr>
                </a:solidFill>
              </a:rPr>
              <a:t>Data Structures needed</a:t>
            </a:r>
          </a:p>
        </p:txBody>
      </p:sp>
      <p:sp>
        <p:nvSpPr>
          <p:cNvPr id="3" name="Content Placeholder 2">
            <a:extLst>
              <a:ext uri="{FF2B5EF4-FFF2-40B4-BE49-F238E27FC236}">
                <a16:creationId xmlns:a16="http://schemas.microsoft.com/office/drawing/2014/main" id="{9F916CAF-A315-4FBB-AF10-D90D4319CD49}"/>
              </a:ext>
            </a:extLst>
          </p:cNvPr>
          <p:cNvSpPr>
            <a:spLocks noGrp="1"/>
          </p:cNvSpPr>
          <p:nvPr>
            <p:ph idx="1"/>
          </p:nvPr>
        </p:nvSpPr>
        <p:spPr/>
        <p:txBody>
          <a:bodyPr/>
          <a:lstStyle/>
          <a:p>
            <a:r>
              <a:rPr lang="en-US" dirty="0"/>
              <a:t>Array list</a:t>
            </a:r>
          </a:p>
          <a:p>
            <a:r>
              <a:rPr lang="en-US" dirty="0"/>
              <a:t>Hash Set</a:t>
            </a:r>
          </a:p>
          <a:p>
            <a:r>
              <a:rPr lang="en-US" dirty="0"/>
              <a:t>LinkedHashMap</a:t>
            </a:r>
          </a:p>
          <a:p>
            <a:endParaRPr lang="en-IN" dirty="0"/>
          </a:p>
        </p:txBody>
      </p:sp>
    </p:spTree>
    <p:extLst>
      <p:ext uri="{BB962C8B-B14F-4D97-AF65-F5344CB8AC3E}">
        <p14:creationId xmlns:p14="http://schemas.microsoft.com/office/powerpoint/2010/main" val="1079686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0E2495-BC54-4067-8E7F-D378A5039021}"/>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Github setup</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F149FE70-18CA-4170-928A-1B7003306015}"/>
              </a:ext>
            </a:extLst>
          </p:cNvPr>
          <p:cNvPicPr>
            <a:picLocks noChangeAspect="1"/>
          </p:cNvPicPr>
          <p:nvPr/>
        </p:nvPicPr>
        <p:blipFill rotWithShape="1">
          <a:blip r:embed="rId2"/>
          <a:srcRect l="583" t="4088" r="1" b="6321"/>
          <a:stretch/>
        </p:blipFill>
        <p:spPr>
          <a:xfrm>
            <a:off x="6294850" y="2288701"/>
            <a:ext cx="6634480" cy="3965735"/>
          </a:xfrm>
          <a:prstGeom prst="rect">
            <a:avLst/>
          </a:prstGeom>
        </p:spPr>
      </p:pic>
      <p:sp>
        <p:nvSpPr>
          <p:cNvPr id="17" name="TextBox 16">
            <a:extLst>
              <a:ext uri="{FF2B5EF4-FFF2-40B4-BE49-F238E27FC236}">
                <a16:creationId xmlns:a16="http://schemas.microsoft.com/office/drawing/2014/main" id="{041F6CC8-649B-4F15-BEB4-A7FE580BBA7F}"/>
              </a:ext>
            </a:extLst>
          </p:cNvPr>
          <p:cNvSpPr txBox="1"/>
          <p:nvPr/>
        </p:nvSpPr>
        <p:spPr>
          <a:xfrm>
            <a:off x="3061430" y="6418507"/>
            <a:ext cx="6466840" cy="369332"/>
          </a:xfrm>
          <a:prstGeom prst="rect">
            <a:avLst/>
          </a:prstGeom>
          <a:noFill/>
        </p:spPr>
        <p:txBody>
          <a:bodyPr wrap="square">
            <a:spAutoFit/>
          </a:bodyPr>
          <a:lstStyle/>
          <a:p>
            <a:r>
              <a:rPr lang="en-IN" dirty="0"/>
              <a:t>https://github.com/KSSC-ORG/SetCover.git</a:t>
            </a:r>
          </a:p>
        </p:txBody>
      </p:sp>
      <p:pic>
        <p:nvPicPr>
          <p:cNvPr id="19" name="Picture 18">
            <a:extLst>
              <a:ext uri="{FF2B5EF4-FFF2-40B4-BE49-F238E27FC236}">
                <a16:creationId xmlns:a16="http://schemas.microsoft.com/office/drawing/2014/main" id="{00035022-BFEF-4E56-AE50-FF7582E1753B}"/>
              </a:ext>
            </a:extLst>
          </p:cNvPr>
          <p:cNvPicPr>
            <a:picLocks noChangeAspect="1"/>
          </p:cNvPicPr>
          <p:nvPr/>
        </p:nvPicPr>
        <p:blipFill rotWithShape="1">
          <a:blip r:embed="rId3"/>
          <a:srcRect r="750" b="6409"/>
          <a:stretch/>
        </p:blipFill>
        <p:spPr>
          <a:xfrm>
            <a:off x="0" y="2344797"/>
            <a:ext cx="5811519" cy="3965735"/>
          </a:xfrm>
          <a:prstGeom prst="rect">
            <a:avLst/>
          </a:prstGeom>
        </p:spPr>
      </p:pic>
    </p:spTree>
    <p:extLst>
      <p:ext uri="{BB962C8B-B14F-4D97-AF65-F5344CB8AC3E}">
        <p14:creationId xmlns:p14="http://schemas.microsoft.com/office/powerpoint/2010/main" val="520040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0F3E181-6CB8-4C66-9588-9712C8DB5DDC}"/>
              </a:ext>
            </a:extLst>
          </p:cNvPr>
          <p:cNvSpPr>
            <a:spLocks noGrp="1"/>
          </p:cNvSpPr>
          <p:nvPr>
            <p:ph type="title"/>
          </p:nvPr>
        </p:nvSpPr>
        <p:spPr>
          <a:xfrm>
            <a:off x="524741" y="620392"/>
            <a:ext cx="3808268" cy="5504688"/>
          </a:xfrm>
        </p:spPr>
        <p:txBody>
          <a:bodyPr>
            <a:normAutofit/>
          </a:bodyPr>
          <a:lstStyle/>
          <a:p>
            <a:r>
              <a:rPr lang="en-IN" sz="6000">
                <a:solidFill>
                  <a:schemeClr val="bg1"/>
                </a:solidFill>
              </a:rPr>
              <a:t>Division of work among the group members</a:t>
            </a:r>
          </a:p>
        </p:txBody>
      </p:sp>
      <p:graphicFrame>
        <p:nvGraphicFramePr>
          <p:cNvPr id="5" name="Content Placeholder 2">
            <a:extLst>
              <a:ext uri="{FF2B5EF4-FFF2-40B4-BE49-F238E27FC236}">
                <a16:creationId xmlns:a16="http://schemas.microsoft.com/office/drawing/2014/main" id="{AFEFD225-0FEE-4052-8804-27A78AB9BD9A}"/>
              </a:ext>
            </a:extLst>
          </p:cNvPr>
          <p:cNvGraphicFramePr>
            <a:graphicFrameLocks noGrp="1"/>
          </p:cNvGraphicFramePr>
          <p:nvPr>
            <p:ph idx="1"/>
            <p:extLst>
              <p:ext uri="{D42A27DB-BD31-4B8C-83A1-F6EECF244321}">
                <p14:modId xmlns:p14="http://schemas.microsoft.com/office/powerpoint/2010/main" val="3506310692"/>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7139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338</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-apple-system</vt:lpstr>
      <vt:lpstr>Arial</vt:lpstr>
      <vt:lpstr>Calibri</vt:lpstr>
      <vt:lpstr>Calibri Light</vt:lpstr>
      <vt:lpstr>Office Theme</vt:lpstr>
      <vt:lpstr>Finding the nearest Food court </vt:lpstr>
      <vt:lpstr>Problem statement and domain</vt:lpstr>
      <vt:lpstr>Existing solutions/ Naïve solutions Integer linear programming for Set cover Problems</vt:lpstr>
      <vt:lpstr>Proposed Algorithm Design Technique</vt:lpstr>
      <vt:lpstr>Data Structures needed</vt:lpstr>
      <vt:lpstr>Github setup</vt:lpstr>
      <vt:lpstr>Division of work among the group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Project Name</dc:title>
  <dc:creator>Deepthi Kalavala</dc:creator>
  <cp:lastModifiedBy>chaitanya chaitanya</cp:lastModifiedBy>
  <cp:revision>8</cp:revision>
  <dcterms:created xsi:type="dcterms:W3CDTF">2022-02-18T09:01:51Z</dcterms:created>
  <dcterms:modified xsi:type="dcterms:W3CDTF">2022-02-21T04:52:22Z</dcterms:modified>
</cp:coreProperties>
</file>