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61" r:id="rId4"/>
    <p:sldId id="262" r:id="rId5"/>
    <p:sldId id="258" r:id="rId6"/>
    <p:sldId id="260"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712FE4-3A74-44BC-AEB1-14E485763406}" v="3" dt="2022-03-09T02:38:51.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reddy36341@gmail.com" userId="ec4420805dcd77ac" providerId="LiveId" clId="{DB712FE4-3A74-44BC-AEB1-14E485763406}"/>
    <pc:docChg chg="custSel addSld modSld sldOrd">
      <pc:chgData name="koushikreddy36341@gmail.com" userId="ec4420805dcd77ac" providerId="LiveId" clId="{DB712FE4-3A74-44BC-AEB1-14E485763406}" dt="2022-03-09T02:38:48.569" v="275" actId="27636"/>
      <pc:docMkLst>
        <pc:docMk/>
      </pc:docMkLst>
      <pc:sldChg chg="modSp mod">
        <pc:chgData name="koushikreddy36341@gmail.com" userId="ec4420805dcd77ac" providerId="LiveId" clId="{DB712FE4-3A74-44BC-AEB1-14E485763406}" dt="2022-03-09T02:38:48.569" v="275" actId="27636"/>
        <pc:sldMkLst>
          <pc:docMk/>
          <pc:sldMk cId="3607906211" sldId="256"/>
        </pc:sldMkLst>
        <pc:spChg chg="mod">
          <ac:chgData name="koushikreddy36341@gmail.com" userId="ec4420805dcd77ac" providerId="LiveId" clId="{DB712FE4-3A74-44BC-AEB1-14E485763406}" dt="2022-03-09T02:38:48.569" v="275" actId="27636"/>
          <ac:spMkLst>
            <pc:docMk/>
            <pc:sldMk cId="3607906211" sldId="256"/>
            <ac:spMk id="3" creationId="{5A0F55F5-0DFA-4F87-B6EF-83BF57BE6C05}"/>
          </ac:spMkLst>
        </pc:spChg>
      </pc:sldChg>
      <pc:sldChg chg="modSp mod">
        <pc:chgData name="koushikreddy36341@gmail.com" userId="ec4420805dcd77ac" providerId="LiveId" clId="{DB712FE4-3A74-44BC-AEB1-14E485763406}" dt="2022-03-07T08:40:13.081" v="3" actId="2711"/>
        <pc:sldMkLst>
          <pc:docMk/>
          <pc:sldMk cId="1237811835" sldId="257"/>
        </pc:sldMkLst>
        <pc:spChg chg="mod">
          <ac:chgData name="koushikreddy36341@gmail.com" userId="ec4420805dcd77ac" providerId="LiveId" clId="{DB712FE4-3A74-44BC-AEB1-14E485763406}" dt="2022-03-07T08:40:13.081" v="3" actId="2711"/>
          <ac:spMkLst>
            <pc:docMk/>
            <pc:sldMk cId="1237811835" sldId="257"/>
            <ac:spMk id="3" creationId="{0BA5442A-4F74-49E3-A20C-F176A38D762C}"/>
          </ac:spMkLst>
        </pc:spChg>
      </pc:sldChg>
      <pc:sldChg chg="ord">
        <pc:chgData name="koushikreddy36341@gmail.com" userId="ec4420805dcd77ac" providerId="LiveId" clId="{DB712FE4-3A74-44BC-AEB1-14E485763406}" dt="2022-03-07T09:32:14.982" v="258"/>
        <pc:sldMkLst>
          <pc:docMk/>
          <pc:sldMk cId="1781727630" sldId="259"/>
        </pc:sldMkLst>
      </pc:sldChg>
      <pc:sldChg chg="addSp modSp add mod setBg">
        <pc:chgData name="koushikreddy36341@gmail.com" userId="ec4420805dcd77ac" providerId="LiveId" clId="{DB712FE4-3A74-44BC-AEB1-14E485763406}" dt="2022-03-07T08:41:42.262" v="9" actId="20577"/>
        <pc:sldMkLst>
          <pc:docMk/>
          <pc:sldMk cId="84084410" sldId="261"/>
        </pc:sldMkLst>
        <pc:spChg chg="mod">
          <ac:chgData name="koushikreddy36341@gmail.com" userId="ec4420805dcd77ac" providerId="LiveId" clId="{DB712FE4-3A74-44BC-AEB1-14E485763406}" dt="2022-03-07T08:40:57.585" v="6" actId="26606"/>
          <ac:spMkLst>
            <pc:docMk/>
            <pc:sldMk cId="84084410" sldId="261"/>
            <ac:spMk id="2" creationId="{0579F9B5-73D1-4D74-B74A-C252B116C27C}"/>
          </ac:spMkLst>
        </pc:spChg>
        <pc:spChg chg="mod">
          <ac:chgData name="koushikreddy36341@gmail.com" userId="ec4420805dcd77ac" providerId="LiveId" clId="{DB712FE4-3A74-44BC-AEB1-14E485763406}" dt="2022-03-07T08:41:42.262" v="9" actId="20577"/>
          <ac:spMkLst>
            <pc:docMk/>
            <pc:sldMk cId="84084410" sldId="261"/>
            <ac:spMk id="3" creationId="{544AC633-6F8C-44CE-96F6-ACFC40ED66BD}"/>
          </ac:spMkLst>
        </pc:spChg>
        <pc:spChg chg="add">
          <ac:chgData name="koushikreddy36341@gmail.com" userId="ec4420805dcd77ac" providerId="LiveId" clId="{DB712FE4-3A74-44BC-AEB1-14E485763406}" dt="2022-03-07T08:40:57.585" v="6" actId="26606"/>
          <ac:spMkLst>
            <pc:docMk/>
            <pc:sldMk cId="84084410" sldId="261"/>
            <ac:spMk id="8" creationId="{CADF2543-1B6F-4FBC-A7AF-53A0430E05AB}"/>
          </ac:spMkLst>
        </pc:spChg>
        <pc:grpChg chg="add">
          <ac:chgData name="koushikreddy36341@gmail.com" userId="ec4420805dcd77ac" providerId="LiveId" clId="{DB712FE4-3A74-44BC-AEB1-14E485763406}" dt="2022-03-07T08:40:57.585" v="6" actId="26606"/>
          <ac:grpSpMkLst>
            <pc:docMk/>
            <pc:sldMk cId="84084410" sldId="261"/>
            <ac:grpSpMk id="10" creationId="{A80A6E81-6B71-43DF-877B-E964A9A4CB68}"/>
          </ac:grpSpMkLst>
        </pc:grpChg>
      </pc:sldChg>
      <pc:sldChg chg="addSp delSp modSp add mod">
        <pc:chgData name="koushikreddy36341@gmail.com" userId="ec4420805dcd77ac" providerId="LiveId" clId="{DB712FE4-3A74-44BC-AEB1-14E485763406}" dt="2022-03-07T08:43:25.642" v="21" actId="14734"/>
        <pc:sldMkLst>
          <pc:docMk/>
          <pc:sldMk cId="1287784185" sldId="262"/>
        </pc:sldMkLst>
        <pc:spChg chg="del">
          <ac:chgData name="koushikreddy36341@gmail.com" userId="ec4420805dcd77ac" providerId="LiveId" clId="{DB712FE4-3A74-44BC-AEB1-14E485763406}" dt="2022-03-07T08:42:34.527" v="12" actId="478"/>
          <ac:spMkLst>
            <pc:docMk/>
            <pc:sldMk cId="1287784185" sldId="262"/>
            <ac:spMk id="2" creationId="{26C13A44-4153-4F7B-A049-47931BA7B825}"/>
          </ac:spMkLst>
        </pc:spChg>
        <pc:spChg chg="add del mod">
          <ac:chgData name="koushikreddy36341@gmail.com" userId="ec4420805dcd77ac" providerId="LiveId" clId="{DB712FE4-3A74-44BC-AEB1-14E485763406}" dt="2022-03-07T08:43:01.360" v="15" actId="478"/>
          <ac:spMkLst>
            <pc:docMk/>
            <pc:sldMk cId="1287784185" sldId="262"/>
            <ac:spMk id="5" creationId="{B32008A2-601D-43F6-9D11-292D59669DD3}"/>
          </ac:spMkLst>
        </pc:spChg>
        <pc:graphicFrameChg chg="mod modGraphic">
          <ac:chgData name="koushikreddy36341@gmail.com" userId="ec4420805dcd77ac" providerId="LiveId" clId="{DB712FE4-3A74-44BC-AEB1-14E485763406}" dt="2022-03-07T08:43:25.642" v="21" actId="14734"/>
          <ac:graphicFrameMkLst>
            <pc:docMk/>
            <pc:sldMk cId="1287784185" sldId="262"/>
            <ac:graphicFrameMk id="4" creationId="{C81929DE-3F74-4117-926C-201B03BBD3EF}"/>
          </ac:graphicFrameMkLst>
        </pc:graphicFrameChg>
      </pc:sldChg>
      <pc:sldChg chg="addSp delSp modSp new mod setBg">
        <pc:chgData name="koushikreddy36341@gmail.com" userId="ec4420805dcd77ac" providerId="LiveId" clId="{DB712FE4-3A74-44BC-AEB1-14E485763406}" dt="2022-03-07T09:30:58.639" v="256" actId="12"/>
        <pc:sldMkLst>
          <pc:docMk/>
          <pc:sldMk cId="2069354750" sldId="263"/>
        </pc:sldMkLst>
        <pc:spChg chg="mod">
          <ac:chgData name="koushikreddy36341@gmail.com" userId="ec4420805dcd77ac" providerId="LiveId" clId="{DB712FE4-3A74-44BC-AEB1-14E485763406}" dt="2022-03-07T09:30:46.788" v="255" actId="1076"/>
          <ac:spMkLst>
            <pc:docMk/>
            <pc:sldMk cId="2069354750" sldId="263"/>
            <ac:spMk id="2" creationId="{FCCE7890-53E8-416E-BBEB-ECB87AD2B0ED}"/>
          </ac:spMkLst>
        </pc:spChg>
        <pc:spChg chg="mod">
          <ac:chgData name="koushikreddy36341@gmail.com" userId="ec4420805dcd77ac" providerId="LiveId" clId="{DB712FE4-3A74-44BC-AEB1-14E485763406}" dt="2022-03-07T09:30:58.639" v="256" actId="12"/>
          <ac:spMkLst>
            <pc:docMk/>
            <pc:sldMk cId="2069354750" sldId="263"/>
            <ac:spMk id="3" creationId="{B712E5DB-3922-413F-87F8-2261F5A9F3EB}"/>
          </ac:spMkLst>
        </pc:spChg>
        <pc:spChg chg="add del">
          <ac:chgData name="koushikreddy36341@gmail.com" userId="ec4420805dcd77ac" providerId="LiveId" clId="{DB712FE4-3A74-44BC-AEB1-14E485763406}" dt="2022-03-07T09:30:18.511" v="252" actId="26606"/>
          <ac:spMkLst>
            <pc:docMk/>
            <pc:sldMk cId="2069354750" sldId="263"/>
            <ac:spMk id="9" creationId="{B9403C7F-76AE-4587-92A2-D4E41EBE68BD}"/>
          </ac:spMkLst>
        </pc:spChg>
        <pc:spChg chg="add">
          <ac:chgData name="koushikreddy36341@gmail.com" userId="ec4420805dcd77ac" providerId="LiveId" clId="{DB712FE4-3A74-44BC-AEB1-14E485763406}" dt="2022-03-07T09:30:18.511" v="252" actId="26606"/>
          <ac:spMkLst>
            <pc:docMk/>
            <pc:sldMk cId="2069354750" sldId="263"/>
            <ac:spMk id="31" creationId="{4609862E-48F9-45AC-8D44-67A0268A7935}"/>
          </ac:spMkLst>
        </pc:spChg>
        <pc:grpChg chg="add del">
          <ac:chgData name="koushikreddy36341@gmail.com" userId="ec4420805dcd77ac" providerId="LiveId" clId="{DB712FE4-3A74-44BC-AEB1-14E485763406}" dt="2022-03-07T09:30:18.511" v="252" actId="26606"/>
          <ac:grpSpMkLst>
            <pc:docMk/>
            <pc:sldMk cId="2069354750" sldId="263"/>
            <ac:grpSpMk id="11" creationId="{D6C71778-3DDA-4748-AEBB-2A4B75016325}"/>
          </ac:grpSpMkLst>
        </pc:grpChg>
        <pc:grpChg chg="add">
          <ac:chgData name="koushikreddy36341@gmail.com" userId="ec4420805dcd77ac" providerId="LiveId" clId="{DB712FE4-3A74-44BC-AEB1-14E485763406}" dt="2022-03-07T09:30:18.511" v="252" actId="26606"/>
          <ac:grpSpMkLst>
            <pc:docMk/>
            <pc:sldMk cId="2069354750" sldId="263"/>
            <ac:grpSpMk id="33" creationId="{C97986E7-0E3C-4F64-886E-935DDCB83AA7}"/>
          </ac:grpSpMkLst>
        </pc:grpChg>
        <pc:picChg chg="add del">
          <ac:chgData name="koushikreddy36341@gmail.com" userId="ec4420805dcd77ac" providerId="LiveId" clId="{DB712FE4-3A74-44BC-AEB1-14E485763406}" dt="2022-03-07T09:30:15.564" v="251" actId="478"/>
          <ac:picMkLst>
            <pc:docMk/>
            <pc:sldMk cId="2069354750" sldId="263"/>
            <ac:picMk id="5" creationId="{30FACC1D-5D49-4200-B851-AFEF55CDC921}"/>
          </ac:picMkLst>
        </pc:picChg>
        <pc:cxnChg chg="add">
          <ac:chgData name="koushikreddy36341@gmail.com" userId="ec4420805dcd77ac" providerId="LiveId" clId="{DB712FE4-3A74-44BC-AEB1-14E485763406}" dt="2022-03-07T09:30:18.511" v="252" actId="26606"/>
          <ac:cxnSpMkLst>
            <pc:docMk/>
            <pc:sldMk cId="2069354750" sldId="263"/>
            <ac:cxnSpMk id="21" creationId="{FEB90296-CFE0-401D-9CA3-32966EC4F01D}"/>
          </ac:cxnSpMkLst>
        </pc:cxnChg>
        <pc:cxnChg chg="add">
          <ac:chgData name="koushikreddy36341@gmail.com" userId="ec4420805dcd77ac" providerId="LiveId" clId="{DB712FE4-3A74-44BC-AEB1-14E485763406}" dt="2022-03-07T09:30:18.511" v="252" actId="26606"/>
          <ac:cxnSpMkLst>
            <pc:docMk/>
            <pc:sldMk cId="2069354750" sldId="263"/>
            <ac:cxnSpMk id="23" creationId="{08C9B4EE-7611-4ED9-B356-7BDD377C39B0}"/>
          </ac:cxnSpMkLst>
        </pc:cxnChg>
        <pc:cxnChg chg="add">
          <ac:chgData name="koushikreddy36341@gmail.com" userId="ec4420805dcd77ac" providerId="LiveId" clId="{DB712FE4-3A74-44BC-AEB1-14E485763406}" dt="2022-03-07T09:30:18.511" v="252" actId="26606"/>
          <ac:cxnSpMkLst>
            <pc:docMk/>
            <pc:sldMk cId="2069354750" sldId="263"/>
            <ac:cxnSpMk id="25" creationId="{4A4F266A-F2F7-47CD-8BBC-E3777E982FD2}"/>
          </ac:cxnSpMkLst>
        </pc:cxnChg>
        <pc:cxnChg chg="add">
          <ac:chgData name="koushikreddy36341@gmail.com" userId="ec4420805dcd77ac" providerId="LiveId" clId="{DB712FE4-3A74-44BC-AEB1-14E485763406}" dt="2022-03-07T09:30:18.511" v="252" actId="26606"/>
          <ac:cxnSpMkLst>
            <pc:docMk/>
            <pc:sldMk cId="2069354750" sldId="263"/>
            <ac:cxnSpMk id="27" creationId="{20D69C80-8919-4A32-B897-F2A21F940574}"/>
          </ac:cxnSpMkLst>
        </pc:cxnChg>
        <pc:cxnChg chg="add">
          <ac:chgData name="koushikreddy36341@gmail.com" userId="ec4420805dcd77ac" providerId="LiveId" clId="{DB712FE4-3A74-44BC-AEB1-14E485763406}" dt="2022-03-07T09:30:18.511" v="252" actId="26606"/>
          <ac:cxnSpMkLst>
            <pc:docMk/>
            <pc:sldMk cId="2069354750" sldId="263"/>
            <ac:cxnSpMk id="29" creationId="{F427B072-CC5B-481B-9719-8CD4C54444BE}"/>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DD7E98-12C6-4D74-B80A-7F1BB5E2360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35F417-4F9A-47FA-974A-DC5C77ED8D88}">
      <dgm:prSet/>
      <dgm:spPr/>
      <dgm:t>
        <a:bodyPr/>
        <a:lstStyle/>
        <a:p>
          <a:r>
            <a:rPr lang="en-IN" dirty="0"/>
            <a:t>We will be using Python Language to develop this project.</a:t>
          </a:r>
          <a:endParaRPr lang="en-US" dirty="0"/>
        </a:p>
      </dgm:t>
    </dgm:pt>
    <dgm:pt modelId="{064E7581-3D1D-4A2C-9ED9-1F3102DC0B8A}" type="parTrans" cxnId="{8F0A343B-6655-467F-8E94-40016EB299C9}">
      <dgm:prSet/>
      <dgm:spPr/>
      <dgm:t>
        <a:bodyPr/>
        <a:lstStyle/>
        <a:p>
          <a:endParaRPr lang="en-US"/>
        </a:p>
      </dgm:t>
    </dgm:pt>
    <dgm:pt modelId="{05D43649-F54C-412C-B773-94840C13EED9}" type="sibTrans" cxnId="{8F0A343B-6655-467F-8E94-40016EB299C9}">
      <dgm:prSet/>
      <dgm:spPr/>
      <dgm:t>
        <a:bodyPr/>
        <a:lstStyle/>
        <a:p>
          <a:endParaRPr lang="en-US"/>
        </a:p>
      </dgm:t>
    </dgm:pt>
    <dgm:pt modelId="{05FFA8D5-E115-4696-9ED9-EC5D24FD0BC9}">
      <dgm:prSet/>
      <dgm:spPr/>
      <dgm:t>
        <a:bodyPr/>
        <a:lstStyle/>
        <a:p>
          <a:r>
            <a:rPr lang="en-IN" dirty="0"/>
            <a:t>The Libraries we are going to use are NumPy , pandas, seaborn, matplotlib.</a:t>
          </a:r>
          <a:endParaRPr lang="en-US" dirty="0"/>
        </a:p>
      </dgm:t>
    </dgm:pt>
    <dgm:pt modelId="{A3EB6708-BD75-4AFB-841F-51986621E312}" type="parTrans" cxnId="{1F8870D6-11AC-42F6-AF4D-B5FA14BAD2BB}">
      <dgm:prSet/>
      <dgm:spPr/>
      <dgm:t>
        <a:bodyPr/>
        <a:lstStyle/>
        <a:p>
          <a:endParaRPr lang="en-US"/>
        </a:p>
      </dgm:t>
    </dgm:pt>
    <dgm:pt modelId="{36D67AA8-F717-49E3-9FBB-7D4C01ACC37B}" type="sibTrans" cxnId="{1F8870D6-11AC-42F6-AF4D-B5FA14BAD2BB}">
      <dgm:prSet/>
      <dgm:spPr/>
      <dgm:t>
        <a:bodyPr/>
        <a:lstStyle/>
        <a:p>
          <a:endParaRPr lang="en-US"/>
        </a:p>
      </dgm:t>
    </dgm:pt>
    <dgm:pt modelId="{8BC3C06E-B02C-4336-922F-98EE128900ED}" type="pres">
      <dgm:prSet presAssocID="{17DD7E98-12C6-4D74-B80A-7F1BB5E23600}" presName="root" presStyleCnt="0">
        <dgm:presLayoutVars>
          <dgm:dir/>
          <dgm:resizeHandles val="exact"/>
        </dgm:presLayoutVars>
      </dgm:prSet>
      <dgm:spPr/>
    </dgm:pt>
    <dgm:pt modelId="{53A01409-DB85-44AF-B785-DE7D8376B3EF}" type="pres">
      <dgm:prSet presAssocID="{E935F417-4F9A-47FA-974A-DC5C77ED8D88}" presName="compNode" presStyleCnt="0"/>
      <dgm:spPr/>
    </dgm:pt>
    <dgm:pt modelId="{BD7CBD67-E877-4B43-9E45-D195830E0D83}" type="pres">
      <dgm:prSet presAssocID="{E935F417-4F9A-47FA-974A-DC5C77ED8D88}" presName="bgRect" presStyleLbl="bgShp" presStyleIdx="0" presStyleCnt="2"/>
      <dgm:spPr/>
    </dgm:pt>
    <dgm:pt modelId="{06C30126-C957-4BEC-AF41-9980CFE06DCF}" type="pres">
      <dgm:prSet presAssocID="{E935F417-4F9A-47FA-974A-DC5C77ED8D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E53A3318-F757-46E1-B984-44EC606BF0A4}" type="pres">
      <dgm:prSet presAssocID="{E935F417-4F9A-47FA-974A-DC5C77ED8D88}" presName="spaceRect" presStyleCnt="0"/>
      <dgm:spPr/>
    </dgm:pt>
    <dgm:pt modelId="{E1026C15-8A10-44E6-AE32-301CFD8A6421}" type="pres">
      <dgm:prSet presAssocID="{E935F417-4F9A-47FA-974A-DC5C77ED8D88}" presName="parTx" presStyleLbl="revTx" presStyleIdx="0" presStyleCnt="2">
        <dgm:presLayoutVars>
          <dgm:chMax val="0"/>
          <dgm:chPref val="0"/>
        </dgm:presLayoutVars>
      </dgm:prSet>
      <dgm:spPr/>
    </dgm:pt>
    <dgm:pt modelId="{11A23859-C31D-45DD-B28C-0C5A293C77BB}" type="pres">
      <dgm:prSet presAssocID="{05D43649-F54C-412C-B773-94840C13EED9}" presName="sibTrans" presStyleCnt="0"/>
      <dgm:spPr/>
    </dgm:pt>
    <dgm:pt modelId="{42A8B8BB-5316-44BA-BB20-3457268C1558}" type="pres">
      <dgm:prSet presAssocID="{05FFA8D5-E115-4696-9ED9-EC5D24FD0BC9}" presName="compNode" presStyleCnt="0"/>
      <dgm:spPr/>
    </dgm:pt>
    <dgm:pt modelId="{D10ED214-67E1-4C45-951B-2C529708F71F}" type="pres">
      <dgm:prSet presAssocID="{05FFA8D5-E115-4696-9ED9-EC5D24FD0BC9}" presName="bgRect" presStyleLbl="bgShp" presStyleIdx="1" presStyleCnt="2"/>
      <dgm:spPr/>
    </dgm:pt>
    <dgm:pt modelId="{E6CA774D-3B6F-459A-8470-EA9AE657D3E7}" type="pres">
      <dgm:prSet presAssocID="{05FFA8D5-E115-4696-9ED9-EC5D24FD0B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0A221E2D-B1B6-49E0-A02D-A9EBA7ABB235}" type="pres">
      <dgm:prSet presAssocID="{05FFA8D5-E115-4696-9ED9-EC5D24FD0BC9}" presName="spaceRect" presStyleCnt="0"/>
      <dgm:spPr/>
    </dgm:pt>
    <dgm:pt modelId="{065D4060-6454-4C51-8707-F9A2CFB3F2B8}" type="pres">
      <dgm:prSet presAssocID="{05FFA8D5-E115-4696-9ED9-EC5D24FD0BC9}" presName="parTx" presStyleLbl="revTx" presStyleIdx="1" presStyleCnt="2">
        <dgm:presLayoutVars>
          <dgm:chMax val="0"/>
          <dgm:chPref val="0"/>
        </dgm:presLayoutVars>
      </dgm:prSet>
      <dgm:spPr/>
    </dgm:pt>
  </dgm:ptLst>
  <dgm:cxnLst>
    <dgm:cxn modelId="{7AEC5515-276D-4E48-BF15-A197056DA707}" type="presOf" srcId="{E935F417-4F9A-47FA-974A-DC5C77ED8D88}" destId="{E1026C15-8A10-44E6-AE32-301CFD8A6421}" srcOrd="0" destOrd="0" presId="urn:microsoft.com/office/officeart/2018/2/layout/IconVerticalSolidList"/>
    <dgm:cxn modelId="{8F0A343B-6655-467F-8E94-40016EB299C9}" srcId="{17DD7E98-12C6-4D74-B80A-7F1BB5E23600}" destId="{E935F417-4F9A-47FA-974A-DC5C77ED8D88}" srcOrd="0" destOrd="0" parTransId="{064E7581-3D1D-4A2C-9ED9-1F3102DC0B8A}" sibTransId="{05D43649-F54C-412C-B773-94840C13EED9}"/>
    <dgm:cxn modelId="{F9AE6CB7-C2DC-4D8C-B297-A200835119C0}" type="presOf" srcId="{17DD7E98-12C6-4D74-B80A-7F1BB5E23600}" destId="{8BC3C06E-B02C-4336-922F-98EE128900ED}" srcOrd="0" destOrd="0" presId="urn:microsoft.com/office/officeart/2018/2/layout/IconVerticalSolidList"/>
    <dgm:cxn modelId="{1F8870D6-11AC-42F6-AF4D-B5FA14BAD2BB}" srcId="{17DD7E98-12C6-4D74-B80A-7F1BB5E23600}" destId="{05FFA8D5-E115-4696-9ED9-EC5D24FD0BC9}" srcOrd="1" destOrd="0" parTransId="{A3EB6708-BD75-4AFB-841F-51986621E312}" sibTransId="{36D67AA8-F717-49E3-9FBB-7D4C01ACC37B}"/>
    <dgm:cxn modelId="{221352D7-FD86-4341-A671-28B9330AED88}" type="presOf" srcId="{05FFA8D5-E115-4696-9ED9-EC5D24FD0BC9}" destId="{065D4060-6454-4C51-8707-F9A2CFB3F2B8}" srcOrd="0" destOrd="0" presId="urn:microsoft.com/office/officeart/2018/2/layout/IconVerticalSolidList"/>
    <dgm:cxn modelId="{F41A4064-9CFC-4454-B6D4-066239C370CD}" type="presParOf" srcId="{8BC3C06E-B02C-4336-922F-98EE128900ED}" destId="{53A01409-DB85-44AF-B785-DE7D8376B3EF}" srcOrd="0" destOrd="0" presId="urn:microsoft.com/office/officeart/2018/2/layout/IconVerticalSolidList"/>
    <dgm:cxn modelId="{D1B98D14-5573-4F5A-A505-DEBD2BEBB1FF}" type="presParOf" srcId="{53A01409-DB85-44AF-B785-DE7D8376B3EF}" destId="{BD7CBD67-E877-4B43-9E45-D195830E0D83}" srcOrd="0" destOrd="0" presId="urn:microsoft.com/office/officeart/2018/2/layout/IconVerticalSolidList"/>
    <dgm:cxn modelId="{32EE0C1A-72CB-4839-97B8-E135C3F57DB6}" type="presParOf" srcId="{53A01409-DB85-44AF-B785-DE7D8376B3EF}" destId="{06C30126-C957-4BEC-AF41-9980CFE06DCF}" srcOrd="1" destOrd="0" presId="urn:microsoft.com/office/officeart/2018/2/layout/IconVerticalSolidList"/>
    <dgm:cxn modelId="{29D9B46D-884D-4883-B16D-F2C9B62E5930}" type="presParOf" srcId="{53A01409-DB85-44AF-B785-DE7D8376B3EF}" destId="{E53A3318-F757-46E1-B984-44EC606BF0A4}" srcOrd="2" destOrd="0" presId="urn:microsoft.com/office/officeart/2018/2/layout/IconVerticalSolidList"/>
    <dgm:cxn modelId="{8CD31EC2-81CA-4D7F-932C-E4DE7A9AEB88}" type="presParOf" srcId="{53A01409-DB85-44AF-B785-DE7D8376B3EF}" destId="{E1026C15-8A10-44E6-AE32-301CFD8A6421}" srcOrd="3" destOrd="0" presId="urn:microsoft.com/office/officeart/2018/2/layout/IconVerticalSolidList"/>
    <dgm:cxn modelId="{A019FC44-224E-432F-B08F-26BCB05D8EB8}" type="presParOf" srcId="{8BC3C06E-B02C-4336-922F-98EE128900ED}" destId="{11A23859-C31D-45DD-B28C-0C5A293C77BB}" srcOrd="1" destOrd="0" presId="urn:microsoft.com/office/officeart/2018/2/layout/IconVerticalSolidList"/>
    <dgm:cxn modelId="{976FDC04-455D-4B2C-B63B-119D61834A56}" type="presParOf" srcId="{8BC3C06E-B02C-4336-922F-98EE128900ED}" destId="{42A8B8BB-5316-44BA-BB20-3457268C1558}" srcOrd="2" destOrd="0" presId="urn:microsoft.com/office/officeart/2018/2/layout/IconVerticalSolidList"/>
    <dgm:cxn modelId="{755572DF-E92F-4C9B-8422-4BF16744A2E9}" type="presParOf" srcId="{42A8B8BB-5316-44BA-BB20-3457268C1558}" destId="{D10ED214-67E1-4C45-951B-2C529708F71F}" srcOrd="0" destOrd="0" presId="urn:microsoft.com/office/officeart/2018/2/layout/IconVerticalSolidList"/>
    <dgm:cxn modelId="{675B5AF9-9FC2-49E6-A544-4B730F8012B5}" type="presParOf" srcId="{42A8B8BB-5316-44BA-BB20-3457268C1558}" destId="{E6CA774D-3B6F-459A-8470-EA9AE657D3E7}" srcOrd="1" destOrd="0" presId="urn:microsoft.com/office/officeart/2018/2/layout/IconVerticalSolidList"/>
    <dgm:cxn modelId="{23F7CDBB-5994-409E-9574-120A15145057}" type="presParOf" srcId="{42A8B8BB-5316-44BA-BB20-3457268C1558}" destId="{0A221E2D-B1B6-49E0-A02D-A9EBA7ABB235}" srcOrd="2" destOrd="0" presId="urn:microsoft.com/office/officeart/2018/2/layout/IconVerticalSolidList"/>
    <dgm:cxn modelId="{D7716C1D-A9E2-4262-A5AF-FB36C0AA2187}" type="presParOf" srcId="{42A8B8BB-5316-44BA-BB20-3457268C1558}" destId="{065D4060-6454-4C51-8707-F9A2CFB3F2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CBD67-E877-4B43-9E45-D195830E0D83}">
      <dsp:nvSpPr>
        <dsp:cNvPr id="0" name=""/>
        <dsp:cNvSpPr/>
      </dsp:nvSpPr>
      <dsp:spPr>
        <a:xfrm>
          <a:off x="0" y="587652"/>
          <a:ext cx="8329612" cy="10848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30126-C957-4BEC-AF41-9980CFE06DCF}">
      <dsp:nvSpPr>
        <dsp:cNvPr id="0" name=""/>
        <dsp:cNvSpPr/>
      </dsp:nvSpPr>
      <dsp:spPr>
        <a:xfrm>
          <a:off x="328181" y="831754"/>
          <a:ext cx="596693" cy="596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026C15-8A10-44E6-AE32-301CFD8A6421}">
      <dsp:nvSpPr>
        <dsp:cNvPr id="0" name=""/>
        <dsp:cNvSpPr/>
      </dsp:nvSpPr>
      <dsp:spPr>
        <a:xfrm>
          <a:off x="1253056" y="587652"/>
          <a:ext cx="7076555" cy="1084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18" tIns="114818" rIns="114818" bIns="114818" numCol="1" spcCol="1270" anchor="ctr" anchorCtr="0">
          <a:noAutofit/>
        </a:bodyPr>
        <a:lstStyle/>
        <a:p>
          <a:pPr marL="0" lvl="0" indent="0" algn="l" defTabSz="1111250">
            <a:lnSpc>
              <a:spcPct val="90000"/>
            </a:lnSpc>
            <a:spcBef>
              <a:spcPct val="0"/>
            </a:spcBef>
            <a:spcAft>
              <a:spcPct val="35000"/>
            </a:spcAft>
            <a:buNone/>
          </a:pPr>
          <a:r>
            <a:rPr lang="en-IN" sz="2500" kern="1200" dirty="0"/>
            <a:t>We will be using Python Language to develop this project.</a:t>
          </a:r>
          <a:endParaRPr lang="en-US" sz="2500" kern="1200" dirty="0"/>
        </a:p>
      </dsp:txBody>
      <dsp:txXfrm>
        <a:off x="1253056" y="587652"/>
        <a:ext cx="7076555" cy="1084897"/>
      </dsp:txXfrm>
    </dsp:sp>
    <dsp:sp modelId="{D10ED214-67E1-4C45-951B-2C529708F71F}">
      <dsp:nvSpPr>
        <dsp:cNvPr id="0" name=""/>
        <dsp:cNvSpPr/>
      </dsp:nvSpPr>
      <dsp:spPr>
        <a:xfrm>
          <a:off x="0" y="1943774"/>
          <a:ext cx="8329612" cy="10848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A774D-3B6F-459A-8470-EA9AE657D3E7}">
      <dsp:nvSpPr>
        <dsp:cNvPr id="0" name=""/>
        <dsp:cNvSpPr/>
      </dsp:nvSpPr>
      <dsp:spPr>
        <a:xfrm>
          <a:off x="328181" y="2187876"/>
          <a:ext cx="596693" cy="596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5D4060-6454-4C51-8707-F9A2CFB3F2B8}">
      <dsp:nvSpPr>
        <dsp:cNvPr id="0" name=""/>
        <dsp:cNvSpPr/>
      </dsp:nvSpPr>
      <dsp:spPr>
        <a:xfrm>
          <a:off x="1253056" y="1943774"/>
          <a:ext cx="7076555" cy="1084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18" tIns="114818" rIns="114818" bIns="114818" numCol="1" spcCol="1270" anchor="ctr" anchorCtr="0">
          <a:noAutofit/>
        </a:bodyPr>
        <a:lstStyle/>
        <a:p>
          <a:pPr marL="0" lvl="0" indent="0" algn="l" defTabSz="1111250">
            <a:lnSpc>
              <a:spcPct val="90000"/>
            </a:lnSpc>
            <a:spcBef>
              <a:spcPct val="0"/>
            </a:spcBef>
            <a:spcAft>
              <a:spcPct val="35000"/>
            </a:spcAft>
            <a:buNone/>
          </a:pPr>
          <a:r>
            <a:rPr lang="en-IN" sz="2500" kern="1200" dirty="0"/>
            <a:t>The Libraries we are going to use are NumPy , pandas, seaborn, matplotlib.</a:t>
          </a:r>
          <a:endParaRPr lang="en-US" sz="2500" kern="1200" dirty="0"/>
        </a:p>
      </dsp:txBody>
      <dsp:txXfrm>
        <a:off x="1253056" y="1943774"/>
        <a:ext cx="7076555" cy="10848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5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A70F276-1833-4A75-9C1D-A56E2295A68D}" type="datetimeFigureOut">
              <a:rPr lang="en-US" smtClean="0"/>
              <a:pPr/>
              <a:t>3/9/2022</a:t>
            </a:fld>
            <a:endParaRPr lang="en-US" dirty="0"/>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0592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93674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65444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74370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11191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647811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18492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505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00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3049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9372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247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6893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9959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2451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84305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A70F276-1833-4A75-9C1D-A56E2295A68D}" type="datetimeFigureOut">
              <a:rPr lang="en-US" smtClean="0"/>
              <a:pPr/>
              <a:t>3/9/2022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solidFill>
                <a:srgbClr val="FFFFFF"/>
              </a:solidFill>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563293049"/>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A3D0-FFA8-47D2-AA85-5AAB658F992A}"/>
              </a:ext>
            </a:extLst>
          </p:cNvPr>
          <p:cNvSpPr>
            <a:spLocks noGrp="1"/>
          </p:cNvSpPr>
          <p:nvPr>
            <p:ph type="ctrTitle"/>
          </p:nvPr>
        </p:nvSpPr>
        <p:spPr>
          <a:xfrm>
            <a:off x="838200" y="880844"/>
            <a:ext cx="4287253" cy="2629119"/>
          </a:xfrm>
        </p:spPr>
        <p:txBody>
          <a:bodyPr>
            <a:normAutofit fontScale="90000"/>
          </a:bodyPr>
          <a:lstStyle/>
          <a:p>
            <a:pPr algn="l"/>
            <a:r>
              <a:rPr lang="en-US" sz="3800">
                <a:gradFill flip="none" rotWithShape="1">
                  <a:gsLst>
                    <a:gs pos="0">
                      <a:schemeClr val="accent5">
                        <a:alpha val="70000"/>
                      </a:schemeClr>
                    </a:gs>
                    <a:gs pos="100000">
                      <a:schemeClr val="accent1">
                        <a:alpha val="70000"/>
                      </a:schemeClr>
                    </a:gs>
                  </a:gsLst>
                  <a:lin ang="0" scaled="1"/>
                  <a:tileRect/>
                </a:gradFill>
              </a:rPr>
              <a:t>Tracking the progression of the new omicron COVID-19 variant</a:t>
            </a:r>
            <a:endParaRPr lang="en-IN" sz="3800">
              <a:gradFill flip="none" rotWithShape="1">
                <a:gsLst>
                  <a:gs pos="0">
                    <a:schemeClr val="accent5">
                      <a:alpha val="70000"/>
                    </a:schemeClr>
                  </a:gs>
                  <a:gs pos="100000">
                    <a:schemeClr val="accent1">
                      <a:alpha val="70000"/>
                    </a:schemeClr>
                  </a:gs>
                </a:gsLst>
                <a:lin ang="0" scaled="1"/>
                <a:tileRect/>
              </a:gradFill>
            </a:endParaRPr>
          </a:p>
        </p:txBody>
      </p:sp>
      <p:sp>
        <p:nvSpPr>
          <p:cNvPr id="3" name="Subtitle 2">
            <a:extLst>
              <a:ext uri="{FF2B5EF4-FFF2-40B4-BE49-F238E27FC236}">
                <a16:creationId xmlns:a16="http://schemas.microsoft.com/office/drawing/2014/main" id="{5A0F55F5-0DFA-4F87-B6EF-83BF57BE6C05}"/>
              </a:ext>
            </a:extLst>
          </p:cNvPr>
          <p:cNvSpPr>
            <a:spLocks noGrp="1"/>
          </p:cNvSpPr>
          <p:nvPr>
            <p:ph type="subTitle" idx="1"/>
          </p:nvPr>
        </p:nvSpPr>
        <p:spPr>
          <a:xfrm>
            <a:off x="838200" y="3602038"/>
            <a:ext cx="5386330" cy="2375118"/>
          </a:xfrm>
        </p:spPr>
        <p:txBody>
          <a:bodyPr>
            <a:normAutofit fontScale="92500"/>
          </a:bodyPr>
          <a:lstStyle/>
          <a:p>
            <a:pPr algn="l"/>
            <a:r>
              <a:rPr lang="en-IN" sz="2200" dirty="0">
                <a:solidFill>
                  <a:schemeClr val="tx2">
                    <a:alpha val="60000"/>
                  </a:schemeClr>
                </a:solidFill>
              </a:rPr>
              <a:t>Done by: -</a:t>
            </a:r>
          </a:p>
          <a:p>
            <a:pPr algn="l"/>
            <a:r>
              <a:rPr lang="en-IN" sz="2200" dirty="0">
                <a:solidFill>
                  <a:schemeClr val="tx2">
                    <a:alpha val="60000"/>
                  </a:schemeClr>
                </a:solidFill>
              </a:rPr>
              <a:t>2010030097(MTV Soumith)(Team Lead)</a:t>
            </a:r>
          </a:p>
          <a:p>
            <a:pPr algn="l"/>
            <a:r>
              <a:rPr lang="en-IN" sz="2200" dirty="0">
                <a:solidFill>
                  <a:schemeClr val="tx2">
                    <a:alpha val="60000"/>
                  </a:schemeClr>
                </a:solidFill>
              </a:rPr>
              <a:t>2010030027(C.Koushik Reddy)</a:t>
            </a:r>
          </a:p>
          <a:p>
            <a:pPr algn="l"/>
            <a:r>
              <a:rPr lang="en-IN" sz="2200" dirty="0">
                <a:solidFill>
                  <a:schemeClr val="tx2">
                    <a:alpha val="60000"/>
                  </a:schemeClr>
                </a:solidFill>
              </a:rPr>
              <a:t>2010030045(D.Chaitanya)</a:t>
            </a:r>
          </a:p>
          <a:p>
            <a:pPr algn="l"/>
            <a:r>
              <a:rPr lang="en-IN" sz="2200" dirty="0">
                <a:solidFill>
                  <a:schemeClr val="tx2">
                    <a:alpha val="60000"/>
                  </a:schemeClr>
                </a:solidFill>
              </a:rPr>
              <a:t>2010030167(TSS Subramanyam)</a:t>
            </a:r>
          </a:p>
          <a:p>
            <a:pPr algn="l"/>
            <a:endParaRPr lang="en-IN" sz="2200" dirty="0">
              <a:solidFill>
                <a:schemeClr val="tx2">
                  <a:alpha val="60000"/>
                </a:schemeClr>
              </a:solidFill>
            </a:endParaRPr>
          </a:p>
        </p:txBody>
      </p:sp>
      <p:pic>
        <p:nvPicPr>
          <p:cNvPr id="4" name="Picture 3" descr="Virus cells suspended on air">
            <a:extLst>
              <a:ext uri="{FF2B5EF4-FFF2-40B4-BE49-F238E27FC236}">
                <a16:creationId xmlns:a16="http://schemas.microsoft.com/office/drawing/2014/main" id="{76738BD8-EC26-4CE2-883B-F97D7EAA8F3D}"/>
              </a:ext>
            </a:extLst>
          </p:cNvPr>
          <p:cNvPicPr>
            <a:picLocks noChangeAspect="1"/>
          </p:cNvPicPr>
          <p:nvPr/>
        </p:nvPicPr>
        <p:blipFill rotWithShape="1">
          <a:blip r:embed="rId2">
            <a:alphaModFix amt="90000"/>
          </a:blip>
          <a:srcRect l="9581" r="23752"/>
          <a:stretch/>
        </p:blipFill>
        <p:spPr>
          <a:xfrm>
            <a:off x="6805082" y="880844"/>
            <a:ext cx="4548718" cy="5117284"/>
          </a:xfrm>
          <a:prstGeom prst="rect">
            <a:avLst/>
          </a:prstGeom>
        </p:spPr>
      </p:pic>
    </p:spTree>
    <p:extLst>
      <p:ext uri="{BB962C8B-B14F-4D97-AF65-F5344CB8AC3E}">
        <p14:creationId xmlns:p14="http://schemas.microsoft.com/office/powerpoint/2010/main" val="360790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F0D9E-9A5E-4FBB-9A88-36E65C0FC66F}"/>
              </a:ext>
            </a:extLst>
          </p:cNvPr>
          <p:cNvSpPr>
            <a:spLocks noGrp="1"/>
          </p:cNvSpPr>
          <p:nvPr>
            <p:ph type="title"/>
          </p:nvPr>
        </p:nvSpPr>
        <p:spPr>
          <a:xfrm>
            <a:off x="684212" y="485244"/>
            <a:ext cx="8534400" cy="1507067"/>
          </a:xfrm>
        </p:spPr>
        <p:txBody>
          <a:bodyPr>
            <a:normAutofit/>
          </a:bodyPr>
          <a:lstStyle/>
          <a:p>
            <a:r>
              <a:rPr lang="en-IN"/>
              <a:t>Introduction</a:t>
            </a:r>
            <a:endParaRPr lang="en-IN" dirty="0"/>
          </a:p>
        </p:txBody>
      </p:sp>
      <p:grpSp>
        <p:nvGrpSpPr>
          <p:cNvPr id="17"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0BA5442A-4F74-49E3-A20C-F176A38D762C}"/>
              </a:ext>
            </a:extLst>
          </p:cNvPr>
          <p:cNvSpPr>
            <a:spLocks noGrp="1"/>
          </p:cNvSpPr>
          <p:nvPr>
            <p:ph idx="1"/>
          </p:nvPr>
        </p:nvSpPr>
        <p:spPr>
          <a:xfrm>
            <a:off x="684212" y="2068511"/>
            <a:ext cx="8534400" cy="3615267"/>
          </a:xfrm>
        </p:spPr>
        <p:txBody>
          <a:bodyPr>
            <a:normAutofit/>
          </a:bodyPr>
          <a:lstStyle/>
          <a:p>
            <a:r>
              <a:rPr lang="en-IN" sz="2000" b="0" i="0" dirty="0">
                <a:solidFill>
                  <a:schemeClr val="tx1"/>
                </a:solidFill>
                <a:effectLst/>
                <a:latin typeface="Times New Roman" panose="02020603050405020304" pitchFamily="18" charset="0"/>
                <a:cs typeface="Times New Roman" panose="02020603050405020304" pitchFamily="18" charset="0"/>
              </a:rPr>
              <a:t>Omicron is a new variant of SARS-CoV-2 which was recently reported from South Africa on 24th November 2021. It is also known called as B.1.1.529. It has a very large number of mutations, almost more than 30 on the viral spike protein, which is the key target of the immune response . It is detected by Covid-19 RT-PCR METHOD. Omicron may be 2 to 3 times more transmissible than Delta, and other variants.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So, Tracking the number of Cases of the new variants is really important as we can know how fast the variant is spreading.</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81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9F9B5-73D1-4D74-B74A-C252B116C27C}"/>
              </a:ext>
            </a:extLst>
          </p:cNvPr>
          <p:cNvSpPr>
            <a:spLocks noGrp="1"/>
          </p:cNvSpPr>
          <p:nvPr>
            <p:ph type="title"/>
          </p:nvPr>
        </p:nvSpPr>
        <p:spPr>
          <a:xfrm>
            <a:off x="684212" y="485244"/>
            <a:ext cx="8534400" cy="1507067"/>
          </a:xfrm>
        </p:spPr>
        <p:txBody>
          <a:bodyPr>
            <a:normAutofit/>
          </a:bodyPr>
          <a:lstStyle/>
          <a:p>
            <a:r>
              <a:rPr lang="en-US" dirty="0"/>
              <a:t>Problem Statement </a:t>
            </a:r>
            <a:endParaRPr lang="en-IN"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44AC633-6F8C-44CE-96F6-ACFC40ED66BD}"/>
              </a:ext>
            </a:extLst>
          </p:cNvPr>
          <p:cNvSpPr>
            <a:spLocks noGrp="1"/>
          </p:cNvSpPr>
          <p:nvPr>
            <p:ph idx="1"/>
          </p:nvPr>
        </p:nvSpPr>
        <p:spPr>
          <a:xfrm>
            <a:off x="684212" y="2068511"/>
            <a:ext cx="8534400" cy="361526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During this pandemic due to some false miscommunication of omicron variant in social media , so many people are getting panic and tensed when they saw such type of news and people are getting information about the omicron variant only about our country in social media or news channels.</a:t>
            </a:r>
          </a:p>
          <a:p>
            <a:r>
              <a:rPr lang="en-US" dirty="0">
                <a:solidFill>
                  <a:schemeClr val="tx1"/>
                </a:solidFill>
                <a:latin typeface="Times New Roman" panose="02020603050405020304" pitchFamily="18" charset="0"/>
                <a:cs typeface="Times New Roman" panose="02020603050405020304" pitchFamily="18" charset="0"/>
              </a:rPr>
              <a:t> Our goal is to take all the information related to the omicron variant like No of People died , Current status etc.. throughout the world and representing  those data in the visualization form for getting awareness about the omicron variant.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8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1929DE-3F74-4117-926C-201B03BBD3EF}"/>
              </a:ext>
            </a:extLst>
          </p:cNvPr>
          <p:cNvGraphicFramePr>
            <a:graphicFrameLocks noGrp="1"/>
          </p:cNvGraphicFramePr>
          <p:nvPr>
            <p:extLst>
              <p:ext uri="{D42A27DB-BD31-4B8C-83A1-F6EECF244321}">
                <p14:modId xmlns:p14="http://schemas.microsoft.com/office/powerpoint/2010/main" val="2262753688"/>
              </p:ext>
            </p:extLst>
          </p:nvPr>
        </p:nvGraphicFramePr>
        <p:xfrm>
          <a:off x="0" y="-6731"/>
          <a:ext cx="12192001" cy="6961656"/>
        </p:xfrm>
        <a:graphic>
          <a:graphicData uri="http://schemas.openxmlformats.org/drawingml/2006/table">
            <a:tbl>
              <a:tblPr firstRow="1" bandRow="1">
                <a:tableStyleId>{5C22544A-7EE6-4342-B048-85BDC9FD1C3A}</a:tableStyleId>
              </a:tblPr>
              <a:tblGrid>
                <a:gridCol w="585732">
                  <a:extLst>
                    <a:ext uri="{9D8B030D-6E8A-4147-A177-3AD203B41FA5}">
                      <a16:colId xmlns:a16="http://schemas.microsoft.com/office/drawing/2014/main" val="1253540640"/>
                    </a:ext>
                  </a:extLst>
                </a:gridCol>
                <a:gridCol w="1658262">
                  <a:extLst>
                    <a:ext uri="{9D8B030D-6E8A-4147-A177-3AD203B41FA5}">
                      <a16:colId xmlns:a16="http://schemas.microsoft.com/office/drawing/2014/main" val="2946344784"/>
                    </a:ext>
                  </a:extLst>
                </a:gridCol>
                <a:gridCol w="1468690">
                  <a:extLst>
                    <a:ext uri="{9D8B030D-6E8A-4147-A177-3AD203B41FA5}">
                      <a16:colId xmlns:a16="http://schemas.microsoft.com/office/drawing/2014/main" val="3284426460"/>
                    </a:ext>
                  </a:extLst>
                </a:gridCol>
                <a:gridCol w="6408059">
                  <a:extLst>
                    <a:ext uri="{9D8B030D-6E8A-4147-A177-3AD203B41FA5}">
                      <a16:colId xmlns:a16="http://schemas.microsoft.com/office/drawing/2014/main" val="2001889389"/>
                    </a:ext>
                  </a:extLst>
                </a:gridCol>
                <a:gridCol w="2071258">
                  <a:extLst>
                    <a:ext uri="{9D8B030D-6E8A-4147-A177-3AD203B41FA5}">
                      <a16:colId xmlns:a16="http://schemas.microsoft.com/office/drawing/2014/main" val="3373421554"/>
                    </a:ext>
                  </a:extLst>
                </a:gridCol>
              </a:tblGrid>
              <a:tr h="652296">
                <a:tc>
                  <a:txBody>
                    <a:bodyPr/>
                    <a:lstStyle/>
                    <a:p>
                      <a:r>
                        <a:rPr lang="en-US" b="1" dirty="0"/>
                        <a:t>SNO</a:t>
                      </a:r>
                      <a:endParaRPr lang="en-IN" b="1" dirty="0"/>
                    </a:p>
                  </a:txBody>
                  <a:tcPr/>
                </a:tc>
                <a:tc>
                  <a:txBody>
                    <a:bodyPr/>
                    <a:lstStyle/>
                    <a:p>
                      <a:r>
                        <a:rPr lang="en-US" b="1" dirty="0"/>
                        <a:t>TITLE</a:t>
                      </a:r>
                      <a:endParaRPr lang="en-IN" b="1" dirty="0"/>
                    </a:p>
                  </a:txBody>
                  <a:tcPr/>
                </a:tc>
                <a:tc>
                  <a:txBody>
                    <a:bodyPr/>
                    <a:lstStyle/>
                    <a:p>
                      <a:r>
                        <a:rPr lang="en-US" b="1" dirty="0"/>
                        <a:t>AUTHOR</a:t>
                      </a:r>
                      <a:endParaRPr lang="en-IN" b="1" dirty="0"/>
                    </a:p>
                  </a:txBody>
                  <a:tcPr/>
                </a:tc>
                <a:tc>
                  <a:txBody>
                    <a:bodyPr/>
                    <a:lstStyle/>
                    <a:p>
                      <a:r>
                        <a:rPr lang="en-US" b="1" dirty="0"/>
                        <a:t>INFORMATION WE GATHERED</a:t>
                      </a:r>
                      <a:endParaRPr lang="en-IN" b="1" dirty="0"/>
                    </a:p>
                  </a:txBody>
                  <a:tcPr/>
                </a:tc>
                <a:tc>
                  <a:txBody>
                    <a:bodyPr/>
                    <a:lstStyle/>
                    <a:p>
                      <a:r>
                        <a:rPr lang="en-US" b="1" dirty="0"/>
                        <a:t>Conclusion</a:t>
                      </a:r>
                      <a:endParaRPr lang="en-IN" b="1" dirty="0"/>
                    </a:p>
                  </a:txBody>
                  <a:tcPr/>
                </a:tc>
                <a:extLst>
                  <a:ext uri="{0D108BD9-81ED-4DB2-BD59-A6C34878D82A}">
                    <a16:rowId xmlns:a16="http://schemas.microsoft.com/office/drawing/2014/main" val="2259522637"/>
                  </a:ext>
                </a:extLst>
              </a:tr>
              <a:tr h="2250883">
                <a:tc>
                  <a:txBody>
                    <a:bodyPr/>
                    <a:lstStyle/>
                    <a:p>
                      <a:r>
                        <a:rPr lang="en-US" b="1" dirty="0"/>
                        <a:t>1</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Omicron SARS-CoV-2 variant: a new chapter in the COVID-19 pandemic</a:t>
                      </a:r>
                    </a:p>
                    <a:p>
                      <a:endParaRPr lang="en-IN" b="1" dirty="0"/>
                    </a:p>
                  </a:txBody>
                  <a:tcPr/>
                </a:tc>
                <a:tc>
                  <a:txBody>
                    <a:bodyPr/>
                    <a:lstStyle/>
                    <a:p>
                      <a:r>
                        <a:rPr lang="en-IN" sz="1800" b="1" i="0" u="none" strike="noStrike" kern="1200" dirty="0">
                          <a:solidFill>
                            <a:schemeClr val="dk1"/>
                          </a:solidFill>
                          <a:effectLst/>
                          <a:latin typeface="+mn-lt"/>
                          <a:ea typeface="+mn-ea"/>
                          <a:cs typeface="+mn-cs"/>
                        </a:rPr>
                        <a:t>Quarraisha Abdool Karim</a:t>
                      </a:r>
                      <a:endParaRPr lang="en-IN" b="1" dirty="0"/>
                    </a:p>
                  </a:txBody>
                  <a:tcPr/>
                </a:tc>
                <a:tc>
                  <a:txBody>
                    <a:bodyPr/>
                    <a:lstStyle/>
                    <a:p>
                      <a:r>
                        <a:rPr lang="en-IN" sz="1800" b="1" i="0" kern="1200" dirty="0">
                          <a:solidFill>
                            <a:schemeClr val="dk1"/>
                          </a:solidFill>
                          <a:effectLst/>
                          <a:latin typeface="+mn-lt"/>
                          <a:ea typeface="+mn-ea"/>
                          <a:cs typeface="+mn-cs"/>
                        </a:rPr>
                        <a:t>The first sequenced omicron case was reported from Botswana on Nov 11, 2021, and a few days later another sequenced case was reported from Hong Kong in a traveller from South Africa. Several sequences from South Africa followed, after initial identification that the new variant was associated with an S-gene target failure on a specific PCR</a:t>
                      </a:r>
                      <a:endParaRPr lang="en-IN" b="1" dirty="0"/>
                    </a:p>
                  </a:txBody>
                  <a:tcPr/>
                </a:tc>
                <a:tc>
                  <a:txBody>
                    <a:bodyPr/>
                    <a:lstStyle/>
                    <a:p>
                      <a:r>
                        <a:rPr lang="en-US" b="1" dirty="0"/>
                        <a:t>Since the effect is more but the no is deaths is less.</a:t>
                      </a:r>
                      <a:endParaRPr lang="en-IN" b="1" dirty="0"/>
                    </a:p>
                  </a:txBody>
                  <a:tcPr/>
                </a:tc>
                <a:extLst>
                  <a:ext uri="{0D108BD9-81ED-4DB2-BD59-A6C34878D82A}">
                    <a16:rowId xmlns:a16="http://schemas.microsoft.com/office/drawing/2014/main" val="1912228983"/>
                  </a:ext>
                </a:extLst>
              </a:tr>
              <a:tr h="1980777">
                <a:tc>
                  <a:txBody>
                    <a:bodyPr/>
                    <a:lstStyle/>
                    <a:p>
                      <a:r>
                        <a:rPr lang="en-US" b="1" dirty="0"/>
                        <a:t>2</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Omicron variant and booster COVID-19 vaccines</a:t>
                      </a:r>
                    </a:p>
                    <a:p>
                      <a:endParaRPr lang="en-IN" b="1" dirty="0"/>
                    </a:p>
                  </a:txBody>
                  <a:tcPr/>
                </a:tc>
                <a:tc>
                  <a:txBody>
                    <a:bodyPr/>
                    <a:lstStyle/>
                    <a:p>
                      <a:r>
                        <a:rPr lang="en-IN" sz="1800" b="1" i="0" u="none" strike="noStrike" kern="1200" dirty="0">
                          <a:solidFill>
                            <a:schemeClr val="dk1"/>
                          </a:solidFill>
                          <a:effectLst/>
                          <a:latin typeface="+mn-lt"/>
                          <a:ea typeface="+mn-ea"/>
                          <a:cs typeface="+mn-cs"/>
                        </a:rPr>
                        <a:t>Talha Khan Burki</a:t>
                      </a:r>
                      <a:endParaRPr lang="en-IN" b="1" dirty="0"/>
                    </a:p>
                  </a:txBody>
                  <a:tcPr/>
                </a:tc>
                <a:tc>
                  <a:txBody>
                    <a:bodyPr/>
                    <a:lstStyle/>
                    <a:p>
                      <a:r>
                        <a:rPr lang="en-IN" sz="1800" b="1" i="0" kern="1200" dirty="0">
                          <a:solidFill>
                            <a:schemeClr val="dk1"/>
                          </a:solidFill>
                          <a:effectLst/>
                          <a:latin typeface="+mn-lt"/>
                          <a:ea typeface="+mn-ea"/>
                          <a:cs typeface="+mn-cs"/>
                        </a:rPr>
                        <a:t> 70% of the UK population have had two doses of the COVID-19 vaccine. vaccination rates are considerably lower in South Africa.</a:t>
                      </a:r>
                    </a:p>
                    <a:p>
                      <a:r>
                        <a:rPr lang="en-IN" sz="1800" b="1" i="0" kern="1200" dirty="0">
                          <a:solidFill>
                            <a:schemeClr val="dk1"/>
                          </a:solidFill>
                          <a:effectLst/>
                          <a:latin typeface="+mn-lt"/>
                          <a:ea typeface="+mn-ea"/>
                          <a:cs typeface="+mn-cs"/>
                        </a:rPr>
                        <a:t>“It certainly looks like a three-shot vaccination schedule will be needed against omicron”, commented Susanna Dunachie, professor in infectious diseases at the University of Oxford (Oxford, UK)</a:t>
                      </a:r>
                      <a:endParaRPr lang="en-IN" b="1" dirty="0"/>
                    </a:p>
                  </a:txBody>
                  <a:tcPr/>
                </a:tc>
                <a:tc>
                  <a:txBody>
                    <a:bodyPr/>
                    <a:lstStyle/>
                    <a:p>
                      <a:r>
                        <a:rPr lang="en-US" b="1" dirty="0"/>
                        <a:t>Vaccination is needed to overcome such variants.</a:t>
                      </a:r>
                      <a:endParaRPr lang="en-IN" b="1" dirty="0"/>
                    </a:p>
                  </a:txBody>
                  <a:tcPr/>
                </a:tc>
                <a:extLst>
                  <a:ext uri="{0D108BD9-81ED-4DB2-BD59-A6C34878D82A}">
                    <a16:rowId xmlns:a16="http://schemas.microsoft.com/office/drawing/2014/main" val="184680259"/>
                  </a:ext>
                </a:extLst>
              </a:tr>
              <a:tr h="1980777">
                <a:tc>
                  <a:txBody>
                    <a:bodyPr/>
                    <a:lstStyle/>
                    <a:p>
                      <a:r>
                        <a:rPr lang="en-US" b="1" dirty="0"/>
                        <a:t>3</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Convulsions in children with COVID-19 during the Omicron wave</a:t>
                      </a:r>
                    </a:p>
                    <a:p>
                      <a:endParaRPr lang="en-IN" b="1" dirty="0"/>
                    </a:p>
                  </a:txBody>
                  <a:tcPr/>
                </a:tc>
                <a:tc>
                  <a:txBody>
                    <a:bodyPr/>
                    <a:lstStyle/>
                    <a:p>
                      <a:r>
                        <a:rPr lang="en-IN" sz="1800" b="1" i="0" u="none" strike="noStrike" kern="1200" dirty="0">
                          <a:solidFill>
                            <a:schemeClr val="dk1"/>
                          </a:solidFill>
                          <a:effectLst/>
                          <a:latin typeface="+mn-lt"/>
                          <a:ea typeface="+mn-ea"/>
                          <a:cs typeface="+mn-cs"/>
                        </a:rPr>
                        <a:t>Jonas F. </a:t>
                      </a:r>
                      <a:r>
                        <a:rPr lang="en-IN" sz="1800" b="1" i="0" u="none" strike="noStrike" kern="1200" dirty="0" err="1">
                          <a:solidFill>
                            <a:schemeClr val="dk1"/>
                          </a:solidFill>
                          <a:effectLst/>
                          <a:latin typeface="+mn-lt"/>
                          <a:ea typeface="+mn-ea"/>
                          <a:cs typeface="+mn-cs"/>
                        </a:rPr>
                        <a:t>Ludvigsson</a:t>
                      </a:r>
                      <a:endParaRPr lang="en-IN" sz="1800" b="1" i="0" kern="1200" dirty="0">
                        <a:solidFill>
                          <a:schemeClr val="dk1"/>
                        </a:solidFill>
                        <a:effectLst/>
                        <a:latin typeface="+mn-lt"/>
                        <a:ea typeface="+mn-ea"/>
                        <a:cs typeface="+mn-cs"/>
                      </a:endParaRPr>
                    </a:p>
                  </a:txBody>
                  <a:tcPr/>
                </a:tc>
                <a:tc>
                  <a:txBody>
                    <a:bodyPr/>
                    <a:lstStyle/>
                    <a:p>
                      <a:r>
                        <a:rPr lang="en-IN" sz="1800" b="1" i="0" kern="1200" dirty="0">
                          <a:solidFill>
                            <a:schemeClr val="dk1"/>
                          </a:solidFill>
                          <a:effectLst/>
                          <a:latin typeface="+mn-lt"/>
                          <a:ea typeface="+mn-ea"/>
                          <a:cs typeface="+mn-cs"/>
                        </a:rPr>
                        <a:t>Two boys aged 3 and 21 months tested positive for the virus and a 14-year-old boy. The teenager had a history of urinary tract infections and a young children had a fever. The 3-month-old child had repeated convulsions for several hours, the 21-month-old had continuous convulsions for 15–20 min, and the teenager had a convulsion for 30–60s.</a:t>
                      </a:r>
                      <a:endParaRPr lang="en-IN" b="1" dirty="0"/>
                    </a:p>
                  </a:txBody>
                  <a:tcPr/>
                </a:tc>
                <a:tc>
                  <a:txBody>
                    <a:bodyPr/>
                    <a:lstStyle/>
                    <a:p>
                      <a:r>
                        <a:rPr lang="en-IN" sz="1800" b="1" i="0" kern="1200" dirty="0">
                          <a:solidFill>
                            <a:schemeClr val="dk1"/>
                          </a:solidFill>
                          <a:effectLst/>
                          <a:latin typeface="+mn-lt"/>
                          <a:ea typeface="+mn-ea"/>
                          <a:cs typeface="+mn-cs"/>
                        </a:rPr>
                        <a:t>Convulsions may be a sign of the Omicron variant in children with COVID-19.</a:t>
                      </a:r>
                      <a:endParaRPr lang="en-IN" b="1" dirty="0"/>
                    </a:p>
                  </a:txBody>
                  <a:tcPr/>
                </a:tc>
                <a:extLst>
                  <a:ext uri="{0D108BD9-81ED-4DB2-BD59-A6C34878D82A}">
                    <a16:rowId xmlns:a16="http://schemas.microsoft.com/office/drawing/2014/main" val="2781459013"/>
                  </a:ext>
                </a:extLst>
              </a:tr>
            </a:tbl>
          </a:graphicData>
        </a:graphic>
      </p:graphicFrame>
    </p:spTree>
    <p:extLst>
      <p:ext uri="{BB962C8B-B14F-4D97-AF65-F5344CB8AC3E}">
        <p14:creationId xmlns:p14="http://schemas.microsoft.com/office/powerpoint/2010/main" val="128778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C69EF19-C25F-4BC9-A4F8-82EFA14C408D}"/>
              </a:ext>
            </a:extLst>
          </p:cNvPr>
          <p:cNvPicPr>
            <a:picLocks noChangeAspect="1"/>
          </p:cNvPicPr>
          <p:nvPr/>
        </p:nvPicPr>
        <p:blipFill rotWithShape="1">
          <a:blip r:embed="rId2">
            <a:alphaModFix amt="35000"/>
          </a:blip>
          <a:srcRect t="3982" b="6019"/>
          <a:stretch/>
        </p:blipFill>
        <p:spPr>
          <a:xfrm>
            <a:off x="3175" y="0"/>
            <a:ext cx="12192000" cy="6857990"/>
          </a:xfrm>
          <a:prstGeom prst="rect">
            <a:avLst/>
          </a:prstGeom>
        </p:spPr>
      </p:pic>
      <p:sp>
        <p:nvSpPr>
          <p:cNvPr id="2" name="Title 1">
            <a:extLst>
              <a:ext uri="{FF2B5EF4-FFF2-40B4-BE49-F238E27FC236}">
                <a16:creationId xmlns:a16="http://schemas.microsoft.com/office/drawing/2014/main" id="{F409569B-3E82-4CC9-BEE6-82C8AD4E580F}"/>
              </a:ext>
            </a:extLst>
          </p:cNvPr>
          <p:cNvSpPr>
            <a:spLocks noGrp="1"/>
          </p:cNvSpPr>
          <p:nvPr>
            <p:ph type="title"/>
          </p:nvPr>
        </p:nvSpPr>
        <p:spPr>
          <a:xfrm>
            <a:off x="2535046" y="146686"/>
            <a:ext cx="8534400" cy="1507067"/>
          </a:xfrm>
        </p:spPr>
        <p:txBody>
          <a:bodyPr>
            <a:normAutofit/>
          </a:bodyPr>
          <a:lstStyle/>
          <a:p>
            <a:r>
              <a:rPr lang="en-IN" dirty="0"/>
              <a:t>Our Approach To this project</a:t>
            </a:r>
          </a:p>
        </p:txBody>
      </p:sp>
      <p:sp>
        <p:nvSpPr>
          <p:cNvPr id="3" name="Content Placeholder 2">
            <a:extLst>
              <a:ext uri="{FF2B5EF4-FFF2-40B4-BE49-F238E27FC236}">
                <a16:creationId xmlns:a16="http://schemas.microsoft.com/office/drawing/2014/main" id="{D29D7FBC-4D37-4E69-B5BB-4E6C557200EE}"/>
              </a:ext>
            </a:extLst>
          </p:cNvPr>
          <p:cNvSpPr>
            <a:spLocks noGrp="1"/>
          </p:cNvSpPr>
          <p:nvPr>
            <p:ph idx="1"/>
          </p:nvPr>
        </p:nvSpPr>
        <p:spPr>
          <a:xfrm>
            <a:off x="1521493" y="1621361"/>
            <a:ext cx="8534400" cy="3615267"/>
          </a:xfrm>
        </p:spPr>
        <p:txBody>
          <a:bodyPr>
            <a:normAutofit/>
          </a:bodyPr>
          <a:lstStyle/>
          <a:p>
            <a:r>
              <a:rPr lang="en-IN" dirty="0">
                <a:solidFill>
                  <a:schemeClr val="tx1"/>
                </a:solidFill>
              </a:rPr>
              <a:t>As this Project is about tracking the spread of new covid-19 variants , we are going to collect the data from trusted website and display that information in graphical manner. We are going to display the collected data in the form of many graphs.</a:t>
            </a:r>
          </a:p>
        </p:txBody>
      </p:sp>
    </p:spTree>
    <p:extLst>
      <p:ext uri="{BB962C8B-B14F-4D97-AF65-F5344CB8AC3E}">
        <p14:creationId xmlns:p14="http://schemas.microsoft.com/office/powerpoint/2010/main" val="47198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7141B-F241-4349-A8AE-AD67A060837A}"/>
              </a:ext>
            </a:extLst>
          </p:cNvPr>
          <p:cNvSpPr>
            <a:spLocks noGrp="1"/>
          </p:cNvSpPr>
          <p:nvPr>
            <p:ph type="title"/>
          </p:nvPr>
        </p:nvSpPr>
        <p:spPr>
          <a:xfrm>
            <a:off x="684212" y="485244"/>
            <a:ext cx="8534400" cy="1507067"/>
          </a:xfrm>
        </p:spPr>
        <p:txBody>
          <a:bodyPr>
            <a:normAutofit/>
          </a:bodyPr>
          <a:lstStyle/>
          <a:p>
            <a:r>
              <a:rPr lang="en-IN" dirty="0"/>
              <a:t>Data set</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1C63DCCB-3069-4748-A886-5FB5E7412205}"/>
              </a:ext>
            </a:extLst>
          </p:cNvPr>
          <p:cNvSpPr>
            <a:spLocks noGrp="1"/>
          </p:cNvSpPr>
          <p:nvPr>
            <p:ph idx="1"/>
          </p:nvPr>
        </p:nvSpPr>
        <p:spPr>
          <a:xfrm>
            <a:off x="684212" y="2068511"/>
            <a:ext cx="8534400" cy="3615267"/>
          </a:xfrm>
        </p:spPr>
        <p:txBody>
          <a:bodyPr>
            <a:normAutofit/>
          </a:bodyPr>
          <a:lstStyle/>
          <a:p>
            <a:r>
              <a:rPr lang="en-IN" dirty="0">
                <a:solidFill>
                  <a:schemeClr val="tx1"/>
                </a:solidFill>
              </a:rPr>
              <a:t>The Data Set that we are going to use for this project is </a:t>
            </a:r>
            <a:r>
              <a:rPr lang="en-IN" b="1" i="0" dirty="0">
                <a:solidFill>
                  <a:schemeClr val="tx1"/>
                </a:solidFill>
                <a:effectLst/>
                <a:latin typeface="Inter"/>
              </a:rPr>
              <a:t>covid-variants.csv</a:t>
            </a:r>
          </a:p>
          <a:p>
            <a:pPr marL="0" indent="0">
              <a:buNone/>
            </a:pPr>
            <a:endParaRPr lang="en-IN" dirty="0">
              <a:solidFill>
                <a:schemeClr val="tx1"/>
              </a:solidFill>
            </a:endParaRPr>
          </a:p>
        </p:txBody>
      </p:sp>
    </p:spTree>
    <p:extLst>
      <p:ext uri="{BB962C8B-B14F-4D97-AF65-F5344CB8AC3E}">
        <p14:creationId xmlns:p14="http://schemas.microsoft.com/office/powerpoint/2010/main" val="266443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7" name="Rectangle 15">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8"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9">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1F56437A-12D2-4164-9A74-099D5E8EE96E}"/>
              </a:ext>
            </a:extLst>
          </p:cNvPr>
          <p:cNvSpPr>
            <a:spLocks noGrp="1"/>
          </p:cNvSpPr>
          <p:nvPr>
            <p:ph type="title"/>
          </p:nvPr>
        </p:nvSpPr>
        <p:spPr>
          <a:xfrm>
            <a:off x="193807" y="434390"/>
            <a:ext cx="3043896" cy="3248611"/>
          </a:xfrm>
        </p:spPr>
        <p:txBody>
          <a:bodyPr>
            <a:normAutofit/>
          </a:bodyPr>
          <a:lstStyle/>
          <a:p>
            <a:r>
              <a:rPr lang="en-IN" sz="2800">
                <a:solidFill>
                  <a:srgbClr val="FFFFFF"/>
                </a:solidFill>
              </a:rPr>
              <a:t>Programming language</a:t>
            </a:r>
          </a:p>
        </p:txBody>
      </p:sp>
      <p:graphicFrame>
        <p:nvGraphicFramePr>
          <p:cNvPr id="26" name="Content Placeholder 2">
            <a:extLst>
              <a:ext uri="{FF2B5EF4-FFF2-40B4-BE49-F238E27FC236}">
                <a16:creationId xmlns:a16="http://schemas.microsoft.com/office/drawing/2014/main" id="{D7AF8D9C-80C8-4E7A-9B8A-B2603B4FDD23}"/>
              </a:ext>
            </a:extLst>
          </p:cNvPr>
          <p:cNvGraphicFramePr>
            <a:graphicFrameLocks noGrp="1"/>
          </p:cNvGraphicFramePr>
          <p:nvPr>
            <p:ph idx="1"/>
            <p:extLst>
              <p:ext uri="{D42A27DB-BD31-4B8C-83A1-F6EECF244321}">
                <p14:modId xmlns:p14="http://schemas.microsoft.com/office/powerpoint/2010/main" val="640095927"/>
              </p:ext>
            </p:extLst>
          </p:nvPr>
        </p:nvGraphicFramePr>
        <p:xfrm>
          <a:off x="3862388" y="1123950"/>
          <a:ext cx="8329612" cy="3616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72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34" name="Straight Connector 3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FCCE7890-53E8-416E-BBEB-ECB87AD2B0ED}"/>
              </a:ext>
            </a:extLst>
          </p:cNvPr>
          <p:cNvSpPr>
            <a:spLocks noGrp="1"/>
          </p:cNvSpPr>
          <p:nvPr>
            <p:ph type="title"/>
          </p:nvPr>
        </p:nvSpPr>
        <p:spPr>
          <a:xfrm>
            <a:off x="395566" y="194936"/>
            <a:ext cx="8420877" cy="1901186"/>
          </a:xfrm>
        </p:spPr>
        <p:txBody>
          <a:bodyPr vert="horz" lIns="91440" tIns="45720" rIns="91440" bIns="45720" rtlCol="0" anchor="b">
            <a:normAutofit/>
          </a:bodyPr>
          <a:lstStyle/>
          <a:p>
            <a:r>
              <a:rPr lang="en-US" sz="4800" dirty="0"/>
              <a:t>Future Scope</a:t>
            </a:r>
          </a:p>
        </p:txBody>
      </p:sp>
      <p:sp>
        <p:nvSpPr>
          <p:cNvPr id="3" name="Content Placeholder 2">
            <a:extLst>
              <a:ext uri="{FF2B5EF4-FFF2-40B4-BE49-F238E27FC236}">
                <a16:creationId xmlns:a16="http://schemas.microsoft.com/office/drawing/2014/main" id="{B712E5DB-3922-413F-87F8-2261F5A9F3EB}"/>
              </a:ext>
            </a:extLst>
          </p:cNvPr>
          <p:cNvSpPr>
            <a:spLocks noGrp="1"/>
          </p:cNvSpPr>
          <p:nvPr>
            <p:ph idx="1"/>
          </p:nvPr>
        </p:nvSpPr>
        <p:spPr>
          <a:xfrm>
            <a:off x="684212" y="3843867"/>
            <a:ext cx="6400800" cy="1947333"/>
          </a:xfrm>
        </p:spPr>
        <p:txBody>
          <a:bodyPr vert="horz" lIns="91440" tIns="45720" rIns="91440" bIns="45720" rtlCol="0" anchor="t">
            <a:normAutofit/>
          </a:bodyPr>
          <a:lstStyle/>
          <a:p>
            <a:pPr>
              <a:buFont typeface="Wingdings" panose="05000000000000000000" pitchFamily="2" charset="2"/>
              <a:buChar char="Ø"/>
            </a:pPr>
            <a:r>
              <a:rPr lang="en-US" sz="2100" dirty="0">
                <a:solidFill>
                  <a:schemeClr val="tx1"/>
                </a:solidFill>
              </a:rPr>
              <a:t>In future we can add a feature that will predict number of cases using machine learning.</a:t>
            </a:r>
          </a:p>
        </p:txBody>
      </p:sp>
    </p:spTree>
    <p:extLst>
      <p:ext uri="{BB962C8B-B14F-4D97-AF65-F5344CB8AC3E}">
        <p14:creationId xmlns:p14="http://schemas.microsoft.com/office/powerpoint/2010/main" val="20693547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TotalTime>
  <Words>620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Century Gothic</vt:lpstr>
      <vt:lpstr>Inter</vt:lpstr>
      <vt:lpstr>Times New Roman</vt:lpstr>
      <vt:lpstr>Wingdings</vt:lpstr>
      <vt:lpstr>Wingdings 3</vt:lpstr>
      <vt:lpstr>Slice</vt:lpstr>
      <vt:lpstr>Tracking the progression of the new omicron COVID-19 variant</vt:lpstr>
      <vt:lpstr>Introduction</vt:lpstr>
      <vt:lpstr>Problem Statement </vt:lpstr>
      <vt:lpstr>PowerPoint Presentation</vt:lpstr>
      <vt:lpstr>Our Approach To this project</vt:lpstr>
      <vt:lpstr>Data set</vt:lpstr>
      <vt:lpstr>Programming language</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the progression of the new omicron COVID-19 variant</dc:title>
  <dc:creator>koushikreddy36341@gmail.com</dc:creator>
  <cp:lastModifiedBy>koushikreddy36341@gmail.com</cp:lastModifiedBy>
  <cp:revision>2</cp:revision>
  <dcterms:created xsi:type="dcterms:W3CDTF">2022-03-06T15:51:05Z</dcterms:created>
  <dcterms:modified xsi:type="dcterms:W3CDTF">2022-03-09T02:38:55Z</dcterms:modified>
</cp:coreProperties>
</file>