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1F8B41-8E98-4210-8144-0D1626CDA701}" v="25" dt="2022-08-06T05:04:16.7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 reddy" userId="ec4420805dcd77ac" providerId="LiveId" clId="{C01F8B41-8E98-4210-8144-0D1626CDA701}"/>
    <pc:docChg chg="undo custSel modSld">
      <pc:chgData name="koushik reddy" userId="ec4420805dcd77ac" providerId="LiveId" clId="{C01F8B41-8E98-4210-8144-0D1626CDA701}" dt="2022-08-06T05:03:59.409" v="45"/>
      <pc:docMkLst>
        <pc:docMk/>
      </pc:docMkLst>
      <pc:sldChg chg="modAnim">
        <pc:chgData name="koushik reddy" userId="ec4420805dcd77ac" providerId="LiveId" clId="{C01F8B41-8E98-4210-8144-0D1626CDA701}" dt="2022-08-06T05:03:08.076" v="30"/>
        <pc:sldMkLst>
          <pc:docMk/>
          <pc:sldMk cId="2229129341" sldId="256"/>
        </pc:sldMkLst>
      </pc:sldChg>
      <pc:sldChg chg="modAnim">
        <pc:chgData name="koushik reddy" userId="ec4420805dcd77ac" providerId="LiveId" clId="{C01F8B41-8E98-4210-8144-0D1626CDA701}" dt="2022-08-06T05:03:41.623" v="42"/>
        <pc:sldMkLst>
          <pc:docMk/>
          <pc:sldMk cId="2698442587" sldId="257"/>
        </pc:sldMkLst>
      </pc:sldChg>
      <pc:sldChg chg="modAnim">
        <pc:chgData name="koushik reddy" userId="ec4420805dcd77ac" providerId="LiveId" clId="{C01F8B41-8E98-4210-8144-0D1626CDA701}" dt="2022-08-06T05:03:48.645" v="43"/>
        <pc:sldMkLst>
          <pc:docMk/>
          <pc:sldMk cId="3344119177" sldId="258"/>
        </pc:sldMkLst>
      </pc:sldChg>
      <pc:sldChg chg="addSp delSp modSp mod">
        <pc:chgData name="koushik reddy" userId="ec4420805dcd77ac" providerId="LiveId" clId="{C01F8B41-8E98-4210-8144-0D1626CDA701}" dt="2022-08-06T04:57:21.814" v="23" actId="1076"/>
        <pc:sldMkLst>
          <pc:docMk/>
          <pc:sldMk cId="2146558896" sldId="259"/>
        </pc:sldMkLst>
        <pc:spChg chg="add mod">
          <ac:chgData name="koushik reddy" userId="ec4420805dcd77ac" providerId="LiveId" clId="{C01F8B41-8E98-4210-8144-0D1626CDA701}" dt="2022-08-06T04:57:21.814" v="23" actId="1076"/>
          <ac:spMkLst>
            <pc:docMk/>
            <pc:sldMk cId="2146558896" sldId="259"/>
            <ac:spMk id="16" creationId="{D9345CDA-C1E6-F17F-D2A2-F26F1F3B1919}"/>
          </ac:spMkLst>
        </pc:spChg>
        <pc:spChg chg="add mod">
          <ac:chgData name="koushik reddy" userId="ec4420805dcd77ac" providerId="LiveId" clId="{C01F8B41-8E98-4210-8144-0D1626CDA701}" dt="2022-08-06T04:57:05.467" v="20" actId="20577"/>
          <ac:spMkLst>
            <pc:docMk/>
            <pc:sldMk cId="2146558896" sldId="259"/>
            <ac:spMk id="17" creationId="{672510A2-94DC-2107-73A9-A7BD86464C27}"/>
          </ac:spMkLst>
        </pc:spChg>
        <pc:spChg chg="add mod">
          <ac:chgData name="koushik reddy" userId="ec4420805dcd77ac" providerId="LiveId" clId="{C01F8B41-8E98-4210-8144-0D1626CDA701}" dt="2022-08-06T04:57:14.872" v="22" actId="20577"/>
          <ac:spMkLst>
            <pc:docMk/>
            <pc:sldMk cId="2146558896" sldId="259"/>
            <ac:spMk id="18" creationId="{59ED32AA-8C21-CCEF-74CC-898890B62EB4}"/>
          </ac:spMkLst>
        </pc:spChg>
        <pc:picChg chg="del">
          <ac:chgData name="koushik reddy" userId="ec4420805dcd77ac" providerId="LiveId" clId="{C01F8B41-8E98-4210-8144-0D1626CDA701}" dt="2022-08-06T04:55:36.280" v="0" actId="478"/>
          <ac:picMkLst>
            <pc:docMk/>
            <pc:sldMk cId="2146558896" sldId="259"/>
            <ac:picMk id="5" creationId="{D8F878B1-FB83-A0D9-3E71-300AE2DEBDF5}"/>
          </ac:picMkLst>
        </pc:picChg>
        <pc:picChg chg="add mod">
          <ac:chgData name="koushik reddy" userId="ec4420805dcd77ac" providerId="LiveId" clId="{C01F8B41-8E98-4210-8144-0D1626CDA701}" dt="2022-08-06T04:55:46.129" v="3" actId="14100"/>
          <ac:picMkLst>
            <pc:docMk/>
            <pc:sldMk cId="2146558896" sldId="259"/>
            <ac:picMk id="7" creationId="{2585FBEB-4CAB-A7F1-BF93-A3C8C9D45F20}"/>
          </ac:picMkLst>
        </pc:picChg>
        <pc:inkChg chg="add del">
          <ac:chgData name="koushik reddy" userId="ec4420805dcd77ac" providerId="LiveId" clId="{C01F8B41-8E98-4210-8144-0D1626CDA701}" dt="2022-08-06T04:55:57.850" v="5" actId="9405"/>
          <ac:inkMkLst>
            <pc:docMk/>
            <pc:sldMk cId="2146558896" sldId="259"/>
            <ac:inkMk id="8" creationId="{2906682A-7CA7-E40F-8408-8F65FD09D3C1}"/>
          </ac:inkMkLst>
        </pc:inkChg>
        <pc:inkChg chg="add">
          <ac:chgData name="koushik reddy" userId="ec4420805dcd77ac" providerId="LiveId" clId="{C01F8B41-8E98-4210-8144-0D1626CDA701}" dt="2022-08-06T04:56:11.919" v="6" actId="9405"/>
          <ac:inkMkLst>
            <pc:docMk/>
            <pc:sldMk cId="2146558896" sldId="259"/>
            <ac:inkMk id="9" creationId="{9F182E96-CED6-6E96-DF6C-871CFF092EC7}"/>
          </ac:inkMkLst>
        </pc:inkChg>
        <pc:inkChg chg="add">
          <ac:chgData name="koushik reddy" userId="ec4420805dcd77ac" providerId="LiveId" clId="{C01F8B41-8E98-4210-8144-0D1626CDA701}" dt="2022-08-06T04:56:13.685" v="7" actId="9405"/>
          <ac:inkMkLst>
            <pc:docMk/>
            <pc:sldMk cId="2146558896" sldId="259"/>
            <ac:inkMk id="10" creationId="{7837B5F8-8141-0EE3-57C0-FC3E0AC15525}"/>
          </ac:inkMkLst>
        </pc:inkChg>
        <pc:inkChg chg="add">
          <ac:chgData name="koushik reddy" userId="ec4420805dcd77ac" providerId="LiveId" clId="{C01F8B41-8E98-4210-8144-0D1626CDA701}" dt="2022-08-06T04:56:16.093" v="8" actId="9405"/>
          <ac:inkMkLst>
            <pc:docMk/>
            <pc:sldMk cId="2146558896" sldId="259"/>
            <ac:inkMk id="11" creationId="{D75F34B9-5FEB-AC73-1441-0A94336E3B8A}"/>
          </ac:inkMkLst>
        </pc:inkChg>
        <pc:inkChg chg="add del">
          <ac:chgData name="koushik reddy" userId="ec4420805dcd77ac" providerId="LiveId" clId="{C01F8B41-8E98-4210-8144-0D1626CDA701}" dt="2022-08-06T04:56:43.942" v="16" actId="9405"/>
          <ac:inkMkLst>
            <pc:docMk/>
            <pc:sldMk cId="2146558896" sldId="259"/>
            <ac:inkMk id="12" creationId="{398E764B-74A8-35F3-8888-B1375F789A02}"/>
          </ac:inkMkLst>
        </pc:inkChg>
        <pc:inkChg chg="add del">
          <ac:chgData name="koushik reddy" userId="ec4420805dcd77ac" providerId="LiveId" clId="{C01F8B41-8E98-4210-8144-0D1626CDA701}" dt="2022-08-06T04:56:43.632" v="15" actId="9405"/>
          <ac:inkMkLst>
            <pc:docMk/>
            <pc:sldMk cId="2146558896" sldId="259"/>
            <ac:inkMk id="13" creationId="{088675FA-CB60-732D-4F4C-7522ED901011}"/>
          </ac:inkMkLst>
        </pc:inkChg>
        <pc:inkChg chg="add del">
          <ac:chgData name="koushik reddy" userId="ec4420805dcd77ac" providerId="LiveId" clId="{C01F8B41-8E98-4210-8144-0D1626CDA701}" dt="2022-08-06T04:56:43.310" v="14" actId="9405"/>
          <ac:inkMkLst>
            <pc:docMk/>
            <pc:sldMk cId="2146558896" sldId="259"/>
            <ac:inkMk id="14" creationId="{900E8087-9E35-637E-D300-54AA47219029}"/>
          </ac:inkMkLst>
        </pc:inkChg>
        <pc:inkChg chg="add del">
          <ac:chgData name="koushik reddy" userId="ec4420805dcd77ac" providerId="LiveId" clId="{C01F8B41-8E98-4210-8144-0D1626CDA701}" dt="2022-08-06T04:56:42.982" v="13" actId="9405"/>
          <ac:inkMkLst>
            <pc:docMk/>
            <pc:sldMk cId="2146558896" sldId="259"/>
            <ac:inkMk id="15" creationId="{71C511C2-DF06-6231-D021-203C8745017C}"/>
          </ac:inkMkLst>
        </pc:inkChg>
      </pc:sldChg>
      <pc:sldChg chg="modSp mod modAnim">
        <pc:chgData name="koushik reddy" userId="ec4420805dcd77ac" providerId="LiveId" clId="{C01F8B41-8E98-4210-8144-0D1626CDA701}" dt="2022-08-06T05:03:59.409" v="45"/>
        <pc:sldMkLst>
          <pc:docMk/>
          <pc:sldMk cId="2464363857" sldId="260"/>
        </pc:sldMkLst>
        <pc:picChg chg="mod">
          <ac:chgData name="koushik reddy" userId="ec4420805dcd77ac" providerId="LiveId" clId="{C01F8B41-8E98-4210-8144-0D1626CDA701}" dt="2022-08-06T05:03:54.974" v="44" actId="1076"/>
          <ac:picMkLst>
            <pc:docMk/>
            <pc:sldMk cId="2464363857" sldId="260"/>
            <ac:picMk id="5" creationId="{A4EEB3D3-5F35-413C-08D9-4F215EFE1D3E}"/>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ACD760-8ED9-4426-9DE7-FA535C67D14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6DF6DCA-1763-44EE-BA93-0D5613A4D7A6}">
      <dgm:prSet/>
      <dgm:spPr/>
      <dgm:t>
        <a:bodyPr/>
        <a:lstStyle/>
        <a:p>
          <a:pPr>
            <a:defRPr cap="all"/>
          </a:pPr>
          <a:r>
            <a:rPr lang="en-US"/>
            <a:t>Project Area</a:t>
          </a:r>
        </a:p>
      </dgm:t>
    </dgm:pt>
    <dgm:pt modelId="{9DE3ADD1-6FCC-47B6-9693-8BA8BC4FAA81}" type="parTrans" cxnId="{65F1D8E4-3F29-4EF7-8F11-457EEEAD2A6A}">
      <dgm:prSet/>
      <dgm:spPr/>
      <dgm:t>
        <a:bodyPr/>
        <a:lstStyle/>
        <a:p>
          <a:endParaRPr lang="en-US"/>
        </a:p>
      </dgm:t>
    </dgm:pt>
    <dgm:pt modelId="{DF54829A-248A-457A-A6B0-D1FEB5C8BA7A}" type="sibTrans" cxnId="{65F1D8E4-3F29-4EF7-8F11-457EEEAD2A6A}">
      <dgm:prSet/>
      <dgm:spPr/>
      <dgm:t>
        <a:bodyPr/>
        <a:lstStyle/>
        <a:p>
          <a:endParaRPr lang="en-US"/>
        </a:p>
      </dgm:t>
    </dgm:pt>
    <dgm:pt modelId="{CBF9313B-DA6E-4623-9901-7DCA8C8C158D}">
      <dgm:prSet/>
      <dgm:spPr/>
      <dgm:t>
        <a:bodyPr/>
        <a:lstStyle/>
        <a:p>
          <a:pPr>
            <a:defRPr cap="all"/>
          </a:pPr>
          <a:r>
            <a:rPr lang="en-US"/>
            <a:t>Literature Survey</a:t>
          </a:r>
        </a:p>
      </dgm:t>
    </dgm:pt>
    <dgm:pt modelId="{8A3068AB-6EF6-4D43-ADD2-6062A1A20929}" type="parTrans" cxnId="{4B8243D2-1AA5-4529-A671-A3239471BC1F}">
      <dgm:prSet/>
      <dgm:spPr/>
      <dgm:t>
        <a:bodyPr/>
        <a:lstStyle/>
        <a:p>
          <a:endParaRPr lang="en-US"/>
        </a:p>
      </dgm:t>
    </dgm:pt>
    <dgm:pt modelId="{F50BF03E-FFE2-4792-8865-1C8BF5535953}" type="sibTrans" cxnId="{4B8243D2-1AA5-4529-A671-A3239471BC1F}">
      <dgm:prSet/>
      <dgm:spPr/>
      <dgm:t>
        <a:bodyPr/>
        <a:lstStyle/>
        <a:p>
          <a:endParaRPr lang="en-US"/>
        </a:p>
      </dgm:t>
    </dgm:pt>
    <dgm:pt modelId="{38B15DF3-7F36-4A9E-B334-D0A5C5AD9367}">
      <dgm:prSet/>
      <dgm:spPr/>
      <dgm:t>
        <a:bodyPr/>
        <a:lstStyle/>
        <a:p>
          <a:pPr>
            <a:defRPr cap="all"/>
          </a:pPr>
          <a:r>
            <a:rPr lang="en-US"/>
            <a:t>Problem Statement</a:t>
          </a:r>
        </a:p>
      </dgm:t>
    </dgm:pt>
    <dgm:pt modelId="{D0FB7772-56F4-4D2E-94A0-A3208BAA526D}" type="parTrans" cxnId="{217905D9-0FB5-493E-BB33-ED0953C36E62}">
      <dgm:prSet/>
      <dgm:spPr/>
      <dgm:t>
        <a:bodyPr/>
        <a:lstStyle/>
        <a:p>
          <a:endParaRPr lang="en-US"/>
        </a:p>
      </dgm:t>
    </dgm:pt>
    <dgm:pt modelId="{2434E1AD-BDFD-4D34-BF5D-EC2548213E5D}" type="sibTrans" cxnId="{217905D9-0FB5-493E-BB33-ED0953C36E62}">
      <dgm:prSet/>
      <dgm:spPr/>
      <dgm:t>
        <a:bodyPr/>
        <a:lstStyle/>
        <a:p>
          <a:endParaRPr lang="en-US"/>
        </a:p>
      </dgm:t>
    </dgm:pt>
    <dgm:pt modelId="{2AE35B7A-09B0-409A-A5DE-FEE765EDF964}">
      <dgm:prSet/>
      <dgm:spPr/>
      <dgm:t>
        <a:bodyPr/>
        <a:lstStyle/>
        <a:p>
          <a:pPr>
            <a:defRPr cap="all"/>
          </a:pPr>
          <a:r>
            <a:rPr lang="en-US"/>
            <a:t>Conclusion</a:t>
          </a:r>
        </a:p>
      </dgm:t>
    </dgm:pt>
    <dgm:pt modelId="{816C3BE2-B938-4476-B09E-1C1AC48E5A26}" type="parTrans" cxnId="{3CC3159A-74CC-41E9-9030-7BE8E0D02358}">
      <dgm:prSet/>
      <dgm:spPr/>
      <dgm:t>
        <a:bodyPr/>
        <a:lstStyle/>
        <a:p>
          <a:endParaRPr lang="en-US"/>
        </a:p>
      </dgm:t>
    </dgm:pt>
    <dgm:pt modelId="{C4854761-BECC-4872-B94E-E13FB443EC2B}" type="sibTrans" cxnId="{3CC3159A-74CC-41E9-9030-7BE8E0D02358}">
      <dgm:prSet/>
      <dgm:spPr/>
      <dgm:t>
        <a:bodyPr/>
        <a:lstStyle/>
        <a:p>
          <a:endParaRPr lang="en-US"/>
        </a:p>
      </dgm:t>
    </dgm:pt>
    <dgm:pt modelId="{70EDF773-DAC7-4CDA-97A9-80410012D360}" type="pres">
      <dgm:prSet presAssocID="{C6ACD760-8ED9-4426-9DE7-FA535C67D144}" presName="root" presStyleCnt="0">
        <dgm:presLayoutVars>
          <dgm:dir/>
          <dgm:resizeHandles val="exact"/>
        </dgm:presLayoutVars>
      </dgm:prSet>
      <dgm:spPr/>
    </dgm:pt>
    <dgm:pt modelId="{1C102B44-0603-4851-BF79-9D1EE2E1C1B4}" type="pres">
      <dgm:prSet presAssocID="{86DF6DCA-1763-44EE-BA93-0D5613A4D7A6}" presName="compNode" presStyleCnt="0"/>
      <dgm:spPr/>
    </dgm:pt>
    <dgm:pt modelId="{84BE68DE-CAE9-49C7-9BE9-A4DB19DDDBB2}" type="pres">
      <dgm:prSet presAssocID="{86DF6DCA-1763-44EE-BA93-0D5613A4D7A6}" presName="iconBgRect" presStyleLbl="bgShp" presStyleIdx="0" presStyleCnt="4"/>
      <dgm:spPr>
        <a:prstGeom prst="round2DiagRect">
          <a:avLst>
            <a:gd name="adj1" fmla="val 29727"/>
            <a:gd name="adj2" fmla="val 0"/>
          </a:avLst>
        </a:prstGeom>
      </dgm:spPr>
    </dgm:pt>
    <dgm:pt modelId="{E0AAE3A1-3EE9-4E99-B24B-2699744A5059}" type="pres">
      <dgm:prSet presAssocID="{86DF6DCA-1763-44EE-BA93-0D5613A4D7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4B6D2BFC-91A8-479E-9D3D-542AF713C922}" type="pres">
      <dgm:prSet presAssocID="{86DF6DCA-1763-44EE-BA93-0D5613A4D7A6}" presName="spaceRect" presStyleCnt="0"/>
      <dgm:spPr/>
    </dgm:pt>
    <dgm:pt modelId="{85FC3BF1-C51B-434B-B75F-075F7B517015}" type="pres">
      <dgm:prSet presAssocID="{86DF6DCA-1763-44EE-BA93-0D5613A4D7A6}" presName="textRect" presStyleLbl="revTx" presStyleIdx="0" presStyleCnt="4">
        <dgm:presLayoutVars>
          <dgm:chMax val="1"/>
          <dgm:chPref val="1"/>
        </dgm:presLayoutVars>
      </dgm:prSet>
      <dgm:spPr/>
    </dgm:pt>
    <dgm:pt modelId="{07A9CA9E-8042-4F67-AF2B-5249E5271F26}" type="pres">
      <dgm:prSet presAssocID="{DF54829A-248A-457A-A6B0-D1FEB5C8BA7A}" presName="sibTrans" presStyleCnt="0"/>
      <dgm:spPr/>
    </dgm:pt>
    <dgm:pt modelId="{9C868651-15C1-4073-9D29-80FD99E6F98E}" type="pres">
      <dgm:prSet presAssocID="{CBF9313B-DA6E-4623-9901-7DCA8C8C158D}" presName="compNode" presStyleCnt="0"/>
      <dgm:spPr/>
    </dgm:pt>
    <dgm:pt modelId="{26F913C4-BE15-4D67-B4E8-A73B506A2FB2}" type="pres">
      <dgm:prSet presAssocID="{CBF9313B-DA6E-4623-9901-7DCA8C8C158D}" presName="iconBgRect" presStyleLbl="bgShp" presStyleIdx="1" presStyleCnt="4"/>
      <dgm:spPr>
        <a:prstGeom prst="round2DiagRect">
          <a:avLst>
            <a:gd name="adj1" fmla="val 29727"/>
            <a:gd name="adj2" fmla="val 0"/>
          </a:avLst>
        </a:prstGeom>
      </dgm:spPr>
    </dgm:pt>
    <dgm:pt modelId="{A72033E6-DCD4-4F10-9563-42DAF709E35F}" type="pres">
      <dgm:prSet presAssocID="{CBF9313B-DA6E-4623-9901-7DCA8C8C158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390E86C8-6052-4659-AC42-F7D3A3BBF8D6}" type="pres">
      <dgm:prSet presAssocID="{CBF9313B-DA6E-4623-9901-7DCA8C8C158D}" presName="spaceRect" presStyleCnt="0"/>
      <dgm:spPr/>
    </dgm:pt>
    <dgm:pt modelId="{1E7E2462-CB3C-4693-A494-8A13C2B53584}" type="pres">
      <dgm:prSet presAssocID="{CBF9313B-DA6E-4623-9901-7DCA8C8C158D}" presName="textRect" presStyleLbl="revTx" presStyleIdx="1" presStyleCnt="4">
        <dgm:presLayoutVars>
          <dgm:chMax val="1"/>
          <dgm:chPref val="1"/>
        </dgm:presLayoutVars>
      </dgm:prSet>
      <dgm:spPr/>
    </dgm:pt>
    <dgm:pt modelId="{87CE087E-F4DF-4871-9856-7828A19366DB}" type="pres">
      <dgm:prSet presAssocID="{F50BF03E-FFE2-4792-8865-1C8BF5535953}" presName="sibTrans" presStyleCnt="0"/>
      <dgm:spPr/>
    </dgm:pt>
    <dgm:pt modelId="{9D13AFEB-B476-4791-B5AE-F14A7F3F4C99}" type="pres">
      <dgm:prSet presAssocID="{38B15DF3-7F36-4A9E-B334-D0A5C5AD9367}" presName="compNode" presStyleCnt="0"/>
      <dgm:spPr/>
    </dgm:pt>
    <dgm:pt modelId="{B71190E3-6B9F-45DD-88BB-126DBBC3E0F1}" type="pres">
      <dgm:prSet presAssocID="{38B15DF3-7F36-4A9E-B334-D0A5C5AD9367}" presName="iconBgRect" presStyleLbl="bgShp" presStyleIdx="2" presStyleCnt="4"/>
      <dgm:spPr>
        <a:prstGeom prst="round2DiagRect">
          <a:avLst>
            <a:gd name="adj1" fmla="val 29727"/>
            <a:gd name="adj2" fmla="val 0"/>
          </a:avLst>
        </a:prstGeom>
      </dgm:spPr>
    </dgm:pt>
    <dgm:pt modelId="{C0C2FCB3-451C-48E2-B747-7521F54FB3BC}" type="pres">
      <dgm:prSet presAssocID="{38B15DF3-7F36-4A9E-B334-D0A5C5AD936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733D7B1-CB30-463C-940E-627ACC4D8320}" type="pres">
      <dgm:prSet presAssocID="{38B15DF3-7F36-4A9E-B334-D0A5C5AD9367}" presName="spaceRect" presStyleCnt="0"/>
      <dgm:spPr/>
    </dgm:pt>
    <dgm:pt modelId="{983BCF9B-729C-4DC1-8994-908DBCF8ACF1}" type="pres">
      <dgm:prSet presAssocID="{38B15DF3-7F36-4A9E-B334-D0A5C5AD9367}" presName="textRect" presStyleLbl="revTx" presStyleIdx="2" presStyleCnt="4">
        <dgm:presLayoutVars>
          <dgm:chMax val="1"/>
          <dgm:chPref val="1"/>
        </dgm:presLayoutVars>
      </dgm:prSet>
      <dgm:spPr/>
    </dgm:pt>
    <dgm:pt modelId="{C8CF2D1F-95A7-4290-91FD-3E33FAA7CBC1}" type="pres">
      <dgm:prSet presAssocID="{2434E1AD-BDFD-4D34-BF5D-EC2548213E5D}" presName="sibTrans" presStyleCnt="0"/>
      <dgm:spPr/>
    </dgm:pt>
    <dgm:pt modelId="{CB062475-A4D5-488F-97B2-16B904091FD9}" type="pres">
      <dgm:prSet presAssocID="{2AE35B7A-09B0-409A-A5DE-FEE765EDF964}" presName="compNode" presStyleCnt="0"/>
      <dgm:spPr/>
    </dgm:pt>
    <dgm:pt modelId="{ED3052FD-F859-451D-84FB-4F299398466E}" type="pres">
      <dgm:prSet presAssocID="{2AE35B7A-09B0-409A-A5DE-FEE765EDF964}" presName="iconBgRect" presStyleLbl="bgShp" presStyleIdx="3" presStyleCnt="4"/>
      <dgm:spPr>
        <a:prstGeom prst="round2DiagRect">
          <a:avLst>
            <a:gd name="adj1" fmla="val 29727"/>
            <a:gd name="adj2" fmla="val 0"/>
          </a:avLst>
        </a:prstGeom>
      </dgm:spPr>
    </dgm:pt>
    <dgm:pt modelId="{AE1A758D-7718-4F4F-B4CC-6F9546C7C8D0}" type="pres">
      <dgm:prSet presAssocID="{2AE35B7A-09B0-409A-A5DE-FEE765EDF96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C64F8F9B-0366-4341-8AF2-98AE7C3512ED}" type="pres">
      <dgm:prSet presAssocID="{2AE35B7A-09B0-409A-A5DE-FEE765EDF964}" presName="spaceRect" presStyleCnt="0"/>
      <dgm:spPr/>
    </dgm:pt>
    <dgm:pt modelId="{31A297C1-39A5-4E8E-B46B-CE4D5C7C46DE}" type="pres">
      <dgm:prSet presAssocID="{2AE35B7A-09B0-409A-A5DE-FEE765EDF964}" presName="textRect" presStyleLbl="revTx" presStyleIdx="3" presStyleCnt="4">
        <dgm:presLayoutVars>
          <dgm:chMax val="1"/>
          <dgm:chPref val="1"/>
        </dgm:presLayoutVars>
      </dgm:prSet>
      <dgm:spPr/>
    </dgm:pt>
  </dgm:ptLst>
  <dgm:cxnLst>
    <dgm:cxn modelId="{F315A505-4707-4A2A-A341-0189AE2142E2}" type="presOf" srcId="{C6ACD760-8ED9-4426-9DE7-FA535C67D144}" destId="{70EDF773-DAC7-4CDA-97A9-80410012D360}" srcOrd="0" destOrd="0" presId="urn:microsoft.com/office/officeart/2018/5/layout/IconLeafLabelList"/>
    <dgm:cxn modelId="{BFB18E66-8F53-45E6-B86D-789B8D5E9553}" type="presOf" srcId="{86DF6DCA-1763-44EE-BA93-0D5613A4D7A6}" destId="{85FC3BF1-C51B-434B-B75F-075F7B517015}" srcOrd="0" destOrd="0" presId="urn:microsoft.com/office/officeart/2018/5/layout/IconLeafLabelList"/>
    <dgm:cxn modelId="{6485D456-6B51-48F6-9C7B-F3D1E41447A6}" type="presOf" srcId="{2AE35B7A-09B0-409A-A5DE-FEE765EDF964}" destId="{31A297C1-39A5-4E8E-B46B-CE4D5C7C46DE}" srcOrd="0" destOrd="0" presId="urn:microsoft.com/office/officeart/2018/5/layout/IconLeafLabelList"/>
    <dgm:cxn modelId="{3CC3159A-74CC-41E9-9030-7BE8E0D02358}" srcId="{C6ACD760-8ED9-4426-9DE7-FA535C67D144}" destId="{2AE35B7A-09B0-409A-A5DE-FEE765EDF964}" srcOrd="3" destOrd="0" parTransId="{816C3BE2-B938-4476-B09E-1C1AC48E5A26}" sibTransId="{C4854761-BECC-4872-B94E-E13FB443EC2B}"/>
    <dgm:cxn modelId="{4B8243D2-1AA5-4529-A671-A3239471BC1F}" srcId="{C6ACD760-8ED9-4426-9DE7-FA535C67D144}" destId="{CBF9313B-DA6E-4623-9901-7DCA8C8C158D}" srcOrd="1" destOrd="0" parTransId="{8A3068AB-6EF6-4D43-ADD2-6062A1A20929}" sibTransId="{F50BF03E-FFE2-4792-8865-1C8BF5535953}"/>
    <dgm:cxn modelId="{217905D9-0FB5-493E-BB33-ED0953C36E62}" srcId="{C6ACD760-8ED9-4426-9DE7-FA535C67D144}" destId="{38B15DF3-7F36-4A9E-B334-D0A5C5AD9367}" srcOrd="2" destOrd="0" parTransId="{D0FB7772-56F4-4D2E-94A0-A3208BAA526D}" sibTransId="{2434E1AD-BDFD-4D34-BF5D-EC2548213E5D}"/>
    <dgm:cxn modelId="{65F1D8E4-3F29-4EF7-8F11-457EEEAD2A6A}" srcId="{C6ACD760-8ED9-4426-9DE7-FA535C67D144}" destId="{86DF6DCA-1763-44EE-BA93-0D5613A4D7A6}" srcOrd="0" destOrd="0" parTransId="{9DE3ADD1-6FCC-47B6-9693-8BA8BC4FAA81}" sibTransId="{DF54829A-248A-457A-A6B0-D1FEB5C8BA7A}"/>
    <dgm:cxn modelId="{BF6312E5-096A-4729-8707-0BFACF95CC16}" type="presOf" srcId="{CBF9313B-DA6E-4623-9901-7DCA8C8C158D}" destId="{1E7E2462-CB3C-4693-A494-8A13C2B53584}" srcOrd="0" destOrd="0" presId="urn:microsoft.com/office/officeart/2018/5/layout/IconLeafLabelList"/>
    <dgm:cxn modelId="{9C32A3EC-891B-424B-9EAA-72B019FD775C}" type="presOf" srcId="{38B15DF3-7F36-4A9E-B334-D0A5C5AD9367}" destId="{983BCF9B-729C-4DC1-8994-908DBCF8ACF1}" srcOrd="0" destOrd="0" presId="urn:microsoft.com/office/officeart/2018/5/layout/IconLeafLabelList"/>
    <dgm:cxn modelId="{A90918ED-9389-4794-903F-3CFEA7668F1A}" type="presParOf" srcId="{70EDF773-DAC7-4CDA-97A9-80410012D360}" destId="{1C102B44-0603-4851-BF79-9D1EE2E1C1B4}" srcOrd="0" destOrd="0" presId="urn:microsoft.com/office/officeart/2018/5/layout/IconLeafLabelList"/>
    <dgm:cxn modelId="{69873E25-872C-46AF-8319-A659C76198C3}" type="presParOf" srcId="{1C102B44-0603-4851-BF79-9D1EE2E1C1B4}" destId="{84BE68DE-CAE9-49C7-9BE9-A4DB19DDDBB2}" srcOrd="0" destOrd="0" presId="urn:microsoft.com/office/officeart/2018/5/layout/IconLeafLabelList"/>
    <dgm:cxn modelId="{B255BB45-EA9E-48C7-890D-3B6FD753C1BB}" type="presParOf" srcId="{1C102B44-0603-4851-BF79-9D1EE2E1C1B4}" destId="{E0AAE3A1-3EE9-4E99-B24B-2699744A5059}" srcOrd="1" destOrd="0" presId="urn:microsoft.com/office/officeart/2018/5/layout/IconLeafLabelList"/>
    <dgm:cxn modelId="{4D01EBB3-7EF8-4643-B843-A3B3AE0A7E59}" type="presParOf" srcId="{1C102B44-0603-4851-BF79-9D1EE2E1C1B4}" destId="{4B6D2BFC-91A8-479E-9D3D-542AF713C922}" srcOrd="2" destOrd="0" presId="urn:microsoft.com/office/officeart/2018/5/layout/IconLeafLabelList"/>
    <dgm:cxn modelId="{DFF5844B-B7C8-4A64-8676-D2188ED32E2F}" type="presParOf" srcId="{1C102B44-0603-4851-BF79-9D1EE2E1C1B4}" destId="{85FC3BF1-C51B-434B-B75F-075F7B517015}" srcOrd="3" destOrd="0" presId="urn:microsoft.com/office/officeart/2018/5/layout/IconLeafLabelList"/>
    <dgm:cxn modelId="{88CDFCC3-A670-422C-B696-CDDB75CC9F41}" type="presParOf" srcId="{70EDF773-DAC7-4CDA-97A9-80410012D360}" destId="{07A9CA9E-8042-4F67-AF2B-5249E5271F26}" srcOrd="1" destOrd="0" presId="urn:microsoft.com/office/officeart/2018/5/layout/IconLeafLabelList"/>
    <dgm:cxn modelId="{ADE82993-9F0C-442C-899F-9008141887FE}" type="presParOf" srcId="{70EDF773-DAC7-4CDA-97A9-80410012D360}" destId="{9C868651-15C1-4073-9D29-80FD99E6F98E}" srcOrd="2" destOrd="0" presId="urn:microsoft.com/office/officeart/2018/5/layout/IconLeafLabelList"/>
    <dgm:cxn modelId="{39CB5D54-43C1-42C8-AC58-F01C4FC31567}" type="presParOf" srcId="{9C868651-15C1-4073-9D29-80FD99E6F98E}" destId="{26F913C4-BE15-4D67-B4E8-A73B506A2FB2}" srcOrd="0" destOrd="0" presId="urn:microsoft.com/office/officeart/2018/5/layout/IconLeafLabelList"/>
    <dgm:cxn modelId="{4D541C16-CD35-4A9F-BA95-45E181C7DCC9}" type="presParOf" srcId="{9C868651-15C1-4073-9D29-80FD99E6F98E}" destId="{A72033E6-DCD4-4F10-9563-42DAF709E35F}" srcOrd="1" destOrd="0" presId="urn:microsoft.com/office/officeart/2018/5/layout/IconLeafLabelList"/>
    <dgm:cxn modelId="{BAB882D2-D4EB-4009-8A6F-1EF61A84B37A}" type="presParOf" srcId="{9C868651-15C1-4073-9D29-80FD99E6F98E}" destId="{390E86C8-6052-4659-AC42-F7D3A3BBF8D6}" srcOrd="2" destOrd="0" presId="urn:microsoft.com/office/officeart/2018/5/layout/IconLeafLabelList"/>
    <dgm:cxn modelId="{1D71C91C-0890-4ACB-9026-A806A6F77529}" type="presParOf" srcId="{9C868651-15C1-4073-9D29-80FD99E6F98E}" destId="{1E7E2462-CB3C-4693-A494-8A13C2B53584}" srcOrd="3" destOrd="0" presId="urn:microsoft.com/office/officeart/2018/5/layout/IconLeafLabelList"/>
    <dgm:cxn modelId="{767F9E35-AB3F-4979-BFE5-7DB7C47B8589}" type="presParOf" srcId="{70EDF773-DAC7-4CDA-97A9-80410012D360}" destId="{87CE087E-F4DF-4871-9856-7828A19366DB}" srcOrd="3" destOrd="0" presId="urn:microsoft.com/office/officeart/2018/5/layout/IconLeafLabelList"/>
    <dgm:cxn modelId="{63A479DB-5B08-4130-B665-9E54CA00C112}" type="presParOf" srcId="{70EDF773-DAC7-4CDA-97A9-80410012D360}" destId="{9D13AFEB-B476-4791-B5AE-F14A7F3F4C99}" srcOrd="4" destOrd="0" presId="urn:microsoft.com/office/officeart/2018/5/layout/IconLeafLabelList"/>
    <dgm:cxn modelId="{2312D88C-E81A-4D03-824E-F6BEF195C8F7}" type="presParOf" srcId="{9D13AFEB-B476-4791-B5AE-F14A7F3F4C99}" destId="{B71190E3-6B9F-45DD-88BB-126DBBC3E0F1}" srcOrd="0" destOrd="0" presId="urn:microsoft.com/office/officeart/2018/5/layout/IconLeafLabelList"/>
    <dgm:cxn modelId="{7A4CED31-35B4-45A0-9969-70EB5DA55EA9}" type="presParOf" srcId="{9D13AFEB-B476-4791-B5AE-F14A7F3F4C99}" destId="{C0C2FCB3-451C-48E2-B747-7521F54FB3BC}" srcOrd="1" destOrd="0" presId="urn:microsoft.com/office/officeart/2018/5/layout/IconLeafLabelList"/>
    <dgm:cxn modelId="{23EC00B3-E73A-44C5-8317-103A1BA8DFB1}" type="presParOf" srcId="{9D13AFEB-B476-4791-B5AE-F14A7F3F4C99}" destId="{A733D7B1-CB30-463C-940E-627ACC4D8320}" srcOrd="2" destOrd="0" presId="urn:microsoft.com/office/officeart/2018/5/layout/IconLeafLabelList"/>
    <dgm:cxn modelId="{227EAC5F-D0B5-4768-835A-5AD78A1C68BA}" type="presParOf" srcId="{9D13AFEB-B476-4791-B5AE-F14A7F3F4C99}" destId="{983BCF9B-729C-4DC1-8994-908DBCF8ACF1}" srcOrd="3" destOrd="0" presId="urn:microsoft.com/office/officeart/2018/5/layout/IconLeafLabelList"/>
    <dgm:cxn modelId="{33F6EA3A-A86B-48DC-826C-6AC0D72D28FB}" type="presParOf" srcId="{70EDF773-DAC7-4CDA-97A9-80410012D360}" destId="{C8CF2D1F-95A7-4290-91FD-3E33FAA7CBC1}" srcOrd="5" destOrd="0" presId="urn:microsoft.com/office/officeart/2018/5/layout/IconLeafLabelList"/>
    <dgm:cxn modelId="{91DDD898-A5A5-43D3-B353-B38285384DBE}" type="presParOf" srcId="{70EDF773-DAC7-4CDA-97A9-80410012D360}" destId="{CB062475-A4D5-488F-97B2-16B904091FD9}" srcOrd="6" destOrd="0" presId="urn:microsoft.com/office/officeart/2018/5/layout/IconLeafLabelList"/>
    <dgm:cxn modelId="{17ACB431-FECD-4310-8AA9-2CB0F0286E6B}" type="presParOf" srcId="{CB062475-A4D5-488F-97B2-16B904091FD9}" destId="{ED3052FD-F859-451D-84FB-4F299398466E}" srcOrd="0" destOrd="0" presId="urn:microsoft.com/office/officeart/2018/5/layout/IconLeafLabelList"/>
    <dgm:cxn modelId="{DF638DBF-B894-4D2A-B83F-D71FEF210B45}" type="presParOf" srcId="{CB062475-A4D5-488F-97B2-16B904091FD9}" destId="{AE1A758D-7718-4F4F-B4CC-6F9546C7C8D0}" srcOrd="1" destOrd="0" presId="urn:microsoft.com/office/officeart/2018/5/layout/IconLeafLabelList"/>
    <dgm:cxn modelId="{EBFC9071-C9A7-430A-9A44-A5ABC3977A2F}" type="presParOf" srcId="{CB062475-A4D5-488F-97B2-16B904091FD9}" destId="{C64F8F9B-0366-4341-8AF2-98AE7C3512ED}" srcOrd="2" destOrd="0" presId="urn:microsoft.com/office/officeart/2018/5/layout/IconLeafLabelList"/>
    <dgm:cxn modelId="{27F5EB0E-1F28-4022-97C5-ED2B25402D29}" type="presParOf" srcId="{CB062475-A4D5-488F-97B2-16B904091FD9}" destId="{31A297C1-39A5-4E8E-B46B-CE4D5C7C46D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BAA198-B04A-4FE3-9EFD-CB042CF998E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D0BA2E-9FDB-4E0C-B0C9-7F80C9C3D07D}">
      <dgm:prSet/>
      <dgm:spPr/>
      <dgm:t>
        <a:bodyPr/>
        <a:lstStyle/>
        <a:p>
          <a:r>
            <a:rPr lang="en-US"/>
            <a:t>Our dataset Comes Under Statistical data.</a:t>
          </a:r>
        </a:p>
      </dgm:t>
    </dgm:pt>
    <dgm:pt modelId="{C04A4D49-D5E7-4583-94F2-026C7E0F0BF6}" type="parTrans" cxnId="{88A6FEE3-86E4-49BE-BB3A-E508D45AF18F}">
      <dgm:prSet/>
      <dgm:spPr/>
      <dgm:t>
        <a:bodyPr/>
        <a:lstStyle/>
        <a:p>
          <a:endParaRPr lang="en-US"/>
        </a:p>
      </dgm:t>
    </dgm:pt>
    <dgm:pt modelId="{2F5A6B45-44EC-4BFA-8FEA-7337284E85BF}" type="sibTrans" cxnId="{88A6FEE3-86E4-49BE-BB3A-E508D45AF18F}">
      <dgm:prSet/>
      <dgm:spPr/>
      <dgm:t>
        <a:bodyPr/>
        <a:lstStyle/>
        <a:p>
          <a:endParaRPr lang="en-US"/>
        </a:p>
      </dgm:t>
    </dgm:pt>
    <dgm:pt modelId="{7FC81F30-1630-4431-B9AA-BB5EC5CD0B65}">
      <dgm:prSet/>
      <dgm:spPr/>
      <dgm:t>
        <a:bodyPr/>
        <a:lstStyle/>
        <a:p>
          <a:r>
            <a:rPr lang="en-US" b="1" dirty="0"/>
            <a:t>Predictive analytics: </a:t>
          </a:r>
          <a:r>
            <a:rPr lang="en-US" dirty="0"/>
            <a:t>One of the most crucial applications of statistical data analysis, predictive analytics allow you to use past numerical data to predict future outcomes and areas where your team should make adjustments to improve performance.</a:t>
          </a:r>
        </a:p>
      </dgm:t>
    </dgm:pt>
    <dgm:pt modelId="{8E6F8DED-321E-45E4-9448-B6C4E43CAB66}" type="parTrans" cxnId="{246F779E-8C41-4D3E-82EF-E360CED16836}">
      <dgm:prSet/>
      <dgm:spPr/>
      <dgm:t>
        <a:bodyPr/>
        <a:lstStyle/>
        <a:p>
          <a:endParaRPr lang="en-US"/>
        </a:p>
      </dgm:t>
    </dgm:pt>
    <dgm:pt modelId="{AF5349D6-BE6E-43BA-8ABD-923B175D691F}" type="sibTrans" cxnId="{246F779E-8C41-4D3E-82EF-E360CED16836}">
      <dgm:prSet/>
      <dgm:spPr/>
      <dgm:t>
        <a:bodyPr/>
        <a:lstStyle/>
        <a:p>
          <a:endParaRPr lang="en-US"/>
        </a:p>
      </dgm:t>
    </dgm:pt>
    <dgm:pt modelId="{4CAAB788-4D17-4631-AC34-A66A2FBA904A}">
      <dgm:prSet/>
      <dgm:spPr/>
      <dgm:t>
        <a:bodyPr/>
        <a:lstStyle/>
        <a:p>
          <a:r>
            <a:rPr lang="en-US"/>
            <a:t>We are going to analyze the data and predict which places, hotels, flights are suitable for people.</a:t>
          </a:r>
        </a:p>
      </dgm:t>
    </dgm:pt>
    <dgm:pt modelId="{73CFE19E-4896-4684-ABBD-E88D803532CA}" type="parTrans" cxnId="{E60BB3AB-861E-4ED3-A609-9504E4C50F37}">
      <dgm:prSet/>
      <dgm:spPr/>
      <dgm:t>
        <a:bodyPr/>
        <a:lstStyle/>
        <a:p>
          <a:endParaRPr lang="en-US"/>
        </a:p>
      </dgm:t>
    </dgm:pt>
    <dgm:pt modelId="{A09E3F12-BD00-4297-97EE-96AAC235ADE8}" type="sibTrans" cxnId="{E60BB3AB-861E-4ED3-A609-9504E4C50F37}">
      <dgm:prSet/>
      <dgm:spPr/>
      <dgm:t>
        <a:bodyPr/>
        <a:lstStyle/>
        <a:p>
          <a:endParaRPr lang="en-US"/>
        </a:p>
      </dgm:t>
    </dgm:pt>
    <dgm:pt modelId="{06817623-4A7C-438C-B16B-06FA839B9E58}" type="pres">
      <dgm:prSet presAssocID="{1DBAA198-B04A-4FE3-9EFD-CB042CF998E8}" presName="root" presStyleCnt="0">
        <dgm:presLayoutVars>
          <dgm:dir/>
          <dgm:resizeHandles val="exact"/>
        </dgm:presLayoutVars>
      </dgm:prSet>
      <dgm:spPr/>
    </dgm:pt>
    <dgm:pt modelId="{9AC82B42-8BF9-4F76-8C3B-40EB9F657B90}" type="pres">
      <dgm:prSet presAssocID="{D8D0BA2E-9FDB-4E0C-B0C9-7F80C9C3D07D}" presName="compNode" presStyleCnt="0"/>
      <dgm:spPr/>
    </dgm:pt>
    <dgm:pt modelId="{BE0A1F90-47B4-45A7-96AE-7B18F1F368E1}" type="pres">
      <dgm:prSet presAssocID="{D8D0BA2E-9FDB-4E0C-B0C9-7F80C9C3D07D}" presName="bgRect" presStyleLbl="bgShp" presStyleIdx="0" presStyleCnt="3"/>
      <dgm:spPr/>
    </dgm:pt>
    <dgm:pt modelId="{224BF9BD-0DAC-4086-9A5F-7540874184E8}" type="pres">
      <dgm:prSet presAssocID="{D8D0BA2E-9FDB-4E0C-B0C9-7F80C9C3D0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58D4B97-6421-4DE3-9FF8-E7EA58C30989}" type="pres">
      <dgm:prSet presAssocID="{D8D0BA2E-9FDB-4E0C-B0C9-7F80C9C3D07D}" presName="spaceRect" presStyleCnt="0"/>
      <dgm:spPr/>
    </dgm:pt>
    <dgm:pt modelId="{90706C83-65E0-4698-86C9-EF413F8AA267}" type="pres">
      <dgm:prSet presAssocID="{D8D0BA2E-9FDB-4E0C-B0C9-7F80C9C3D07D}" presName="parTx" presStyleLbl="revTx" presStyleIdx="0" presStyleCnt="3">
        <dgm:presLayoutVars>
          <dgm:chMax val="0"/>
          <dgm:chPref val="0"/>
        </dgm:presLayoutVars>
      </dgm:prSet>
      <dgm:spPr/>
    </dgm:pt>
    <dgm:pt modelId="{E5F47472-5149-4493-89FA-6A50917CE0EA}" type="pres">
      <dgm:prSet presAssocID="{2F5A6B45-44EC-4BFA-8FEA-7337284E85BF}" presName="sibTrans" presStyleCnt="0"/>
      <dgm:spPr/>
    </dgm:pt>
    <dgm:pt modelId="{D40F1531-C295-4672-B4E5-1EE4D479FDAA}" type="pres">
      <dgm:prSet presAssocID="{7FC81F30-1630-4431-B9AA-BB5EC5CD0B65}" presName="compNode" presStyleCnt="0"/>
      <dgm:spPr/>
    </dgm:pt>
    <dgm:pt modelId="{035744DF-D6B6-46FF-9839-8C48F25385D0}" type="pres">
      <dgm:prSet presAssocID="{7FC81F30-1630-4431-B9AA-BB5EC5CD0B65}" presName="bgRect" presStyleLbl="bgShp" presStyleIdx="1" presStyleCnt="3"/>
      <dgm:spPr/>
    </dgm:pt>
    <dgm:pt modelId="{C2C6B91A-4BD7-44D7-A5EF-D47D0105E1D0}" type="pres">
      <dgm:prSet presAssocID="{7FC81F30-1630-4431-B9AA-BB5EC5CD0B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0F4EE54-65D7-4D37-8D19-D91ABBC1B551}" type="pres">
      <dgm:prSet presAssocID="{7FC81F30-1630-4431-B9AA-BB5EC5CD0B65}" presName="spaceRect" presStyleCnt="0"/>
      <dgm:spPr/>
    </dgm:pt>
    <dgm:pt modelId="{F7AD771F-ED17-4C32-99A9-223B2C0A75B5}" type="pres">
      <dgm:prSet presAssocID="{7FC81F30-1630-4431-B9AA-BB5EC5CD0B65}" presName="parTx" presStyleLbl="revTx" presStyleIdx="1" presStyleCnt="3">
        <dgm:presLayoutVars>
          <dgm:chMax val="0"/>
          <dgm:chPref val="0"/>
        </dgm:presLayoutVars>
      </dgm:prSet>
      <dgm:spPr/>
    </dgm:pt>
    <dgm:pt modelId="{C3F13348-2C9A-4236-B68D-571E22414F1E}" type="pres">
      <dgm:prSet presAssocID="{AF5349D6-BE6E-43BA-8ABD-923B175D691F}" presName="sibTrans" presStyleCnt="0"/>
      <dgm:spPr/>
    </dgm:pt>
    <dgm:pt modelId="{DA9FFAA4-4C0A-49A0-9B0A-53AFBB480A12}" type="pres">
      <dgm:prSet presAssocID="{4CAAB788-4D17-4631-AC34-A66A2FBA904A}" presName="compNode" presStyleCnt="0"/>
      <dgm:spPr/>
    </dgm:pt>
    <dgm:pt modelId="{B2AEA8B1-A730-4663-B0E4-83664BD086A6}" type="pres">
      <dgm:prSet presAssocID="{4CAAB788-4D17-4631-AC34-A66A2FBA904A}" presName="bgRect" presStyleLbl="bgShp" presStyleIdx="2" presStyleCnt="3"/>
      <dgm:spPr/>
    </dgm:pt>
    <dgm:pt modelId="{BBD3693D-BE89-443D-8EA6-4BEDE41F6228}" type="pres">
      <dgm:prSet presAssocID="{4CAAB788-4D17-4631-AC34-A66A2FBA90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lot"/>
        </a:ext>
      </dgm:extLst>
    </dgm:pt>
    <dgm:pt modelId="{A34E59B1-EC18-4DED-A1BA-D59103CB9D3A}" type="pres">
      <dgm:prSet presAssocID="{4CAAB788-4D17-4631-AC34-A66A2FBA904A}" presName="spaceRect" presStyleCnt="0"/>
      <dgm:spPr/>
    </dgm:pt>
    <dgm:pt modelId="{5B230F0D-150F-412F-B9C1-4648E58192B6}" type="pres">
      <dgm:prSet presAssocID="{4CAAB788-4D17-4631-AC34-A66A2FBA904A}" presName="parTx" presStyleLbl="revTx" presStyleIdx="2" presStyleCnt="3">
        <dgm:presLayoutVars>
          <dgm:chMax val="0"/>
          <dgm:chPref val="0"/>
        </dgm:presLayoutVars>
      </dgm:prSet>
      <dgm:spPr/>
    </dgm:pt>
  </dgm:ptLst>
  <dgm:cxnLst>
    <dgm:cxn modelId="{0F488D10-84BA-43FC-B58C-794D9176EED1}" type="presOf" srcId="{4CAAB788-4D17-4631-AC34-A66A2FBA904A}" destId="{5B230F0D-150F-412F-B9C1-4648E58192B6}" srcOrd="0" destOrd="0" presId="urn:microsoft.com/office/officeart/2018/2/layout/IconVerticalSolidList"/>
    <dgm:cxn modelId="{776B0230-80A8-4977-A70F-B9711C83EC64}" type="presOf" srcId="{1DBAA198-B04A-4FE3-9EFD-CB042CF998E8}" destId="{06817623-4A7C-438C-B16B-06FA839B9E58}" srcOrd="0" destOrd="0" presId="urn:microsoft.com/office/officeart/2018/2/layout/IconVerticalSolidList"/>
    <dgm:cxn modelId="{AAD6DD74-95D7-4E1B-9272-0E3787431916}" type="presOf" srcId="{D8D0BA2E-9FDB-4E0C-B0C9-7F80C9C3D07D}" destId="{90706C83-65E0-4698-86C9-EF413F8AA267}" srcOrd="0" destOrd="0" presId="urn:microsoft.com/office/officeart/2018/2/layout/IconVerticalSolidList"/>
    <dgm:cxn modelId="{246F779E-8C41-4D3E-82EF-E360CED16836}" srcId="{1DBAA198-B04A-4FE3-9EFD-CB042CF998E8}" destId="{7FC81F30-1630-4431-B9AA-BB5EC5CD0B65}" srcOrd="1" destOrd="0" parTransId="{8E6F8DED-321E-45E4-9448-B6C4E43CAB66}" sibTransId="{AF5349D6-BE6E-43BA-8ABD-923B175D691F}"/>
    <dgm:cxn modelId="{E60BB3AB-861E-4ED3-A609-9504E4C50F37}" srcId="{1DBAA198-B04A-4FE3-9EFD-CB042CF998E8}" destId="{4CAAB788-4D17-4631-AC34-A66A2FBA904A}" srcOrd="2" destOrd="0" parTransId="{73CFE19E-4896-4684-ABBD-E88D803532CA}" sibTransId="{A09E3F12-BD00-4297-97EE-96AAC235ADE8}"/>
    <dgm:cxn modelId="{5954DDD3-D9C6-4382-AC48-4FC9664BEC21}" type="presOf" srcId="{7FC81F30-1630-4431-B9AA-BB5EC5CD0B65}" destId="{F7AD771F-ED17-4C32-99A9-223B2C0A75B5}" srcOrd="0" destOrd="0" presId="urn:microsoft.com/office/officeart/2018/2/layout/IconVerticalSolidList"/>
    <dgm:cxn modelId="{88A6FEE3-86E4-49BE-BB3A-E508D45AF18F}" srcId="{1DBAA198-B04A-4FE3-9EFD-CB042CF998E8}" destId="{D8D0BA2E-9FDB-4E0C-B0C9-7F80C9C3D07D}" srcOrd="0" destOrd="0" parTransId="{C04A4D49-D5E7-4583-94F2-026C7E0F0BF6}" sibTransId="{2F5A6B45-44EC-4BFA-8FEA-7337284E85BF}"/>
    <dgm:cxn modelId="{C36409BF-3410-49A5-8D22-A2C773D0C13B}" type="presParOf" srcId="{06817623-4A7C-438C-B16B-06FA839B9E58}" destId="{9AC82B42-8BF9-4F76-8C3B-40EB9F657B90}" srcOrd="0" destOrd="0" presId="urn:microsoft.com/office/officeart/2018/2/layout/IconVerticalSolidList"/>
    <dgm:cxn modelId="{0149BEF6-E71C-4768-92AA-1E1BBDDCC92C}" type="presParOf" srcId="{9AC82B42-8BF9-4F76-8C3B-40EB9F657B90}" destId="{BE0A1F90-47B4-45A7-96AE-7B18F1F368E1}" srcOrd="0" destOrd="0" presId="urn:microsoft.com/office/officeart/2018/2/layout/IconVerticalSolidList"/>
    <dgm:cxn modelId="{2AD3CD84-DEF3-4783-AEF3-32A4510A14F6}" type="presParOf" srcId="{9AC82B42-8BF9-4F76-8C3B-40EB9F657B90}" destId="{224BF9BD-0DAC-4086-9A5F-7540874184E8}" srcOrd="1" destOrd="0" presId="urn:microsoft.com/office/officeart/2018/2/layout/IconVerticalSolidList"/>
    <dgm:cxn modelId="{52149262-6973-4C80-82B1-2173F843DE2B}" type="presParOf" srcId="{9AC82B42-8BF9-4F76-8C3B-40EB9F657B90}" destId="{B58D4B97-6421-4DE3-9FF8-E7EA58C30989}" srcOrd="2" destOrd="0" presId="urn:microsoft.com/office/officeart/2018/2/layout/IconVerticalSolidList"/>
    <dgm:cxn modelId="{ED80DFB2-2C1E-4CEE-B9F1-EE647AECE5E8}" type="presParOf" srcId="{9AC82B42-8BF9-4F76-8C3B-40EB9F657B90}" destId="{90706C83-65E0-4698-86C9-EF413F8AA267}" srcOrd="3" destOrd="0" presId="urn:microsoft.com/office/officeart/2018/2/layout/IconVerticalSolidList"/>
    <dgm:cxn modelId="{059B0E61-5ACC-46F3-91D8-2EC44D9CF644}" type="presParOf" srcId="{06817623-4A7C-438C-B16B-06FA839B9E58}" destId="{E5F47472-5149-4493-89FA-6A50917CE0EA}" srcOrd="1" destOrd="0" presId="urn:microsoft.com/office/officeart/2018/2/layout/IconVerticalSolidList"/>
    <dgm:cxn modelId="{089C8EA1-F433-4320-8F06-52856BC41999}" type="presParOf" srcId="{06817623-4A7C-438C-B16B-06FA839B9E58}" destId="{D40F1531-C295-4672-B4E5-1EE4D479FDAA}" srcOrd="2" destOrd="0" presId="urn:microsoft.com/office/officeart/2018/2/layout/IconVerticalSolidList"/>
    <dgm:cxn modelId="{0C4C7FF9-4EC9-4261-866E-8CF689639B74}" type="presParOf" srcId="{D40F1531-C295-4672-B4E5-1EE4D479FDAA}" destId="{035744DF-D6B6-46FF-9839-8C48F25385D0}" srcOrd="0" destOrd="0" presId="urn:microsoft.com/office/officeart/2018/2/layout/IconVerticalSolidList"/>
    <dgm:cxn modelId="{FA77BFD2-BCAD-480C-B833-A31B8868CB5D}" type="presParOf" srcId="{D40F1531-C295-4672-B4E5-1EE4D479FDAA}" destId="{C2C6B91A-4BD7-44D7-A5EF-D47D0105E1D0}" srcOrd="1" destOrd="0" presId="urn:microsoft.com/office/officeart/2018/2/layout/IconVerticalSolidList"/>
    <dgm:cxn modelId="{994EF408-5699-4E96-A6B9-428A7506C878}" type="presParOf" srcId="{D40F1531-C295-4672-B4E5-1EE4D479FDAA}" destId="{40F4EE54-65D7-4D37-8D19-D91ABBC1B551}" srcOrd="2" destOrd="0" presId="urn:microsoft.com/office/officeart/2018/2/layout/IconVerticalSolidList"/>
    <dgm:cxn modelId="{E26298A3-3232-4031-BFDE-A9FFD2817F25}" type="presParOf" srcId="{D40F1531-C295-4672-B4E5-1EE4D479FDAA}" destId="{F7AD771F-ED17-4C32-99A9-223B2C0A75B5}" srcOrd="3" destOrd="0" presId="urn:microsoft.com/office/officeart/2018/2/layout/IconVerticalSolidList"/>
    <dgm:cxn modelId="{00228E18-0C1A-456F-A8AD-4AE247087D0B}" type="presParOf" srcId="{06817623-4A7C-438C-B16B-06FA839B9E58}" destId="{C3F13348-2C9A-4236-B68D-571E22414F1E}" srcOrd="3" destOrd="0" presId="urn:microsoft.com/office/officeart/2018/2/layout/IconVerticalSolidList"/>
    <dgm:cxn modelId="{97042AAC-7F8B-423A-99E3-3682A7464CE0}" type="presParOf" srcId="{06817623-4A7C-438C-B16B-06FA839B9E58}" destId="{DA9FFAA4-4C0A-49A0-9B0A-53AFBB480A12}" srcOrd="4" destOrd="0" presId="urn:microsoft.com/office/officeart/2018/2/layout/IconVerticalSolidList"/>
    <dgm:cxn modelId="{826E9B52-8029-49E6-AF0B-7ECC4AE1A86C}" type="presParOf" srcId="{DA9FFAA4-4C0A-49A0-9B0A-53AFBB480A12}" destId="{B2AEA8B1-A730-4663-B0E4-83664BD086A6}" srcOrd="0" destOrd="0" presId="urn:microsoft.com/office/officeart/2018/2/layout/IconVerticalSolidList"/>
    <dgm:cxn modelId="{4E98813F-3FA7-476F-B472-8AEDDA799C01}" type="presParOf" srcId="{DA9FFAA4-4C0A-49A0-9B0A-53AFBB480A12}" destId="{BBD3693D-BE89-443D-8EA6-4BEDE41F6228}" srcOrd="1" destOrd="0" presId="urn:microsoft.com/office/officeart/2018/2/layout/IconVerticalSolidList"/>
    <dgm:cxn modelId="{86E35D65-39D8-4E48-868B-B6B46C13B65C}" type="presParOf" srcId="{DA9FFAA4-4C0A-49A0-9B0A-53AFBB480A12}" destId="{A34E59B1-EC18-4DED-A1BA-D59103CB9D3A}" srcOrd="2" destOrd="0" presId="urn:microsoft.com/office/officeart/2018/2/layout/IconVerticalSolidList"/>
    <dgm:cxn modelId="{58997062-7CE5-4ADC-92A5-2354231B34B6}" type="presParOf" srcId="{DA9FFAA4-4C0A-49A0-9B0A-53AFBB480A12}" destId="{5B230F0D-150F-412F-B9C1-4648E58192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BE68DE-CAE9-49C7-9BE9-A4DB19DDDBB2}">
      <dsp:nvSpPr>
        <dsp:cNvPr id="0" name=""/>
        <dsp:cNvSpPr/>
      </dsp:nvSpPr>
      <dsp:spPr>
        <a:xfrm>
          <a:off x="469978" y="330954"/>
          <a:ext cx="1436441" cy="1436441"/>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AAE3A1-3EE9-4E99-B24B-2699744A5059}">
      <dsp:nvSpPr>
        <dsp:cNvPr id="0" name=""/>
        <dsp:cNvSpPr/>
      </dsp:nvSpPr>
      <dsp:spPr>
        <a:xfrm>
          <a:off x="776105" y="637081"/>
          <a:ext cx="824187" cy="82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C3BF1-C51B-434B-B75F-075F7B517015}">
      <dsp:nvSpPr>
        <dsp:cNvPr id="0" name=""/>
        <dsp:cNvSpPr/>
      </dsp:nvSpPr>
      <dsp:spPr>
        <a:xfrm>
          <a:off x="10788" y="2214812"/>
          <a:ext cx="23548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Project Area</a:t>
          </a:r>
        </a:p>
      </dsp:txBody>
      <dsp:txXfrm>
        <a:off x="10788" y="2214812"/>
        <a:ext cx="2354821" cy="720000"/>
      </dsp:txXfrm>
    </dsp:sp>
    <dsp:sp modelId="{26F913C4-BE15-4D67-B4E8-A73B506A2FB2}">
      <dsp:nvSpPr>
        <dsp:cNvPr id="0" name=""/>
        <dsp:cNvSpPr/>
      </dsp:nvSpPr>
      <dsp:spPr>
        <a:xfrm>
          <a:off x="3236893" y="330954"/>
          <a:ext cx="1436441" cy="1436441"/>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033E6-DCD4-4F10-9563-42DAF709E35F}">
      <dsp:nvSpPr>
        <dsp:cNvPr id="0" name=""/>
        <dsp:cNvSpPr/>
      </dsp:nvSpPr>
      <dsp:spPr>
        <a:xfrm>
          <a:off x="3543020" y="637081"/>
          <a:ext cx="824187" cy="82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E2462-CB3C-4693-A494-8A13C2B53584}">
      <dsp:nvSpPr>
        <dsp:cNvPr id="0" name=""/>
        <dsp:cNvSpPr/>
      </dsp:nvSpPr>
      <dsp:spPr>
        <a:xfrm>
          <a:off x="2777703" y="2214812"/>
          <a:ext cx="23548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Literature Survey</a:t>
          </a:r>
        </a:p>
      </dsp:txBody>
      <dsp:txXfrm>
        <a:off x="2777703" y="2214812"/>
        <a:ext cx="2354821" cy="720000"/>
      </dsp:txXfrm>
    </dsp:sp>
    <dsp:sp modelId="{B71190E3-6B9F-45DD-88BB-126DBBC3E0F1}">
      <dsp:nvSpPr>
        <dsp:cNvPr id="0" name=""/>
        <dsp:cNvSpPr/>
      </dsp:nvSpPr>
      <dsp:spPr>
        <a:xfrm>
          <a:off x="6003809" y="330954"/>
          <a:ext cx="1436441" cy="1436441"/>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C2FCB3-451C-48E2-B747-7521F54FB3BC}">
      <dsp:nvSpPr>
        <dsp:cNvPr id="0" name=""/>
        <dsp:cNvSpPr/>
      </dsp:nvSpPr>
      <dsp:spPr>
        <a:xfrm>
          <a:off x="6309935" y="637081"/>
          <a:ext cx="824187" cy="824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3BCF9B-729C-4DC1-8994-908DBCF8ACF1}">
      <dsp:nvSpPr>
        <dsp:cNvPr id="0" name=""/>
        <dsp:cNvSpPr/>
      </dsp:nvSpPr>
      <dsp:spPr>
        <a:xfrm>
          <a:off x="5544618" y="2214812"/>
          <a:ext cx="23548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Problem Statement</a:t>
          </a:r>
        </a:p>
      </dsp:txBody>
      <dsp:txXfrm>
        <a:off x="5544618" y="2214812"/>
        <a:ext cx="2354821" cy="720000"/>
      </dsp:txXfrm>
    </dsp:sp>
    <dsp:sp modelId="{ED3052FD-F859-451D-84FB-4F299398466E}">
      <dsp:nvSpPr>
        <dsp:cNvPr id="0" name=""/>
        <dsp:cNvSpPr/>
      </dsp:nvSpPr>
      <dsp:spPr>
        <a:xfrm>
          <a:off x="8770724" y="330954"/>
          <a:ext cx="1436441" cy="1436441"/>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1A758D-7718-4F4F-B4CC-6F9546C7C8D0}">
      <dsp:nvSpPr>
        <dsp:cNvPr id="0" name=""/>
        <dsp:cNvSpPr/>
      </dsp:nvSpPr>
      <dsp:spPr>
        <a:xfrm>
          <a:off x="9076851" y="637081"/>
          <a:ext cx="824187" cy="8241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A297C1-39A5-4E8E-B46B-CE4D5C7C46DE}">
      <dsp:nvSpPr>
        <dsp:cNvPr id="0" name=""/>
        <dsp:cNvSpPr/>
      </dsp:nvSpPr>
      <dsp:spPr>
        <a:xfrm>
          <a:off x="8311534" y="2214812"/>
          <a:ext cx="235482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Conclusion</a:t>
          </a:r>
        </a:p>
      </dsp:txBody>
      <dsp:txXfrm>
        <a:off x="8311534" y="2214812"/>
        <a:ext cx="235482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A1F90-47B4-45A7-96AE-7B18F1F368E1}">
      <dsp:nvSpPr>
        <dsp:cNvPr id="0" name=""/>
        <dsp:cNvSpPr/>
      </dsp:nvSpPr>
      <dsp:spPr>
        <a:xfrm>
          <a:off x="0" y="614"/>
          <a:ext cx="6132236" cy="1394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BF9BD-0DAC-4086-9A5F-7540874184E8}">
      <dsp:nvSpPr>
        <dsp:cNvPr id="0" name=""/>
        <dsp:cNvSpPr/>
      </dsp:nvSpPr>
      <dsp:spPr>
        <a:xfrm>
          <a:off x="421875" y="314406"/>
          <a:ext cx="767045" cy="7670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706C83-65E0-4698-86C9-EF413F8AA267}">
      <dsp:nvSpPr>
        <dsp:cNvPr id="0" name=""/>
        <dsp:cNvSpPr/>
      </dsp:nvSpPr>
      <dsp:spPr>
        <a:xfrm>
          <a:off x="1610795" y="614"/>
          <a:ext cx="4497471" cy="143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11" tIns="152211" rIns="152211" bIns="152211" numCol="1" spcCol="1270" anchor="ctr" anchorCtr="0">
          <a:noAutofit/>
        </a:bodyPr>
        <a:lstStyle/>
        <a:p>
          <a:pPr marL="0" lvl="0" indent="0" algn="l" defTabSz="622300">
            <a:lnSpc>
              <a:spcPct val="90000"/>
            </a:lnSpc>
            <a:spcBef>
              <a:spcPct val="0"/>
            </a:spcBef>
            <a:spcAft>
              <a:spcPct val="35000"/>
            </a:spcAft>
            <a:buNone/>
          </a:pPr>
          <a:r>
            <a:rPr lang="en-US" sz="1400" kern="1200"/>
            <a:t>Our dataset Comes Under Statistical data.</a:t>
          </a:r>
        </a:p>
      </dsp:txBody>
      <dsp:txXfrm>
        <a:off x="1610795" y="614"/>
        <a:ext cx="4497471" cy="1438210"/>
      </dsp:txXfrm>
    </dsp:sp>
    <dsp:sp modelId="{035744DF-D6B6-46FF-9839-8C48F25385D0}">
      <dsp:nvSpPr>
        <dsp:cNvPr id="0" name=""/>
        <dsp:cNvSpPr/>
      </dsp:nvSpPr>
      <dsp:spPr>
        <a:xfrm>
          <a:off x="0" y="1798377"/>
          <a:ext cx="6132236" cy="1394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6B91A-4BD7-44D7-A5EF-D47D0105E1D0}">
      <dsp:nvSpPr>
        <dsp:cNvPr id="0" name=""/>
        <dsp:cNvSpPr/>
      </dsp:nvSpPr>
      <dsp:spPr>
        <a:xfrm>
          <a:off x="421875" y="2112169"/>
          <a:ext cx="767045" cy="7670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D771F-ED17-4C32-99A9-223B2C0A75B5}">
      <dsp:nvSpPr>
        <dsp:cNvPr id="0" name=""/>
        <dsp:cNvSpPr/>
      </dsp:nvSpPr>
      <dsp:spPr>
        <a:xfrm>
          <a:off x="1610795" y="1798377"/>
          <a:ext cx="4497471" cy="143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11" tIns="152211" rIns="152211" bIns="152211" numCol="1" spcCol="1270" anchor="ctr" anchorCtr="0">
          <a:noAutofit/>
        </a:bodyPr>
        <a:lstStyle/>
        <a:p>
          <a:pPr marL="0" lvl="0" indent="0" algn="l" defTabSz="622300">
            <a:lnSpc>
              <a:spcPct val="90000"/>
            </a:lnSpc>
            <a:spcBef>
              <a:spcPct val="0"/>
            </a:spcBef>
            <a:spcAft>
              <a:spcPct val="35000"/>
            </a:spcAft>
            <a:buNone/>
          </a:pPr>
          <a:r>
            <a:rPr lang="en-US" sz="1400" b="1" kern="1200" dirty="0"/>
            <a:t>Predictive analytics: </a:t>
          </a:r>
          <a:r>
            <a:rPr lang="en-US" sz="1400" kern="1200" dirty="0"/>
            <a:t>One of the most crucial applications of statistical data analysis, predictive analytics allow you to use past numerical data to predict future outcomes and areas where your team should make adjustments to improve performance.</a:t>
          </a:r>
        </a:p>
      </dsp:txBody>
      <dsp:txXfrm>
        <a:off x="1610795" y="1798377"/>
        <a:ext cx="4497471" cy="1438210"/>
      </dsp:txXfrm>
    </dsp:sp>
    <dsp:sp modelId="{B2AEA8B1-A730-4663-B0E4-83664BD086A6}">
      <dsp:nvSpPr>
        <dsp:cNvPr id="0" name=""/>
        <dsp:cNvSpPr/>
      </dsp:nvSpPr>
      <dsp:spPr>
        <a:xfrm>
          <a:off x="0" y="3596140"/>
          <a:ext cx="6132236" cy="1394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3693D-BE89-443D-8EA6-4BEDE41F6228}">
      <dsp:nvSpPr>
        <dsp:cNvPr id="0" name=""/>
        <dsp:cNvSpPr/>
      </dsp:nvSpPr>
      <dsp:spPr>
        <a:xfrm>
          <a:off x="421875" y="3909932"/>
          <a:ext cx="767045" cy="7670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30F0D-150F-412F-B9C1-4648E58192B6}">
      <dsp:nvSpPr>
        <dsp:cNvPr id="0" name=""/>
        <dsp:cNvSpPr/>
      </dsp:nvSpPr>
      <dsp:spPr>
        <a:xfrm>
          <a:off x="1610795" y="3596140"/>
          <a:ext cx="4497471" cy="1438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211" tIns="152211" rIns="152211" bIns="152211" numCol="1" spcCol="1270" anchor="ctr" anchorCtr="0">
          <a:noAutofit/>
        </a:bodyPr>
        <a:lstStyle/>
        <a:p>
          <a:pPr marL="0" lvl="0" indent="0" algn="l" defTabSz="622300">
            <a:lnSpc>
              <a:spcPct val="90000"/>
            </a:lnSpc>
            <a:spcBef>
              <a:spcPct val="0"/>
            </a:spcBef>
            <a:spcAft>
              <a:spcPct val="35000"/>
            </a:spcAft>
            <a:buNone/>
          </a:pPr>
          <a:r>
            <a:rPr lang="en-US" sz="1400" kern="1200"/>
            <a:t>We are going to analyze the data and predict which places, hotels, flights are suitable for people.</a:t>
          </a:r>
        </a:p>
      </dsp:txBody>
      <dsp:txXfrm>
        <a:off x="1610795" y="3596140"/>
        <a:ext cx="4497471" cy="143821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6T04:56:11.918"/>
    </inkml:context>
    <inkml:brush xml:id="br0">
      <inkml:brushProperty name="width" value="0.35" units="cm"/>
      <inkml:brushProperty name="height" value="0.35" units="cm"/>
      <inkml:brushProperty name="color" value="#FFFFFF"/>
    </inkml:brush>
  </inkml:definitions>
  <inkml:trace contextRef="#ctx0" brushRef="#br0">0 113 24575,'0'-5'0,"0"-7"0,6-2 0,1-8 0,-1-6 0,0-4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6T04:56:13.684"/>
    </inkml:context>
    <inkml:brush xml:id="br0">
      <inkml:brushProperty name="width" value="0.35" units="cm"/>
      <inkml:brushProperty name="height" value="0.35" units="cm"/>
      <inkml:brushProperty name="color" value="#FFFFFF"/>
    </inkml:brush>
  </inkml:definitions>
  <inkml:trace contextRef="#ctx0" brushRef="#br0">0 139 24575,'0'-5'0,"0"-7"0,6-1 0,1-4 0,-1-4 0,0-4 0,8 2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6T04:56:16.092"/>
    </inkml:context>
    <inkml:brush xml:id="br0">
      <inkml:brushProperty name="width" value="0.35" units="cm"/>
      <inkml:brushProperty name="height" value="0.35" units="cm"/>
      <inkml:brushProperty name="color" value="#FFFFFF"/>
    </inkml:brush>
  </inkml:definitions>
  <inkml:trace contextRef="#ctx0" brushRef="#br0">60 1 24575,'-5'0'0,"-7"0"0,-7 0 0,-5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8/6/2022</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8879439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46132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7805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7245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383495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40810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408423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53117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75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46958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8/6/2022</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857846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8/6/2022</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8400442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2.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F0C68-0004-9F8B-8A07-DDB392BDAB90}"/>
              </a:ext>
            </a:extLst>
          </p:cNvPr>
          <p:cNvSpPr>
            <a:spLocks noGrp="1"/>
          </p:cNvSpPr>
          <p:nvPr>
            <p:ph type="ctrTitle"/>
          </p:nvPr>
        </p:nvSpPr>
        <p:spPr>
          <a:xfrm>
            <a:off x="5978914" y="893935"/>
            <a:ext cx="5364937" cy="3339390"/>
          </a:xfrm>
        </p:spPr>
        <p:txBody>
          <a:bodyPr anchor="ctr">
            <a:normAutofit/>
          </a:bodyPr>
          <a:lstStyle/>
          <a:p>
            <a:r>
              <a:rPr lang="en-US" sz="6000" dirty="0"/>
              <a:t>TRAVEL AND TOURISM DATA</a:t>
            </a:r>
            <a:endParaRPr lang="en-IN" sz="6000" dirty="0"/>
          </a:p>
        </p:txBody>
      </p:sp>
      <p:sp>
        <p:nvSpPr>
          <p:cNvPr id="3" name="Subtitle 2">
            <a:extLst>
              <a:ext uri="{FF2B5EF4-FFF2-40B4-BE49-F238E27FC236}">
                <a16:creationId xmlns:a16="http://schemas.microsoft.com/office/drawing/2014/main" id="{1D640C37-BB28-F8CF-B99C-D09EE378B9CC}"/>
              </a:ext>
            </a:extLst>
          </p:cNvPr>
          <p:cNvSpPr>
            <a:spLocks noGrp="1"/>
          </p:cNvSpPr>
          <p:nvPr>
            <p:ph type="subTitle" idx="1"/>
          </p:nvPr>
        </p:nvSpPr>
        <p:spPr>
          <a:xfrm>
            <a:off x="5978915" y="4876802"/>
            <a:ext cx="5533712" cy="1730497"/>
          </a:xfrm>
        </p:spPr>
        <p:txBody>
          <a:bodyPr anchor="t">
            <a:normAutofit/>
          </a:bodyPr>
          <a:lstStyle/>
          <a:p>
            <a:r>
              <a:rPr lang="en-US" dirty="0"/>
              <a:t>Done By : - MTV </a:t>
            </a:r>
            <a:r>
              <a:rPr lang="en-US" dirty="0" err="1"/>
              <a:t>Soumith</a:t>
            </a:r>
            <a:r>
              <a:rPr lang="en-US" dirty="0"/>
              <a:t>(2010030097)</a:t>
            </a:r>
          </a:p>
          <a:p>
            <a:r>
              <a:rPr lang="en-US" dirty="0"/>
              <a:t>                     C.Koushik reddy(2010030027)</a:t>
            </a:r>
          </a:p>
          <a:p>
            <a:r>
              <a:rPr lang="en-US" dirty="0"/>
              <a:t>                      </a:t>
            </a:r>
            <a:r>
              <a:rPr lang="en-US" dirty="0" err="1"/>
              <a:t>D.Chaitanya</a:t>
            </a:r>
            <a:r>
              <a:rPr lang="en-US" dirty="0"/>
              <a:t>(2010030045)</a:t>
            </a:r>
            <a:endParaRPr lang="en-IN" dirty="0"/>
          </a:p>
        </p:txBody>
      </p:sp>
      <p:pic>
        <p:nvPicPr>
          <p:cNvPr id="4" name="Picture 3" descr="Travel essentials on a table">
            <a:extLst>
              <a:ext uri="{FF2B5EF4-FFF2-40B4-BE49-F238E27FC236}">
                <a16:creationId xmlns:a16="http://schemas.microsoft.com/office/drawing/2014/main" id="{A660BCD9-DA8C-B1A9-2F4B-D7D9F1A685B4}"/>
              </a:ext>
            </a:extLst>
          </p:cNvPr>
          <p:cNvPicPr>
            <a:picLocks noChangeAspect="1"/>
          </p:cNvPicPr>
          <p:nvPr/>
        </p:nvPicPr>
        <p:blipFill rotWithShape="1">
          <a:blip r:embed="rId2"/>
          <a:srcRect r="49240"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2912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9CF3F-CCA2-18A9-E81C-1D8BF013D5ED}"/>
              </a:ext>
            </a:extLst>
          </p:cNvPr>
          <p:cNvSpPr>
            <a:spLocks noGrp="1"/>
          </p:cNvSpPr>
          <p:nvPr>
            <p:ph type="title"/>
          </p:nvPr>
        </p:nvSpPr>
        <p:spPr>
          <a:xfrm>
            <a:off x="758952" y="420625"/>
            <a:ext cx="10667998" cy="1374056"/>
          </a:xfrm>
        </p:spPr>
        <p:txBody>
          <a:bodyPr anchor="b">
            <a:normAutofit/>
          </a:bodyPr>
          <a:lstStyle/>
          <a:p>
            <a:r>
              <a:rPr lang="en-US" dirty="0"/>
              <a:t>TABLE OF CONTENTS</a:t>
            </a:r>
            <a:endParaRPr lang="en-IN" dirty="0"/>
          </a:p>
        </p:txBody>
      </p:sp>
      <p:sp>
        <p:nvSpPr>
          <p:cNvPr id="11"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2FDDAED1-3FDA-6CD5-1A4A-1CCA0D5E21EC}"/>
              </a:ext>
            </a:extLst>
          </p:cNvPr>
          <p:cNvGraphicFramePr>
            <a:graphicFrameLocks noGrp="1"/>
          </p:cNvGraphicFramePr>
          <p:nvPr>
            <p:ph idx="1"/>
            <p:extLst>
              <p:ext uri="{D42A27DB-BD31-4B8C-83A1-F6EECF244321}">
                <p14:modId xmlns:p14="http://schemas.microsoft.com/office/powerpoint/2010/main" val="413984265"/>
              </p:ext>
            </p:extLst>
          </p:nvPr>
        </p:nvGraphicFramePr>
        <p:xfrm>
          <a:off x="752857" y="2436128"/>
          <a:ext cx="10677144" cy="3265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44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F108E-A1DE-865D-76BA-889BE7AB68B5}"/>
              </a:ext>
            </a:extLst>
          </p:cNvPr>
          <p:cNvSpPr>
            <a:spLocks noGrp="1"/>
          </p:cNvSpPr>
          <p:nvPr>
            <p:ph type="title"/>
          </p:nvPr>
        </p:nvSpPr>
        <p:spPr>
          <a:xfrm>
            <a:off x="1078992" y="1063255"/>
            <a:ext cx="3575304" cy="4807541"/>
          </a:xfrm>
        </p:spPr>
        <p:txBody>
          <a:bodyPr>
            <a:normAutofit/>
          </a:bodyPr>
          <a:lstStyle/>
          <a:p>
            <a:r>
              <a:rPr lang="en-US" dirty="0"/>
              <a:t>PROJECT AREA</a:t>
            </a:r>
            <a:endParaRPr lang="en-IN" dirty="0"/>
          </a:p>
        </p:txBody>
      </p:sp>
      <p:cxnSp>
        <p:nvCxnSpPr>
          <p:cNvPr id="11" name="Straight Connector 10">
            <a:extLst>
              <a:ext uri="{FF2B5EF4-FFF2-40B4-BE49-F238E27FC236}">
                <a16:creationId xmlns:a16="http://schemas.microsoft.com/office/drawing/2014/main" id="{623022EF-4E43-4298-8E3D-DA5EF0617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38B70FDE-CB7C-6226-2062-0FA00839756B}"/>
              </a:ext>
            </a:extLst>
          </p:cNvPr>
          <p:cNvGraphicFramePr>
            <a:graphicFrameLocks noGrp="1"/>
          </p:cNvGraphicFramePr>
          <p:nvPr>
            <p:ph idx="1"/>
            <p:extLst>
              <p:ext uri="{D42A27DB-BD31-4B8C-83A1-F6EECF244321}">
                <p14:modId xmlns:p14="http://schemas.microsoft.com/office/powerpoint/2010/main" val="966834717"/>
              </p:ext>
            </p:extLst>
          </p:nvPr>
        </p:nvGraphicFramePr>
        <p:xfrm>
          <a:off x="5297763" y="972642"/>
          <a:ext cx="6132237" cy="5034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411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628B-1C5E-E491-02D4-96B64D4B4B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E9B572-1D70-B020-CBAD-8C050BD6F547}"/>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585FBEB-4CAB-A7F1-BF93-A3C8C9D45F20}"/>
              </a:ext>
            </a:extLst>
          </p:cNvPr>
          <p:cNvPicPr>
            <a:picLocks noChangeAspect="1"/>
          </p:cNvPicPr>
          <p:nvPr/>
        </p:nvPicPr>
        <p:blipFill>
          <a:blip r:embed="rId2"/>
          <a:stretch>
            <a:fillRect/>
          </a:stretch>
        </p:blipFill>
        <p:spPr>
          <a:xfrm>
            <a:off x="0" y="0"/>
            <a:ext cx="12192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9F182E96-CED6-6E96-DF6C-871CFF092EC7}"/>
                  </a:ext>
                </a:extLst>
              </p14:cNvPr>
              <p14:cNvContentPartPr/>
              <p14:nvPr/>
            </p14:nvContentPartPr>
            <p14:xfrm>
              <a:off x="131834" y="1248324"/>
              <a:ext cx="9360" cy="41040"/>
            </p14:xfrm>
          </p:contentPart>
        </mc:Choice>
        <mc:Fallback xmlns="">
          <p:pic>
            <p:nvPicPr>
              <p:cNvPr id="9" name="Ink 8">
                <a:extLst>
                  <a:ext uri="{FF2B5EF4-FFF2-40B4-BE49-F238E27FC236}">
                    <a16:creationId xmlns:a16="http://schemas.microsoft.com/office/drawing/2014/main" id="{9F182E96-CED6-6E96-DF6C-871CFF092EC7}"/>
                  </a:ext>
                </a:extLst>
              </p:cNvPr>
              <p:cNvPicPr/>
              <p:nvPr/>
            </p:nvPicPr>
            <p:blipFill>
              <a:blip r:embed="rId4"/>
              <a:stretch>
                <a:fillRect/>
              </a:stretch>
            </p:blipFill>
            <p:spPr>
              <a:xfrm>
                <a:off x="68834" y="1185324"/>
                <a:ext cx="1350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7837B5F8-8141-0EE3-57C0-FC3E0AC15525}"/>
                  </a:ext>
                </a:extLst>
              </p14:cNvPr>
              <p14:cNvContentPartPr/>
              <p14:nvPr/>
            </p14:nvContentPartPr>
            <p14:xfrm>
              <a:off x="131834" y="2990364"/>
              <a:ext cx="20160" cy="50040"/>
            </p14:xfrm>
          </p:contentPart>
        </mc:Choice>
        <mc:Fallback xmlns="">
          <p:pic>
            <p:nvPicPr>
              <p:cNvPr id="10" name="Ink 9">
                <a:extLst>
                  <a:ext uri="{FF2B5EF4-FFF2-40B4-BE49-F238E27FC236}">
                    <a16:creationId xmlns:a16="http://schemas.microsoft.com/office/drawing/2014/main" id="{7837B5F8-8141-0EE3-57C0-FC3E0AC15525}"/>
                  </a:ext>
                </a:extLst>
              </p:cNvPr>
              <p:cNvPicPr/>
              <p:nvPr/>
            </p:nvPicPr>
            <p:blipFill>
              <a:blip r:embed="rId6"/>
              <a:stretch>
                <a:fillRect/>
              </a:stretch>
            </p:blipFill>
            <p:spPr>
              <a:xfrm>
                <a:off x="68834" y="2927724"/>
                <a:ext cx="1458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D75F34B9-5FEB-AC73-1441-0A94336E3B8A}"/>
                  </a:ext>
                </a:extLst>
              </p14:cNvPr>
              <p14:cNvContentPartPr/>
              <p14:nvPr/>
            </p14:nvContentPartPr>
            <p14:xfrm>
              <a:off x="154514" y="4770204"/>
              <a:ext cx="21960" cy="360"/>
            </p14:xfrm>
          </p:contentPart>
        </mc:Choice>
        <mc:Fallback xmlns="">
          <p:pic>
            <p:nvPicPr>
              <p:cNvPr id="11" name="Ink 10">
                <a:extLst>
                  <a:ext uri="{FF2B5EF4-FFF2-40B4-BE49-F238E27FC236}">
                    <a16:creationId xmlns:a16="http://schemas.microsoft.com/office/drawing/2014/main" id="{D75F34B9-5FEB-AC73-1441-0A94336E3B8A}"/>
                  </a:ext>
                </a:extLst>
              </p:cNvPr>
              <p:cNvPicPr/>
              <p:nvPr/>
            </p:nvPicPr>
            <p:blipFill>
              <a:blip r:embed="rId8"/>
              <a:stretch>
                <a:fillRect/>
              </a:stretch>
            </p:blipFill>
            <p:spPr>
              <a:xfrm>
                <a:off x="91514" y="4707564"/>
                <a:ext cx="147600" cy="126000"/>
              </a:xfrm>
              <a:prstGeom prst="rect">
                <a:avLst/>
              </a:prstGeom>
            </p:spPr>
          </p:pic>
        </mc:Fallback>
      </mc:AlternateContent>
      <p:sp>
        <p:nvSpPr>
          <p:cNvPr id="16" name="TextBox 15">
            <a:extLst>
              <a:ext uri="{FF2B5EF4-FFF2-40B4-BE49-F238E27FC236}">
                <a16:creationId xmlns:a16="http://schemas.microsoft.com/office/drawing/2014/main" id="{D9345CDA-C1E6-F17F-D2A2-F26F1F3B1919}"/>
              </a:ext>
            </a:extLst>
          </p:cNvPr>
          <p:cNvSpPr txBox="1"/>
          <p:nvPr/>
        </p:nvSpPr>
        <p:spPr>
          <a:xfrm>
            <a:off x="108348" y="1585866"/>
            <a:ext cx="304083" cy="369332"/>
          </a:xfrm>
          <a:prstGeom prst="rect">
            <a:avLst/>
          </a:prstGeom>
          <a:noFill/>
        </p:spPr>
        <p:txBody>
          <a:bodyPr wrap="square" rtlCol="0">
            <a:spAutoFit/>
          </a:bodyPr>
          <a:lstStyle/>
          <a:p>
            <a:r>
              <a:rPr lang="en-US" dirty="0"/>
              <a:t>1</a:t>
            </a:r>
            <a:endParaRPr lang="en-IN" dirty="0"/>
          </a:p>
        </p:txBody>
      </p:sp>
      <p:sp>
        <p:nvSpPr>
          <p:cNvPr id="17" name="TextBox 16">
            <a:extLst>
              <a:ext uri="{FF2B5EF4-FFF2-40B4-BE49-F238E27FC236}">
                <a16:creationId xmlns:a16="http://schemas.microsoft.com/office/drawing/2014/main" id="{672510A2-94DC-2107-73A9-A7BD86464C27}"/>
              </a:ext>
            </a:extLst>
          </p:cNvPr>
          <p:cNvSpPr txBox="1"/>
          <p:nvPr/>
        </p:nvSpPr>
        <p:spPr>
          <a:xfrm>
            <a:off x="151994" y="3429000"/>
            <a:ext cx="260163" cy="368252"/>
          </a:xfrm>
          <a:prstGeom prst="rect">
            <a:avLst/>
          </a:prstGeom>
          <a:noFill/>
        </p:spPr>
        <p:txBody>
          <a:bodyPr wrap="square" rtlCol="0">
            <a:spAutoFit/>
          </a:bodyPr>
          <a:lstStyle/>
          <a:p>
            <a:r>
              <a:rPr lang="en-US" dirty="0"/>
              <a:t>2</a:t>
            </a:r>
            <a:endParaRPr lang="en-IN" dirty="0"/>
          </a:p>
        </p:txBody>
      </p:sp>
      <p:sp>
        <p:nvSpPr>
          <p:cNvPr id="18" name="TextBox 17">
            <a:extLst>
              <a:ext uri="{FF2B5EF4-FFF2-40B4-BE49-F238E27FC236}">
                <a16:creationId xmlns:a16="http://schemas.microsoft.com/office/drawing/2014/main" id="{59ED32AA-8C21-CCEF-74CC-898890B62EB4}"/>
              </a:ext>
            </a:extLst>
          </p:cNvPr>
          <p:cNvSpPr txBox="1"/>
          <p:nvPr/>
        </p:nvSpPr>
        <p:spPr>
          <a:xfrm>
            <a:off x="131834" y="5244029"/>
            <a:ext cx="280323" cy="369332"/>
          </a:xfrm>
          <a:prstGeom prst="rect">
            <a:avLst/>
          </a:prstGeom>
          <a:noFill/>
        </p:spPr>
        <p:txBody>
          <a:bodyPr wrap="square" rtlCol="0">
            <a:spAutoFit/>
          </a:bodyPr>
          <a:lstStyle/>
          <a:p>
            <a:r>
              <a:rPr lang="en-US" dirty="0"/>
              <a:t>3</a:t>
            </a:r>
            <a:endParaRPr lang="en-IN" dirty="0"/>
          </a:p>
        </p:txBody>
      </p:sp>
    </p:spTree>
    <p:extLst>
      <p:ext uri="{BB962C8B-B14F-4D97-AF65-F5344CB8AC3E}">
        <p14:creationId xmlns:p14="http://schemas.microsoft.com/office/powerpoint/2010/main" val="214655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DD4C4B28-6B4B-4445-8535-F516D74E4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1" name="Straight Connector 10">
            <a:extLst>
              <a:ext uri="{FF2B5EF4-FFF2-40B4-BE49-F238E27FC236}">
                <a16:creationId xmlns:a16="http://schemas.microsoft.com/office/drawing/2014/main" id="{0CB1C732-7193-4253-8746-850D090A6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ack view of an aeroplane">
            <a:extLst>
              <a:ext uri="{FF2B5EF4-FFF2-40B4-BE49-F238E27FC236}">
                <a16:creationId xmlns:a16="http://schemas.microsoft.com/office/drawing/2014/main" id="{A4EEB3D3-5F35-413C-08D9-4F215EFE1D3E}"/>
              </a:ext>
            </a:extLst>
          </p:cNvPr>
          <p:cNvPicPr>
            <a:picLocks noChangeAspect="1"/>
          </p:cNvPicPr>
          <p:nvPr/>
        </p:nvPicPr>
        <p:blipFill rotWithShape="1">
          <a:blip r:embed="rId2"/>
          <a:srcRect t="13659" b="2071"/>
          <a:stretch/>
        </p:blipFill>
        <p:spPr>
          <a:xfrm>
            <a:off x="-1" y="-2"/>
            <a:ext cx="12191999" cy="6857990"/>
          </a:xfrm>
          <a:prstGeom prst="rect">
            <a:avLst/>
          </a:prstGeom>
        </p:spPr>
      </p:pic>
      <p:sp>
        <p:nvSpPr>
          <p:cNvPr id="15" name="Rectangle 14">
            <a:extLst>
              <a:ext uri="{FF2B5EF4-FFF2-40B4-BE49-F238E27FC236}">
                <a16:creationId xmlns:a16="http://schemas.microsoft.com/office/drawing/2014/main" id="{E4398140-F067-40E9-892C-4DB04C70B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44600" y="-1244600"/>
            <a:ext cx="6858000" cy="9347200"/>
          </a:xfrm>
          <a:prstGeom prst="rect">
            <a:avLst/>
          </a:prstGeom>
          <a:gradFill>
            <a:gsLst>
              <a:gs pos="100000">
                <a:srgbClr val="000000">
                  <a:alpha val="0"/>
                </a:srgbClr>
              </a:gs>
              <a:gs pos="0">
                <a:schemeClr val="tx1"/>
              </a:gs>
              <a:gs pos="0">
                <a:srgbClr val="000000">
                  <a:alpha val="7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2BCFC2-779B-6F34-CA44-750743B29886}"/>
              </a:ext>
            </a:extLst>
          </p:cNvPr>
          <p:cNvSpPr>
            <a:spLocks noGrp="1"/>
          </p:cNvSpPr>
          <p:nvPr>
            <p:ph type="title"/>
          </p:nvPr>
        </p:nvSpPr>
        <p:spPr>
          <a:xfrm>
            <a:off x="758952" y="1143000"/>
            <a:ext cx="4572000" cy="2984701"/>
          </a:xfrm>
        </p:spPr>
        <p:txBody>
          <a:bodyPr vert="horz" lIns="91440" tIns="45720" rIns="91440" bIns="45720" rtlCol="0" anchor="b">
            <a:normAutofit/>
          </a:bodyPr>
          <a:lstStyle/>
          <a:p>
            <a:r>
              <a:rPr lang="en-US" dirty="0">
                <a:solidFill>
                  <a:srgbClr val="FFFFFF"/>
                </a:solidFill>
              </a:rPr>
              <a:t>PROBLEM STATEMENT</a:t>
            </a:r>
          </a:p>
        </p:txBody>
      </p:sp>
      <p:sp>
        <p:nvSpPr>
          <p:cNvPr id="3" name="Content Placeholder 2">
            <a:extLst>
              <a:ext uri="{FF2B5EF4-FFF2-40B4-BE49-F238E27FC236}">
                <a16:creationId xmlns:a16="http://schemas.microsoft.com/office/drawing/2014/main" id="{08A72E56-17DD-745D-9DC3-5C67907637BD}"/>
              </a:ext>
            </a:extLst>
          </p:cNvPr>
          <p:cNvSpPr>
            <a:spLocks noGrp="1"/>
          </p:cNvSpPr>
          <p:nvPr>
            <p:ph idx="1"/>
          </p:nvPr>
        </p:nvSpPr>
        <p:spPr>
          <a:xfrm>
            <a:off x="758952" y="4452109"/>
            <a:ext cx="7206243" cy="2405879"/>
          </a:xfrm>
        </p:spPr>
        <p:txBody>
          <a:bodyPr vert="horz" lIns="91440" tIns="45720" rIns="91440" bIns="45720" rtlCol="0">
            <a:normAutofit/>
          </a:bodyPr>
          <a:lstStyle/>
          <a:p>
            <a:pPr>
              <a:lnSpc>
                <a:spcPct val="100000"/>
              </a:lnSpc>
              <a:buFont typeface="Wingdings" panose="05000000000000000000" pitchFamily="2" charset="2"/>
              <a:buChar char="Ø"/>
            </a:pPr>
            <a:r>
              <a:rPr lang="en-US" sz="2200" dirty="0">
                <a:solidFill>
                  <a:srgbClr val="FFFFFF"/>
                </a:solidFill>
              </a:rPr>
              <a:t>Most of the people will face problems on selecting the right flights, hotels. </a:t>
            </a:r>
          </a:p>
          <a:p>
            <a:pPr>
              <a:lnSpc>
                <a:spcPct val="100000"/>
              </a:lnSpc>
              <a:buFont typeface="Wingdings" panose="05000000000000000000" pitchFamily="2" charset="2"/>
              <a:buChar char="Ø"/>
            </a:pPr>
            <a:r>
              <a:rPr lang="en-US" sz="2200" dirty="0">
                <a:solidFill>
                  <a:srgbClr val="FFFFFF"/>
                </a:solidFill>
              </a:rPr>
              <a:t>So we will analyze the previous available tourism data and predict the best hotels, fights etc.,  </a:t>
            </a:r>
          </a:p>
        </p:txBody>
      </p:sp>
      <p:cxnSp>
        <p:nvCxnSpPr>
          <p:cNvPr id="17" name="Straight Connector 16">
            <a:extLst>
              <a:ext uri="{FF2B5EF4-FFF2-40B4-BE49-F238E27FC236}">
                <a16:creationId xmlns:a16="http://schemas.microsoft.com/office/drawing/2014/main" id="{17726E8A-324C-4684-96F2-AFDDFB2F14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58952" y="4291242"/>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46436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7369D-C299-7BF3-2E2B-5CCB22243E34}"/>
              </a:ext>
            </a:extLst>
          </p:cNvPr>
          <p:cNvSpPr>
            <a:spLocks noGrp="1"/>
          </p:cNvSpPr>
          <p:nvPr>
            <p:ph type="title"/>
          </p:nvPr>
        </p:nvSpPr>
        <p:spPr>
          <a:xfrm>
            <a:off x="5877532" y="1063255"/>
            <a:ext cx="5312254" cy="1806727"/>
          </a:xfrm>
        </p:spPr>
        <p:txBody>
          <a:bodyPr>
            <a:normAutofit/>
          </a:bodyPr>
          <a:lstStyle/>
          <a:p>
            <a:r>
              <a:rPr lang="en-US" dirty="0"/>
              <a:t>CONCLUSION</a:t>
            </a:r>
            <a:endParaRPr lang="en-IN" dirty="0"/>
          </a:p>
        </p:txBody>
      </p:sp>
      <p:pic>
        <p:nvPicPr>
          <p:cNvPr id="5" name="Picture 4" descr="World map with flight paths">
            <a:extLst>
              <a:ext uri="{FF2B5EF4-FFF2-40B4-BE49-F238E27FC236}">
                <a16:creationId xmlns:a16="http://schemas.microsoft.com/office/drawing/2014/main" id="{841E13DB-0B48-0F11-3F74-B45BB781D9CB}"/>
              </a:ext>
            </a:extLst>
          </p:cNvPr>
          <p:cNvPicPr>
            <a:picLocks noChangeAspect="1"/>
          </p:cNvPicPr>
          <p:nvPr/>
        </p:nvPicPr>
        <p:blipFill rotWithShape="1">
          <a:blip r:embed="rId2"/>
          <a:srcRect l="20327" r="27773" b="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065A84-C115-3817-8201-A933377A1E28}"/>
              </a:ext>
            </a:extLst>
          </p:cNvPr>
          <p:cNvSpPr>
            <a:spLocks noGrp="1"/>
          </p:cNvSpPr>
          <p:nvPr>
            <p:ph idx="1"/>
          </p:nvPr>
        </p:nvSpPr>
        <p:spPr>
          <a:xfrm>
            <a:off x="5877532" y="3309582"/>
            <a:ext cx="5312254" cy="2485157"/>
          </a:xfrm>
        </p:spPr>
        <p:txBody>
          <a:bodyPr>
            <a:normAutofit/>
          </a:bodyPr>
          <a:lstStyle/>
          <a:p>
            <a:pPr>
              <a:buFont typeface="Wingdings" panose="05000000000000000000" pitchFamily="2" charset="2"/>
              <a:buChar char="Ø"/>
            </a:pPr>
            <a:r>
              <a:rPr lang="en-US" dirty="0"/>
              <a:t>In this Project we will visualize the travel data in various graphs and predict the best hotels, flights, combos for the users.</a:t>
            </a:r>
            <a:endParaRPr lang="en-IN" dirty="0"/>
          </a:p>
        </p:txBody>
      </p:sp>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7082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HeadlinesVTI">
  <a:themeElements>
    <a:clrScheme name="AnalogousFromLightSeedRightStep">
      <a:dk1>
        <a:srgbClr val="000000"/>
      </a:dk1>
      <a:lt1>
        <a:srgbClr val="FFFFFF"/>
      </a:lt1>
      <a:dk2>
        <a:srgbClr val="413424"/>
      </a:dk2>
      <a:lt2>
        <a:srgbClr val="E2E8E7"/>
      </a:lt2>
      <a:accent1>
        <a:srgbClr val="C6969E"/>
      </a:accent1>
      <a:accent2>
        <a:srgbClr val="BA8E7F"/>
      </a:accent2>
      <a:accent3>
        <a:srgbClr val="B2A281"/>
      </a:accent3>
      <a:accent4>
        <a:srgbClr val="A3A872"/>
      </a:accent4>
      <a:accent5>
        <a:srgbClr val="95AA81"/>
      </a:accent5>
      <a:accent6>
        <a:srgbClr val="7CAF78"/>
      </a:accent6>
      <a:hlink>
        <a:srgbClr val="568E85"/>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37</TotalTime>
  <Words>170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Sitka Banner</vt:lpstr>
      <vt:lpstr>Wingdings</vt:lpstr>
      <vt:lpstr>HeadlinesVTI</vt:lpstr>
      <vt:lpstr>TRAVEL AND TOURISM DATA</vt:lpstr>
      <vt:lpstr>TABLE OF CONTENTS</vt:lpstr>
      <vt:lpstr>PROJECT AREA</vt:lpstr>
      <vt:lpstr>PowerPoint Presentation</vt:lpstr>
      <vt:lpstr>PROBLEM STATEMENT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AND TOURISM DATA</dc:title>
  <dc:creator>koushik reddy</dc:creator>
  <cp:lastModifiedBy>koushik reddy</cp:lastModifiedBy>
  <cp:revision>1</cp:revision>
  <dcterms:created xsi:type="dcterms:W3CDTF">2022-08-06T04:26:12Z</dcterms:created>
  <dcterms:modified xsi:type="dcterms:W3CDTF">2022-08-06T05:04:27Z</dcterms:modified>
</cp:coreProperties>
</file>