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73576-604C-4125-85CD-DD7D32EA9860}" v="2" dt="2022-01-27T14:09:28.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reddy36341@gmail.com" userId="ec4420805dcd77ac" providerId="LiveId" clId="{DDA73576-604C-4125-85CD-DD7D32EA9860}"/>
    <pc:docChg chg="custSel modSld">
      <pc:chgData name="koushikreddy36341@gmail.com" userId="ec4420805dcd77ac" providerId="LiveId" clId="{DDA73576-604C-4125-85CD-DD7D32EA9860}" dt="2022-01-27T14:09:31.016" v="22" actId="313"/>
      <pc:docMkLst>
        <pc:docMk/>
      </pc:docMkLst>
      <pc:sldChg chg="modSp mod">
        <pc:chgData name="koushikreddy36341@gmail.com" userId="ec4420805dcd77ac" providerId="LiveId" clId="{DDA73576-604C-4125-85CD-DD7D32EA9860}" dt="2022-01-27T14:09:31.016" v="22" actId="313"/>
        <pc:sldMkLst>
          <pc:docMk/>
          <pc:sldMk cId="1163939518" sldId="256"/>
        </pc:sldMkLst>
        <pc:spChg chg="mod">
          <ac:chgData name="koushikreddy36341@gmail.com" userId="ec4420805dcd77ac" providerId="LiveId" clId="{DDA73576-604C-4125-85CD-DD7D32EA9860}" dt="2022-01-27T14:09:04.157" v="10" actId="207"/>
          <ac:spMkLst>
            <pc:docMk/>
            <pc:sldMk cId="1163939518" sldId="256"/>
            <ac:spMk id="2" creationId="{5BDC31B9-418B-47F8-B43A-D441D254D0D2}"/>
          </ac:spMkLst>
        </pc:spChg>
        <pc:spChg chg="mod">
          <ac:chgData name="koushikreddy36341@gmail.com" userId="ec4420805dcd77ac" providerId="LiveId" clId="{DDA73576-604C-4125-85CD-DD7D32EA9860}" dt="2022-01-27T14:09:31.016" v="22" actId="313"/>
          <ac:spMkLst>
            <pc:docMk/>
            <pc:sldMk cId="1163939518" sldId="256"/>
            <ac:spMk id="3" creationId="{225E75D6-3433-4E88-A4D3-F3EE1F85229D}"/>
          </ac:spMkLst>
        </pc:spChg>
      </pc:sldChg>
      <pc:sldChg chg="modSp">
        <pc:chgData name="koushikreddy36341@gmail.com" userId="ec4420805dcd77ac" providerId="LiveId" clId="{DDA73576-604C-4125-85CD-DD7D32EA9860}" dt="2022-01-27T08:49:23.224" v="6"/>
        <pc:sldMkLst>
          <pc:docMk/>
          <pc:sldMk cId="2079074559" sldId="257"/>
        </pc:sldMkLst>
        <pc:graphicFrameChg chg="mod">
          <ac:chgData name="koushikreddy36341@gmail.com" userId="ec4420805dcd77ac" providerId="LiveId" clId="{DDA73576-604C-4125-85CD-DD7D32EA9860}" dt="2022-01-27T08:49:23.224" v="6"/>
          <ac:graphicFrameMkLst>
            <pc:docMk/>
            <pc:sldMk cId="2079074559" sldId="257"/>
            <ac:graphicFrameMk id="5" creationId="{68A1FE9A-D999-482F-9937-FCDCB911E6CE}"/>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F30C5-2B87-4C61-A106-8BF3737F119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1747F00-B209-4854-BBCE-0B8C9B633354}">
      <dgm:prSet/>
      <dgm:spPr/>
      <dgm:t>
        <a:bodyPr/>
        <a:lstStyle/>
        <a:p>
          <a:pPr>
            <a:lnSpc>
              <a:spcPct val="100000"/>
            </a:lnSpc>
          </a:pPr>
          <a:r>
            <a:rPr lang="en-US" b="0" i="0" dirty="0"/>
            <a:t>WEP stands for Wired Equivalent Privacy, a </a:t>
          </a:r>
          <a:r>
            <a:rPr lang="en-US" dirty="0"/>
            <a:t>Wi-Fi</a:t>
          </a:r>
          <a:r>
            <a:rPr lang="en-US" b="0" i="0" dirty="0"/>
            <a:t> wireless network security standard. </a:t>
          </a:r>
          <a:endParaRPr lang="en-US" dirty="0"/>
        </a:p>
      </dgm:t>
    </dgm:pt>
    <dgm:pt modelId="{3E0EA015-E3CE-4AAA-B93B-C6FD4CCD9154}" type="parTrans" cxnId="{5B28CA67-93B1-4C6F-AC56-CB6C1D24BF1B}">
      <dgm:prSet/>
      <dgm:spPr/>
      <dgm:t>
        <a:bodyPr/>
        <a:lstStyle/>
        <a:p>
          <a:endParaRPr lang="en-US"/>
        </a:p>
      </dgm:t>
    </dgm:pt>
    <dgm:pt modelId="{ECB1ECB4-66EC-4607-AA48-F2783C67645C}" type="sibTrans" cxnId="{5B28CA67-93B1-4C6F-AC56-CB6C1D24BF1B}">
      <dgm:prSet/>
      <dgm:spPr/>
      <dgm:t>
        <a:bodyPr/>
        <a:lstStyle/>
        <a:p>
          <a:endParaRPr lang="en-US"/>
        </a:p>
      </dgm:t>
    </dgm:pt>
    <dgm:pt modelId="{CEA5210F-B8C4-4A4D-A57C-A3684643CD27}">
      <dgm:prSet/>
      <dgm:spPr/>
      <dgm:t>
        <a:bodyPr/>
        <a:lstStyle/>
        <a:p>
          <a:pPr>
            <a:lnSpc>
              <a:spcPct val="100000"/>
            </a:lnSpc>
          </a:pPr>
          <a:r>
            <a:rPr lang="en-US" b="0" i="0"/>
            <a:t>A WEP key is a security passcode for Wi-Fi devices. </a:t>
          </a:r>
          <a:endParaRPr lang="en-US"/>
        </a:p>
      </dgm:t>
    </dgm:pt>
    <dgm:pt modelId="{BA8D9CDE-2D7D-461C-87FC-81E3D980B050}" type="parTrans" cxnId="{11880F86-F860-45BB-B666-721432EA1558}">
      <dgm:prSet/>
      <dgm:spPr/>
      <dgm:t>
        <a:bodyPr/>
        <a:lstStyle/>
        <a:p>
          <a:endParaRPr lang="en-US"/>
        </a:p>
      </dgm:t>
    </dgm:pt>
    <dgm:pt modelId="{FF9EF40B-16E1-420D-B68F-E583A02FC956}" type="sibTrans" cxnId="{11880F86-F860-45BB-B666-721432EA1558}">
      <dgm:prSet/>
      <dgm:spPr/>
      <dgm:t>
        <a:bodyPr/>
        <a:lstStyle/>
        <a:p>
          <a:endParaRPr lang="en-US"/>
        </a:p>
      </dgm:t>
    </dgm:pt>
    <dgm:pt modelId="{D491F1A6-B324-48A7-BA1E-36CC5789E5A8}">
      <dgm:prSet/>
      <dgm:spPr/>
      <dgm:t>
        <a:bodyPr/>
        <a:lstStyle/>
        <a:p>
          <a:pPr>
            <a:lnSpc>
              <a:spcPct val="100000"/>
            </a:lnSpc>
          </a:pPr>
          <a:r>
            <a:rPr lang="en-US" b="0" i="0"/>
            <a:t>WEP keys enable devices on a local network to exchange encrypted (mathematically encoded) messages with each other while hiding the contents of the messages from easy viewing by outsiders.</a:t>
          </a:r>
          <a:endParaRPr lang="en-US"/>
        </a:p>
      </dgm:t>
    </dgm:pt>
    <dgm:pt modelId="{3AE67938-9097-442A-99F4-6F1289356BFF}" type="parTrans" cxnId="{5B80DA98-14B3-454E-B23B-30646FD820DC}">
      <dgm:prSet/>
      <dgm:spPr/>
      <dgm:t>
        <a:bodyPr/>
        <a:lstStyle/>
        <a:p>
          <a:endParaRPr lang="en-US"/>
        </a:p>
      </dgm:t>
    </dgm:pt>
    <dgm:pt modelId="{FFB9C302-2A87-40A0-9646-53C8B7D77551}" type="sibTrans" cxnId="{5B80DA98-14B3-454E-B23B-30646FD820DC}">
      <dgm:prSet/>
      <dgm:spPr/>
      <dgm:t>
        <a:bodyPr/>
        <a:lstStyle/>
        <a:p>
          <a:endParaRPr lang="en-US"/>
        </a:p>
      </dgm:t>
    </dgm:pt>
    <dgm:pt modelId="{C740D913-C6EF-4F3A-957A-2B3CB5CA2A11}" type="pres">
      <dgm:prSet presAssocID="{7E5F30C5-2B87-4C61-A106-8BF3737F1195}" presName="root" presStyleCnt="0">
        <dgm:presLayoutVars>
          <dgm:dir/>
          <dgm:resizeHandles val="exact"/>
        </dgm:presLayoutVars>
      </dgm:prSet>
      <dgm:spPr/>
    </dgm:pt>
    <dgm:pt modelId="{F1F40CA4-ABCA-4EEC-86E8-E6B78A4FB2B8}" type="pres">
      <dgm:prSet presAssocID="{E1747F00-B209-4854-BBCE-0B8C9B633354}" presName="compNode" presStyleCnt="0"/>
      <dgm:spPr/>
    </dgm:pt>
    <dgm:pt modelId="{08FEBB68-FC32-4BC7-A1F4-2FBD6E5833F5}" type="pres">
      <dgm:prSet presAssocID="{E1747F00-B209-4854-BBCE-0B8C9B633354}" presName="bgRect" presStyleLbl="bgShp" presStyleIdx="0" presStyleCnt="3" custLinFactNeighborX="-6" custLinFactNeighborY="-3666"/>
      <dgm:spPr/>
    </dgm:pt>
    <dgm:pt modelId="{EFFBE224-02DA-4C09-9FBC-7E5524DC10C4}" type="pres">
      <dgm:prSet presAssocID="{E1747F00-B209-4854-BBCE-0B8C9B6333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8C32F4A5-E493-42B6-92FE-E8AD0293BFE3}" type="pres">
      <dgm:prSet presAssocID="{E1747F00-B209-4854-BBCE-0B8C9B633354}" presName="spaceRect" presStyleCnt="0"/>
      <dgm:spPr/>
    </dgm:pt>
    <dgm:pt modelId="{6BABF07E-5EB0-4862-BA36-F92A4013D039}" type="pres">
      <dgm:prSet presAssocID="{E1747F00-B209-4854-BBCE-0B8C9B633354}" presName="parTx" presStyleLbl="revTx" presStyleIdx="0" presStyleCnt="3">
        <dgm:presLayoutVars>
          <dgm:chMax val="0"/>
          <dgm:chPref val="0"/>
        </dgm:presLayoutVars>
      </dgm:prSet>
      <dgm:spPr/>
    </dgm:pt>
    <dgm:pt modelId="{49F857D0-2DD1-453F-8997-429CFD52A3FD}" type="pres">
      <dgm:prSet presAssocID="{ECB1ECB4-66EC-4607-AA48-F2783C67645C}" presName="sibTrans" presStyleCnt="0"/>
      <dgm:spPr/>
    </dgm:pt>
    <dgm:pt modelId="{F5D052FF-24E6-4E22-AC72-8AD54F8BB2D3}" type="pres">
      <dgm:prSet presAssocID="{CEA5210F-B8C4-4A4D-A57C-A3684643CD27}" presName="compNode" presStyleCnt="0"/>
      <dgm:spPr/>
    </dgm:pt>
    <dgm:pt modelId="{A9FAAA2C-B5C0-4125-9312-2FA59F94D70F}" type="pres">
      <dgm:prSet presAssocID="{CEA5210F-B8C4-4A4D-A57C-A3684643CD27}" presName="bgRect" presStyleLbl="bgShp" presStyleIdx="1" presStyleCnt="3"/>
      <dgm:spPr/>
    </dgm:pt>
    <dgm:pt modelId="{A1F29D53-5DC3-4A80-AA2E-B5536F1151FF}" type="pres">
      <dgm:prSet presAssocID="{CEA5210F-B8C4-4A4D-A57C-A3684643CD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1F42958F-8AB7-402D-92BE-394F7224B83C}" type="pres">
      <dgm:prSet presAssocID="{CEA5210F-B8C4-4A4D-A57C-A3684643CD27}" presName="spaceRect" presStyleCnt="0"/>
      <dgm:spPr/>
    </dgm:pt>
    <dgm:pt modelId="{5DB15C06-21B0-4594-9F24-364D5085E8D3}" type="pres">
      <dgm:prSet presAssocID="{CEA5210F-B8C4-4A4D-A57C-A3684643CD27}" presName="parTx" presStyleLbl="revTx" presStyleIdx="1" presStyleCnt="3">
        <dgm:presLayoutVars>
          <dgm:chMax val="0"/>
          <dgm:chPref val="0"/>
        </dgm:presLayoutVars>
      </dgm:prSet>
      <dgm:spPr/>
    </dgm:pt>
    <dgm:pt modelId="{40C4FD6B-7C93-4883-83B6-B9990CE490A5}" type="pres">
      <dgm:prSet presAssocID="{FF9EF40B-16E1-420D-B68F-E583A02FC956}" presName="sibTrans" presStyleCnt="0"/>
      <dgm:spPr/>
    </dgm:pt>
    <dgm:pt modelId="{F299FCA0-4FB4-462E-BAAC-964A6E627B3D}" type="pres">
      <dgm:prSet presAssocID="{D491F1A6-B324-48A7-BA1E-36CC5789E5A8}" presName="compNode" presStyleCnt="0"/>
      <dgm:spPr/>
    </dgm:pt>
    <dgm:pt modelId="{47163770-7902-45E9-8DE6-8AEF8D9F17A7}" type="pres">
      <dgm:prSet presAssocID="{D491F1A6-B324-48A7-BA1E-36CC5789E5A8}" presName="bgRect" presStyleLbl="bgShp" presStyleIdx="2" presStyleCnt="3"/>
      <dgm:spPr/>
    </dgm:pt>
    <dgm:pt modelId="{E352E92F-8F7B-43AE-BB3F-5809675C6464}" type="pres">
      <dgm:prSet presAssocID="{D491F1A6-B324-48A7-BA1E-36CC5789E5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6D0189A3-5D49-4EF7-8F44-D25101D1025A}" type="pres">
      <dgm:prSet presAssocID="{D491F1A6-B324-48A7-BA1E-36CC5789E5A8}" presName="spaceRect" presStyleCnt="0"/>
      <dgm:spPr/>
    </dgm:pt>
    <dgm:pt modelId="{0D84B09E-D582-4383-AF61-BAD425124049}" type="pres">
      <dgm:prSet presAssocID="{D491F1A6-B324-48A7-BA1E-36CC5789E5A8}" presName="parTx" presStyleLbl="revTx" presStyleIdx="2" presStyleCnt="3">
        <dgm:presLayoutVars>
          <dgm:chMax val="0"/>
          <dgm:chPref val="0"/>
        </dgm:presLayoutVars>
      </dgm:prSet>
      <dgm:spPr/>
    </dgm:pt>
  </dgm:ptLst>
  <dgm:cxnLst>
    <dgm:cxn modelId="{6B67EA0E-5EF9-48AC-B4C0-F4DA83BF4CCD}" type="presOf" srcId="{CEA5210F-B8C4-4A4D-A57C-A3684643CD27}" destId="{5DB15C06-21B0-4594-9F24-364D5085E8D3}" srcOrd="0" destOrd="0" presId="urn:microsoft.com/office/officeart/2018/2/layout/IconVerticalSolidList"/>
    <dgm:cxn modelId="{D7BC2C18-4709-4EC7-890F-F55E0F980F36}" type="presOf" srcId="{7E5F30C5-2B87-4C61-A106-8BF3737F1195}" destId="{C740D913-C6EF-4F3A-957A-2B3CB5CA2A11}" srcOrd="0" destOrd="0" presId="urn:microsoft.com/office/officeart/2018/2/layout/IconVerticalSolidList"/>
    <dgm:cxn modelId="{5B28CA67-93B1-4C6F-AC56-CB6C1D24BF1B}" srcId="{7E5F30C5-2B87-4C61-A106-8BF3737F1195}" destId="{E1747F00-B209-4854-BBCE-0B8C9B633354}" srcOrd="0" destOrd="0" parTransId="{3E0EA015-E3CE-4AAA-B93B-C6FD4CCD9154}" sibTransId="{ECB1ECB4-66EC-4607-AA48-F2783C67645C}"/>
    <dgm:cxn modelId="{23988969-FB08-456C-9503-191F8949BAE9}" type="presOf" srcId="{E1747F00-B209-4854-BBCE-0B8C9B633354}" destId="{6BABF07E-5EB0-4862-BA36-F92A4013D039}" srcOrd="0" destOrd="0" presId="urn:microsoft.com/office/officeart/2018/2/layout/IconVerticalSolidList"/>
    <dgm:cxn modelId="{11880F86-F860-45BB-B666-721432EA1558}" srcId="{7E5F30C5-2B87-4C61-A106-8BF3737F1195}" destId="{CEA5210F-B8C4-4A4D-A57C-A3684643CD27}" srcOrd="1" destOrd="0" parTransId="{BA8D9CDE-2D7D-461C-87FC-81E3D980B050}" sibTransId="{FF9EF40B-16E1-420D-B68F-E583A02FC956}"/>
    <dgm:cxn modelId="{5B80DA98-14B3-454E-B23B-30646FD820DC}" srcId="{7E5F30C5-2B87-4C61-A106-8BF3737F1195}" destId="{D491F1A6-B324-48A7-BA1E-36CC5789E5A8}" srcOrd="2" destOrd="0" parTransId="{3AE67938-9097-442A-99F4-6F1289356BFF}" sibTransId="{FFB9C302-2A87-40A0-9646-53C8B7D77551}"/>
    <dgm:cxn modelId="{D19B16A2-EBAC-44FB-81B8-EDA581100511}" type="presOf" srcId="{D491F1A6-B324-48A7-BA1E-36CC5789E5A8}" destId="{0D84B09E-D582-4383-AF61-BAD425124049}" srcOrd="0" destOrd="0" presId="urn:microsoft.com/office/officeart/2018/2/layout/IconVerticalSolidList"/>
    <dgm:cxn modelId="{EF1612D5-0527-42D4-858F-56854BC2F591}" type="presParOf" srcId="{C740D913-C6EF-4F3A-957A-2B3CB5CA2A11}" destId="{F1F40CA4-ABCA-4EEC-86E8-E6B78A4FB2B8}" srcOrd="0" destOrd="0" presId="urn:microsoft.com/office/officeart/2018/2/layout/IconVerticalSolidList"/>
    <dgm:cxn modelId="{1AC980F4-147A-4DEB-BA60-4162B64D667A}" type="presParOf" srcId="{F1F40CA4-ABCA-4EEC-86E8-E6B78A4FB2B8}" destId="{08FEBB68-FC32-4BC7-A1F4-2FBD6E5833F5}" srcOrd="0" destOrd="0" presId="urn:microsoft.com/office/officeart/2018/2/layout/IconVerticalSolidList"/>
    <dgm:cxn modelId="{C91587D9-53E9-41F3-A294-85A9FC3B552F}" type="presParOf" srcId="{F1F40CA4-ABCA-4EEC-86E8-E6B78A4FB2B8}" destId="{EFFBE224-02DA-4C09-9FBC-7E5524DC10C4}" srcOrd="1" destOrd="0" presId="urn:microsoft.com/office/officeart/2018/2/layout/IconVerticalSolidList"/>
    <dgm:cxn modelId="{EB42F3B7-7B74-473A-83E6-D4A7EA2E4E19}" type="presParOf" srcId="{F1F40CA4-ABCA-4EEC-86E8-E6B78A4FB2B8}" destId="{8C32F4A5-E493-42B6-92FE-E8AD0293BFE3}" srcOrd="2" destOrd="0" presId="urn:microsoft.com/office/officeart/2018/2/layout/IconVerticalSolidList"/>
    <dgm:cxn modelId="{ED5806E7-153A-4ADA-B977-750CA763AE52}" type="presParOf" srcId="{F1F40CA4-ABCA-4EEC-86E8-E6B78A4FB2B8}" destId="{6BABF07E-5EB0-4862-BA36-F92A4013D039}" srcOrd="3" destOrd="0" presId="urn:microsoft.com/office/officeart/2018/2/layout/IconVerticalSolidList"/>
    <dgm:cxn modelId="{1F7D2E6E-6C8A-47FA-BADB-B1FA04271045}" type="presParOf" srcId="{C740D913-C6EF-4F3A-957A-2B3CB5CA2A11}" destId="{49F857D0-2DD1-453F-8997-429CFD52A3FD}" srcOrd="1" destOrd="0" presId="urn:microsoft.com/office/officeart/2018/2/layout/IconVerticalSolidList"/>
    <dgm:cxn modelId="{ECA93B4D-75E8-4572-AA7A-F3F3AF2595E1}" type="presParOf" srcId="{C740D913-C6EF-4F3A-957A-2B3CB5CA2A11}" destId="{F5D052FF-24E6-4E22-AC72-8AD54F8BB2D3}" srcOrd="2" destOrd="0" presId="urn:microsoft.com/office/officeart/2018/2/layout/IconVerticalSolidList"/>
    <dgm:cxn modelId="{00182309-30CE-4418-A1D8-579AED019DE3}" type="presParOf" srcId="{F5D052FF-24E6-4E22-AC72-8AD54F8BB2D3}" destId="{A9FAAA2C-B5C0-4125-9312-2FA59F94D70F}" srcOrd="0" destOrd="0" presId="urn:microsoft.com/office/officeart/2018/2/layout/IconVerticalSolidList"/>
    <dgm:cxn modelId="{8464610E-D7BD-49E4-97B5-EFF55250801E}" type="presParOf" srcId="{F5D052FF-24E6-4E22-AC72-8AD54F8BB2D3}" destId="{A1F29D53-5DC3-4A80-AA2E-B5536F1151FF}" srcOrd="1" destOrd="0" presId="urn:microsoft.com/office/officeart/2018/2/layout/IconVerticalSolidList"/>
    <dgm:cxn modelId="{D2C0D976-E151-4285-ADBF-500182472F79}" type="presParOf" srcId="{F5D052FF-24E6-4E22-AC72-8AD54F8BB2D3}" destId="{1F42958F-8AB7-402D-92BE-394F7224B83C}" srcOrd="2" destOrd="0" presId="urn:microsoft.com/office/officeart/2018/2/layout/IconVerticalSolidList"/>
    <dgm:cxn modelId="{2E4F6480-B01A-46DA-A533-DA0FEB2C8F2A}" type="presParOf" srcId="{F5D052FF-24E6-4E22-AC72-8AD54F8BB2D3}" destId="{5DB15C06-21B0-4594-9F24-364D5085E8D3}" srcOrd="3" destOrd="0" presId="urn:microsoft.com/office/officeart/2018/2/layout/IconVerticalSolidList"/>
    <dgm:cxn modelId="{3B4CB3AE-6CC2-4A04-97E9-0DD39D77D96F}" type="presParOf" srcId="{C740D913-C6EF-4F3A-957A-2B3CB5CA2A11}" destId="{40C4FD6B-7C93-4883-83B6-B9990CE490A5}" srcOrd="3" destOrd="0" presId="urn:microsoft.com/office/officeart/2018/2/layout/IconVerticalSolidList"/>
    <dgm:cxn modelId="{D33623DF-B557-4567-BD72-E563DA5C559C}" type="presParOf" srcId="{C740D913-C6EF-4F3A-957A-2B3CB5CA2A11}" destId="{F299FCA0-4FB4-462E-BAAC-964A6E627B3D}" srcOrd="4" destOrd="0" presId="urn:microsoft.com/office/officeart/2018/2/layout/IconVerticalSolidList"/>
    <dgm:cxn modelId="{B94EAE76-8CCA-478C-B825-511955FAC080}" type="presParOf" srcId="{F299FCA0-4FB4-462E-BAAC-964A6E627B3D}" destId="{47163770-7902-45E9-8DE6-8AEF8D9F17A7}" srcOrd="0" destOrd="0" presId="urn:microsoft.com/office/officeart/2018/2/layout/IconVerticalSolidList"/>
    <dgm:cxn modelId="{A54D9E03-F8B3-4C00-8732-D14F2510836E}" type="presParOf" srcId="{F299FCA0-4FB4-462E-BAAC-964A6E627B3D}" destId="{E352E92F-8F7B-43AE-BB3F-5809675C6464}" srcOrd="1" destOrd="0" presId="urn:microsoft.com/office/officeart/2018/2/layout/IconVerticalSolidList"/>
    <dgm:cxn modelId="{2F7BA007-DEE3-4E43-894D-C8DF0606DC31}" type="presParOf" srcId="{F299FCA0-4FB4-462E-BAAC-964A6E627B3D}" destId="{6D0189A3-5D49-4EF7-8F44-D25101D1025A}" srcOrd="2" destOrd="0" presId="urn:microsoft.com/office/officeart/2018/2/layout/IconVerticalSolidList"/>
    <dgm:cxn modelId="{CF9B1BA5-7603-41FB-97F7-D44538D56164}" type="presParOf" srcId="{F299FCA0-4FB4-462E-BAAC-964A6E627B3D}" destId="{0D84B09E-D582-4383-AF61-BAD4251240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EBB68-FC32-4BC7-A1F4-2FBD6E5833F5}">
      <dsp:nvSpPr>
        <dsp:cNvPr id="0" name=""/>
        <dsp:cNvSpPr/>
      </dsp:nvSpPr>
      <dsp:spPr>
        <a:xfrm>
          <a:off x="0" y="0"/>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BE224-02DA-4C09-9FBC-7E5524DC10C4}">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BF07E-5EB0-4862-BA36-F92A4013D039}">
      <dsp:nvSpPr>
        <dsp:cNvPr id="0" name=""/>
        <dsp:cNvSpPr/>
      </dsp:nvSpPr>
      <dsp:spPr>
        <a:xfrm>
          <a:off x="1280561" y="473"/>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b="0" i="0" kern="1200" dirty="0"/>
            <a:t>WEP stands for Wired Equivalent Privacy, a </a:t>
          </a:r>
          <a:r>
            <a:rPr lang="en-US" sz="1800" kern="1200" dirty="0"/>
            <a:t>Wi-Fi</a:t>
          </a:r>
          <a:r>
            <a:rPr lang="en-US" sz="1800" b="0" i="0" kern="1200" dirty="0"/>
            <a:t> wireless network security standard. </a:t>
          </a:r>
          <a:endParaRPr lang="en-US" sz="1800" kern="1200" dirty="0"/>
        </a:p>
      </dsp:txBody>
      <dsp:txXfrm>
        <a:off x="1280561" y="473"/>
        <a:ext cx="7315750" cy="1108711"/>
      </dsp:txXfrm>
    </dsp:sp>
    <dsp:sp modelId="{A9FAAA2C-B5C0-4125-9312-2FA59F94D70F}">
      <dsp:nvSpPr>
        <dsp:cNvPr id="0" name=""/>
        <dsp:cNvSpPr/>
      </dsp:nvSpPr>
      <dsp:spPr>
        <a:xfrm>
          <a:off x="0" y="1386362"/>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29D53-5DC3-4A80-AA2E-B5536F1151FF}">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15C06-21B0-4594-9F24-364D5085E8D3}">
      <dsp:nvSpPr>
        <dsp:cNvPr id="0" name=""/>
        <dsp:cNvSpPr/>
      </dsp:nvSpPr>
      <dsp:spPr>
        <a:xfrm>
          <a:off x="1280561" y="1386362"/>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b="0" i="0" kern="1200"/>
            <a:t>A WEP key is a security passcode for Wi-Fi devices. </a:t>
          </a:r>
          <a:endParaRPr lang="en-US" sz="1800" kern="1200"/>
        </a:p>
      </dsp:txBody>
      <dsp:txXfrm>
        <a:off x="1280561" y="1386362"/>
        <a:ext cx="7315750" cy="1108711"/>
      </dsp:txXfrm>
    </dsp:sp>
    <dsp:sp modelId="{47163770-7902-45E9-8DE6-8AEF8D9F17A7}">
      <dsp:nvSpPr>
        <dsp:cNvPr id="0" name=""/>
        <dsp:cNvSpPr/>
      </dsp:nvSpPr>
      <dsp:spPr>
        <a:xfrm>
          <a:off x="0" y="2772251"/>
          <a:ext cx="8596312"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2E92F-8F7B-43AE-BB3F-5809675C6464}">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84B09E-D582-4383-AF61-BAD425124049}">
      <dsp:nvSpPr>
        <dsp:cNvPr id="0" name=""/>
        <dsp:cNvSpPr/>
      </dsp:nvSpPr>
      <dsp:spPr>
        <a:xfrm>
          <a:off x="1280561" y="2772251"/>
          <a:ext cx="7315750"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800100">
            <a:lnSpc>
              <a:spcPct val="100000"/>
            </a:lnSpc>
            <a:spcBef>
              <a:spcPct val="0"/>
            </a:spcBef>
            <a:spcAft>
              <a:spcPct val="35000"/>
            </a:spcAft>
            <a:buNone/>
          </a:pPr>
          <a:r>
            <a:rPr lang="en-US" sz="1800" b="0" i="0" kern="1200"/>
            <a:t>WEP keys enable devices on a local network to exchange encrypted (mathematically encoded) messages with each other while hiding the contents of the messages from easy viewing by outsiders.</a:t>
          </a:r>
          <a:endParaRPr lang="en-US" sz="1800" kern="1200"/>
        </a:p>
      </dsp:txBody>
      <dsp:txXfrm>
        <a:off x="1280561" y="2772251"/>
        <a:ext cx="7315750" cy="11087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6794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5560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786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06102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43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67877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2890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2500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8690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08460-8B2F-4AAA-A4E2-10730069204C}"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7824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273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893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1832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8673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129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392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008460-8B2F-4AAA-A4E2-10730069204C}" type="datetimeFigureOut">
              <a:rPr lang="en-US" smtClean="0"/>
              <a:pPr/>
              <a:t>1/27/2022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4916596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61C6082F-79FC-4224-8549-A0F702CA0E8C}"/>
              </a:ext>
            </a:extLst>
          </p:cNvPr>
          <p:cNvPicPr>
            <a:picLocks noChangeAspect="1"/>
          </p:cNvPicPr>
          <p:nvPr/>
        </p:nvPicPr>
        <p:blipFill rotWithShape="1">
          <a:blip r:embed="rId2"/>
          <a:srcRect t="15730"/>
          <a:stretch/>
        </p:blipFill>
        <p:spPr>
          <a:xfrm>
            <a:off x="-111740" y="11"/>
            <a:ext cx="12191979" cy="6857989"/>
          </a:xfrm>
          <a:prstGeom prst="rect">
            <a:avLst/>
          </a:prstGeom>
        </p:spPr>
      </p:pic>
      <p:sp>
        <p:nvSpPr>
          <p:cNvPr id="2" name="Title 1">
            <a:extLst>
              <a:ext uri="{FF2B5EF4-FFF2-40B4-BE49-F238E27FC236}">
                <a16:creationId xmlns:a16="http://schemas.microsoft.com/office/drawing/2014/main" id="{5BDC31B9-418B-47F8-B43A-D441D254D0D2}"/>
              </a:ext>
            </a:extLst>
          </p:cNvPr>
          <p:cNvSpPr>
            <a:spLocks noGrp="1"/>
          </p:cNvSpPr>
          <p:nvPr>
            <p:ph type="ctrTitle"/>
          </p:nvPr>
        </p:nvSpPr>
        <p:spPr>
          <a:xfrm>
            <a:off x="2753463" y="-413916"/>
            <a:ext cx="6461571" cy="2227744"/>
          </a:xfrm>
        </p:spPr>
        <p:txBody>
          <a:bodyPr anchor="b">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Configuring WEP on a wireless router</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5E75D6-3433-4E88-A4D3-F3EE1F85229D}"/>
              </a:ext>
            </a:extLst>
          </p:cNvPr>
          <p:cNvSpPr>
            <a:spLocks noGrp="1"/>
          </p:cNvSpPr>
          <p:nvPr>
            <p:ph type="subTitle" idx="1"/>
          </p:nvPr>
        </p:nvSpPr>
        <p:spPr>
          <a:xfrm>
            <a:off x="7167272" y="4501405"/>
            <a:ext cx="4968847" cy="2356595"/>
          </a:xfrm>
        </p:spPr>
        <p:txBody>
          <a:bodyPr anchor="t">
            <a:normAutofit/>
          </a:bodyPr>
          <a:lstStyle/>
          <a:p>
            <a:pPr algn="ctr"/>
            <a:r>
              <a:rPr lang="en-IN" dirty="0">
                <a:solidFill>
                  <a:srgbClr val="FFFFFF"/>
                </a:solidFill>
              </a:rPr>
              <a:t>Done By:-</a:t>
            </a:r>
          </a:p>
          <a:p>
            <a:pPr algn="ctr"/>
            <a:r>
              <a:rPr lang="en-IN" dirty="0">
                <a:solidFill>
                  <a:srgbClr val="FFFFFF"/>
                </a:solidFill>
              </a:rPr>
              <a:t>MTV Soumith (Team lead)</a:t>
            </a:r>
          </a:p>
          <a:p>
            <a:pPr algn="ctr"/>
            <a:r>
              <a:rPr lang="en-IN" dirty="0">
                <a:solidFill>
                  <a:srgbClr val="FFFFFF"/>
                </a:solidFill>
              </a:rPr>
              <a:t>D. Chaitanya</a:t>
            </a:r>
          </a:p>
          <a:p>
            <a:pPr algn="ctr"/>
            <a:r>
              <a:rPr lang="en-IN" dirty="0">
                <a:solidFill>
                  <a:srgbClr val="FFFFFF"/>
                </a:solidFill>
              </a:rPr>
              <a:t>C.Koushik Reddy</a:t>
            </a:r>
          </a:p>
          <a:p>
            <a:pPr algn="ctr"/>
            <a:r>
              <a:rPr lang="en-IN" dirty="0">
                <a:solidFill>
                  <a:srgbClr val="FFFFFF"/>
                </a:solidFill>
              </a:rPr>
              <a:t>TSS Subramanyam</a:t>
            </a:r>
          </a:p>
          <a:p>
            <a:pPr algn="ctr"/>
            <a:endParaRPr lang="en-IN" dirty="0">
              <a:solidFill>
                <a:srgbClr val="FFFFFF"/>
              </a:solidFill>
            </a:endParaRPr>
          </a:p>
        </p:txBody>
      </p:sp>
    </p:spTree>
    <p:extLst>
      <p:ext uri="{BB962C8B-B14F-4D97-AF65-F5344CB8AC3E}">
        <p14:creationId xmlns:p14="http://schemas.microsoft.com/office/powerpoint/2010/main" val="116393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0A00-6D9A-4D13-912E-3AB531CCAE19}"/>
              </a:ext>
            </a:extLst>
          </p:cNvPr>
          <p:cNvSpPr>
            <a:spLocks noGrp="1"/>
          </p:cNvSpPr>
          <p:nvPr>
            <p:ph type="title"/>
          </p:nvPr>
        </p:nvSpPr>
        <p:spPr/>
        <p:txBody>
          <a:bodyPr/>
          <a:lstStyle/>
          <a:p>
            <a:pPr algn="ctr"/>
            <a:r>
              <a:rPr lang="en-IN" dirty="0"/>
              <a:t>PROJECT ABSTRACT</a:t>
            </a:r>
          </a:p>
        </p:txBody>
      </p:sp>
      <p:graphicFrame>
        <p:nvGraphicFramePr>
          <p:cNvPr id="5" name="Content Placeholder 2">
            <a:extLst>
              <a:ext uri="{FF2B5EF4-FFF2-40B4-BE49-F238E27FC236}">
                <a16:creationId xmlns:a16="http://schemas.microsoft.com/office/drawing/2014/main" id="{68A1FE9A-D999-482F-9937-FCDCB911E6CE}"/>
              </a:ext>
            </a:extLst>
          </p:cNvPr>
          <p:cNvGraphicFramePr>
            <a:graphicFrameLocks noGrp="1"/>
          </p:cNvGraphicFramePr>
          <p:nvPr>
            <p:ph idx="1"/>
            <p:extLst>
              <p:ext uri="{D42A27DB-BD31-4B8C-83A1-F6EECF244321}">
                <p14:modId xmlns:p14="http://schemas.microsoft.com/office/powerpoint/2010/main" val="264847181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07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F310-CD31-43B0-AF25-F67F9F0B1156}"/>
              </a:ext>
            </a:extLst>
          </p:cNvPr>
          <p:cNvSpPr>
            <a:spLocks noGrp="1"/>
          </p:cNvSpPr>
          <p:nvPr>
            <p:ph type="title"/>
          </p:nvPr>
        </p:nvSpPr>
        <p:spPr/>
        <p:txBody>
          <a:bodyPr>
            <a:normAutofit/>
          </a:bodyPr>
          <a:lstStyle/>
          <a:p>
            <a:pPr algn="ctr"/>
            <a:r>
              <a:rPr lang="en-IN" i="0" dirty="0">
                <a:solidFill>
                  <a:srgbClr val="000000"/>
                </a:solidFill>
                <a:effectLst/>
                <a:latin typeface="Times New Roman" panose="02020603050405020304" pitchFamily="18" charset="0"/>
                <a:cs typeface="Times New Roman" panose="02020603050405020304" pitchFamily="18" charset="0"/>
              </a:rPr>
              <a:t>How WEP Keys Work </a:t>
            </a:r>
            <a:br>
              <a:rPr lang="en-IN"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A30D6D-FEF1-4D70-930A-01A8E28683AD}"/>
              </a:ext>
            </a:extLst>
          </p:cNvPr>
          <p:cNvSpPr>
            <a:spLocks noGrp="1"/>
          </p:cNvSpPr>
          <p:nvPr>
            <p:ph idx="1"/>
          </p:nvPr>
        </p:nvSpPr>
        <p:spPr/>
        <p:txBody>
          <a:bodyPr>
            <a:normAutofit/>
          </a:bodyPr>
          <a:lstStyle/>
          <a:p>
            <a:pPr>
              <a:buFont typeface="Wingdings" panose="05000000000000000000" pitchFamily="2" charset="2"/>
              <a:buChar char="Ø"/>
            </a:pPr>
            <a:r>
              <a:rPr lang="en-US" dirty="0"/>
              <a:t>Network administrators choose which WEP keys to use on a network. As part of the process of enabling WEP security, matching keys must be set on routers as well as each client device for them to communicate with each other over the Wi-Fi connection.</a:t>
            </a:r>
          </a:p>
          <a:p>
            <a:pPr>
              <a:buFont typeface="Wingdings" panose="05000000000000000000" pitchFamily="2" charset="2"/>
              <a:buChar char="Ø"/>
            </a:pPr>
            <a:r>
              <a:rPr lang="en-US" dirty="0"/>
              <a:t>WEP keys are a sequence of hexadecimal values taken from the numbers 0 through 9 and the letters A through F. Some examples of WEP keys are:</a:t>
            </a:r>
          </a:p>
          <a:p>
            <a:pPr marL="0" indent="0">
              <a:buNone/>
            </a:pPr>
            <a:r>
              <a:rPr lang="en-US" dirty="0"/>
              <a:t>           1A648C9FE2 , 99D767BAC38EA23B0C0176D152</a:t>
            </a:r>
          </a:p>
          <a:p>
            <a:pPr>
              <a:buFont typeface="Wingdings" panose="05000000000000000000" pitchFamily="2" charset="2"/>
              <a:buChar char="Ø"/>
            </a:pPr>
            <a:r>
              <a:rPr lang="en-US" dirty="0"/>
              <a:t>The required length of a WEP key depends on which version of the WEP standard the network runs:</a:t>
            </a:r>
          </a:p>
          <a:p>
            <a:pPr marL="0" indent="0">
              <a:buNone/>
            </a:pPr>
            <a:endParaRPr lang="en-US" dirty="0"/>
          </a:p>
        </p:txBody>
      </p:sp>
    </p:spTree>
    <p:extLst>
      <p:ext uri="{BB962C8B-B14F-4D97-AF65-F5344CB8AC3E}">
        <p14:creationId xmlns:p14="http://schemas.microsoft.com/office/powerpoint/2010/main" val="369202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E0BE1-9B05-440E-B5A2-E733ACB210F0}"/>
              </a:ext>
            </a:extLst>
          </p:cNvPr>
          <p:cNvSpPr>
            <a:spLocks noGrp="1"/>
          </p:cNvSpPr>
          <p:nvPr>
            <p:ph idx="1"/>
          </p:nvPr>
        </p:nvSpPr>
        <p:spPr>
          <a:xfrm>
            <a:off x="895624" y="724257"/>
            <a:ext cx="10127976" cy="51888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required length of a WEP key depends on which version of the WEP standard the network runs:</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40- or 64-bit WEP</a:t>
            </a:r>
            <a:r>
              <a:rPr lang="en-US" b="0" i="0" dirty="0">
                <a:solidFill>
                  <a:srgbClr val="242729"/>
                </a:solidFill>
                <a:effectLst/>
                <a:latin typeface="Times New Roman" panose="02020603050405020304" pitchFamily="18" charset="0"/>
                <a:cs typeface="Times New Roman" panose="02020603050405020304" pitchFamily="18" charset="0"/>
              </a:rPr>
              <a:t>: 10 digit key</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104- or 128-bit WEP</a:t>
            </a:r>
            <a:r>
              <a:rPr lang="en-US" b="0" i="0" dirty="0">
                <a:solidFill>
                  <a:srgbClr val="242729"/>
                </a:solidFill>
                <a:effectLst/>
                <a:latin typeface="Times New Roman" panose="02020603050405020304" pitchFamily="18" charset="0"/>
                <a:cs typeface="Times New Roman" panose="02020603050405020304" pitchFamily="18" charset="0"/>
              </a:rPr>
              <a:t>: 26 digit key</a:t>
            </a:r>
          </a:p>
          <a:p>
            <a:pPr algn="l">
              <a:buFont typeface="Arial" panose="020B0604020202020204" pitchFamily="34" charset="0"/>
              <a:buChar char="•"/>
            </a:pPr>
            <a:r>
              <a:rPr lang="en-US" b="1" i="0" dirty="0">
                <a:solidFill>
                  <a:srgbClr val="242729"/>
                </a:solidFill>
                <a:effectLst/>
                <a:latin typeface="Times New Roman" panose="02020603050405020304" pitchFamily="18" charset="0"/>
                <a:cs typeface="Times New Roman" panose="02020603050405020304" pitchFamily="18" charset="0"/>
              </a:rPr>
              <a:t>256-bit WEP</a:t>
            </a:r>
            <a:r>
              <a:rPr lang="en-US" b="0" i="0" dirty="0">
                <a:solidFill>
                  <a:srgbClr val="242729"/>
                </a:solidFill>
                <a:effectLst/>
                <a:latin typeface="Times New Roman" panose="02020603050405020304" pitchFamily="18" charset="0"/>
                <a:cs typeface="Times New Roman" panose="02020603050405020304" pitchFamily="18" charset="0"/>
              </a:rPr>
              <a:t>: 58 digit key</a:t>
            </a:r>
          </a:p>
          <a:p>
            <a:pPr algn="l">
              <a:buFont typeface="Wingdings" panose="05000000000000000000" pitchFamily="2" charset="2"/>
              <a:buChar char="Ø"/>
            </a:pPr>
            <a:r>
              <a:rPr lang="en-US" b="0" i="0" dirty="0">
                <a:solidFill>
                  <a:srgbClr val="242729"/>
                </a:solidFill>
                <a:effectLst/>
                <a:latin typeface="Times New Roman" panose="02020603050405020304" pitchFamily="18" charset="0"/>
                <a:cs typeface="Times New Roman" panose="02020603050405020304" pitchFamily="18" charset="0"/>
              </a:rPr>
              <a:t>To assist administrators in creating correct WEP keys, some brands of </a:t>
            </a:r>
            <a:r>
              <a:rPr lang="en-US" dirty="0">
                <a:solidFill>
                  <a:schemeClr val="tx1"/>
                </a:solidFill>
                <a:latin typeface="Times New Roman" panose="02020603050405020304" pitchFamily="18" charset="0"/>
                <a:cs typeface="Times New Roman" panose="02020603050405020304" pitchFamily="18" charset="0"/>
              </a:rPr>
              <a:t>wireless network equipmen</a:t>
            </a:r>
            <a:r>
              <a:rPr lang="en-US" dirty="0">
                <a:latin typeface="Times New Roman" panose="02020603050405020304" pitchFamily="18" charset="0"/>
                <a:cs typeface="Times New Roman" panose="02020603050405020304" pitchFamily="18" charset="0"/>
              </a:rPr>
              <a:t>t </a:t>
            </a:r>
            <a:r>
              <a:rPr lang="en-US" b="0" i="0" dirty="0">
                <a:solidFill>
                  <a:srgbClr val="242729"/>
                </a:solidFill>
                <a:effectLst/>
                <a:latin typeface="Times New Roman" panose="02020603050405020304" pitchFamily="18" charset="0"/>
                <a:cs typeface="Times New Roman" panose="02020603050405020304" pitchFamily="18" charset="0"/>
              </a:rPr>
              <a:t>automatically generate WEP keys from regular text </a:t>
            </a:r>
            <a:r>
              <a:rPr lang="en-US" dirty="0">
                <a:latin typeface="Times New Roman" panose="02020603050405020304" pitchFamily="18" charset="0"/>
                <a:cs typeface="Times New Roman" panose="02020603050405020304" pitchFamily="18" charset="0"/>
              </a:rPr>
              <a:t>(sometimes called a passphrase)</a:t>
            </a:r>
            <a:r>
              <a:rPr lang="en-US" u="sng" dirty="0">
                <a:solidFill>
                  <a:srgbClr val="242729"/>
                </a:solidFill>
                <a:latin typeface="Times New Roman" panose="02020603050405020304" pitchFamily="18" charset="0"/>
                <a:cs typeface="Times New Roman" panose="02020603050405020304" pitchFamily="18" charset="0"/>
              </a:rPr>
              <a:t>.</a:t>
            </a:r>
            <a:r>
              <a:rPr lang="en-US" b="0" i="0" dirty="0">
                <a:solidFill>
                  <a:srgbClr val="242729"/>
                </a:solidFill>
                <a:effectLst/>
                <a:latin typeface="Times New Roman" panose="02020603050405020304" pitchFamily="18" charset="0"/>
                <a:cs typeface="Times New Roman" panose="02020603050405020304" pitchFamily="18" charset="0"/>
              </a:rPr>
              <a:t> Additionally, some public web sites offer automatic WEP key generators that generate random key values that are difficult for outsiders to guess.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8879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6A15-F5BF-4740-9A09-86040DF92E51}"/>
              </a:ext>
            </a:extLst>
          </p:cNvPr>
          <p:cNvSpPr>
            <a:spLocks noGrp="1"/>
          </p:cNvSpPr>
          <p:nvPr>
            <p:ph type="title"/>
          </p:nvPr>
        </p:nvSpPr>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Why WEP was Once Essential for Wireless Networks</a:t>
            </a:r>
            <a:br>
              <a:rPr lang="en-US" b="1" i="0" dirty="0">
                <a:solidFill>
                  <a:srgbClr val="000000"/>
                </a:solidFill>
                <a:effectLst/>
                <a:latin typeface="Jost"/>
              </a:rPr>
            </a:br>
            <a:endParaRPr lang="en-IN" dirty="0"/>
          </a:p>
        </p:txBody>
      </p:sp>
      <p:sp>
        <p:nvSpPr>
          <p:cNvPr id="3" name="Content Placeholder 2">
            <a:extLst>
              <a:ext uri="{FF2B5EF4-FFF2-40B4-BE49-F238E27FC236}">
                <a16:creationId xmlns:a16="http://schemas.microsoft.com/office/drawing/2014/main" id="{DBED55C7-6B81-4D88-BC18-EEC6054DC3F1}"/>
              </a:ext>
            </a:extLst>
          </p:cNvPr>
          <p:cNvSpPr>
            <a:spLocks noGrp="1"/>
          </p:cNvSpPr>
          <p:nvPr>
            <p:ph idx="1"/>
          </p:nvPr>
        </p:nvSpPr>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name suggests, WEP(</a:t>
            </a:r>
            <a:r>
              <a:rPr lang="en-US" b="0" i="0" dirty="0"/>
              <a:t>Wired Equivalent Privacy</a:t>
            </a:r>
            <a:r>
              <a:rPr lang="en-US" dirty="0">
                <a:latin typeface="Times New Roman" panose="02020603050405020304" pitchFamily="18" charset="0"/>
                <a:cs typeface="Times New Roman" panose="02020603050405020304" pitchFamily="18" charset="0"/>
              </a:rPr>
              <a:t>) technology was created to protect Wi-Fi networks up to the equivalent levels that Ethernet networks had been protected. The security of wireless connections was significantly less than that of wired Ethernet networks when Wi-Fi networking first became popular.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 sniffer programs allowed anyone with a bit of technical know-how to drive through residential neighborhoods and tap into active Wi-Fi networks from the street. This became known as wardriving. Without WEP enabled, sniffers could capture and view passwords and other personal data unprotected households sent over their networks. Their internet connections could also be reached and used without permission.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WEP was at one time the only widely-supported standard for protecting home Wi-Fi networks against sniffer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413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423</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Jost</vt:lpstr>
      <vt:lpstr>Times New Roman</vt:lpstr>
      <vt:lpstr>Trebuchet MS</vt:lpstr>
      <vt:lpstr>Wingdings</vt:lpstr>
      <vt:lpstr>Wingdings 3</vt:lpstr>
      <vt:lpstr>Facet</vt:lpstr>
      <vt:lpstr>Configuring WEP on a wireless router</vt:lpstr>
      <vt:lpstr>PROJECT ABSTRACT</vt:lpstr>
      <vt:lpstr>How WEP Keys Work  </vt:lpstr>
      <vt:lpstr>PowerPoint Presentation</vt:lpstr>
      <vt:lpstr>Why WEP was Once Essential for Wireless Networks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koushikreddy36341@gmail.com</dc:creator>
  <cp:lastModifiedBy>koushikreddy36341@gmail.com</cp:lastModifiedBy>
  <cp:revision>1</cp:revision>
  <dcterms:created xsi:type="dcterms:W3CDTF">2022-01-22T04:16:51Z</dcterms:created>
  <dcterms:modified xsi:type="dcterms:W3CDTF">2022-01-27T14:09:57Z</dcterms:modified>
</cp:coreProperties>
</file>