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25ECF-7A42-400B-902E-F11CAC9FB15F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B9C8-C44D-46A9-8BBF-B847DBCB39F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211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25ECF-7A42-400B-902E-F11CAC9FB15F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B9C8-C44D-46A9-8BBF-B847DBCB39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662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25ECF-7A42-400B-902E-F11CAC9FB15F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B9C8-C44D-46A9-8BBF-B847DBCB39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294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25ECF-7A42-400B-902E-F11CAC9FB15F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B9C8-C44D-46A9-8BBF-B847DBCB39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0227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25ECF-7A42-400B-902E-F11CAC9FB15F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B9C8-C44D-46A9-8BBF-B847DBCB39F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975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25ECF-7A42-400B-902E-F11CAC9FB15F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B9C8-C44D-46A9-8BBF-B847DBCB39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77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25ECF-7A42-400B-902E-F11CAC9FB15F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B9C8-C44D-46A9-8BBF-B847DBCB39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889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25ECF-7A42-400B-902E-F11CAC9FB15F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B9C8-C44D-46A9-8BBF-B847DBCB39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670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25ECF-7A42-400B-902E-F11CAC9FB15F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B9C8-C44D-46A9-8BBF-B847DBCB39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054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B825ECF-7A42-400B-902E-F11CAC9FB15F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E6B9C8-C44D-46A9-8BBF-B847DBCB39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357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25ECF-7A42-400B-902E-F11CAC9FB15F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B9C8-C44D-46A9-8BBF-B847DBCB39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784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B825ECF-7A42-400B-902E-F11CAC9FB15F}" type="datetimeFigureOut">
              <a:rPr lang="en-IN" smtClean="0"/>
              <a:t>01-11-2020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EE6B9C8-C44D-46A9-8BBF-B847DBCB39F4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164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ACE7E01-6BA7-4A58-843A-16BE4C5B2F86}"/>
              </a:ext>
            </a:extLst>
          </p:cNvPr>
          <p:cNvSpPr>
            <a:spLocks noGrp="1"/>
          </p:cNvSpPr>
          <p:nvPr/>
        </p:nvSpPr>
        <p:spPr>
          <a:xfrm>
            <a:off x="280562" y="162157"/>
            <a:ext cx="10530045" cy="621157"/>
          </a:xfrm>
          <a:prstGeom prst="rect">
            <a:avLst/>
          </a:prstGeom>
        </p:spPr>
        <p:txBody>
          <a:bodyPr vert="horz" lIns="101599" tIns="50799" rIns="101599" bIns="50799" rtlCol="0" anchor="ctr">
            <a:noAutofit/>
          </a:bodyPr>
          <a:lstStyle>
            <a:lvl1pPr algn="ctr" defTabSz="101599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>
                <a:latin typeface="Berlin Sans FB Demi" pitchFamily="34" charset="0"/>
              </a:rPr>
              <a:t>Solution Pipeline</a:t>
            </a:r>
            <a:r>
              <a:rPr lang="en-US" sz="4000" b="1" dirty="0"/>
              <a:t> 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812478-AD4A-44E6-81D2-A466A2261C8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81037" y="905626"/>
            <a:ext cx="7646544" cy="5046747"/>
          </a:xfrm>
          <a:prstGeom prst="rect">
            <a:avLst/>
          </a:prstGeom>
        </p:spPr>
      </p:pic>
      <p:sp>
        <p:nvSpPr>
          <p:cNvPr id="7" name="TextBox 4">
            <a:extLst>
              <a:ext uri="{FF2B5EF4-FFF2-40B4-BE49-F238E27FC236}">
                <a16:creationId xmlns:a16="http://schemas.microsoft.com/office/drawing/2014/main" id="{F30245E7-6FFD-457E-9FA3-6A454592D9FA}"/>
              </a:ext>
            </a:extLst>
          </p:cNvPr>
          <p:cNvSpPr txBox="1"/>
          <p:nvPr/>
        </p:nvSpPr>
        <p:spPr>
          <a:xfrm>
            <a:off x="1790420" y="2497301"/>
            <a:ext cx="2233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0159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7995" algn="l" defTabSz="10159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5990" algn="l" defTabSz="10159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3985" algn="l" defTabSz="10159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1980" algn="l" defTabSz="10159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39975" algn="l" defTabSz="10159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47970" algn="l" defTabSz="10159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55964" algn="l" defTabSz="10159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63959" algn="l" defTabSz="10159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Berlin Sans FB Demi" pitchFamily="34" charset="0"/>
              </a:rPr>
              <a:t>Web/App based platform</a:t>
            </a: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544E1471-321E-417D-A72C-F7D7CD3F6F85}"/>
              </a:ext>
            </a:extLst>
          </p:cNvPr>
          <p:cNvSpPr txBox="1"/>
          <p:nvPr/>
        </p:nvSpPr>
        <p:spPr>
          <a:xfrm>
            <a:off x="5060678" y="2497301"/>
            <a:ext cx="2087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0159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7995" algn="l" defTabSz="10159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5990" algn="l" defTabSz="10159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3985" algn="l" defTabSz="10159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1980" algn="l" defTabSz="10159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39975" algn="l" defTabSz="10159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47970" algn="l" defTabSz="10159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55964" algn="l" defTabSz="10159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63959" algn="l" defTabSz="10159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Berlin Sans FB Demi" pitchFamily="34" charset="0"/>
              </a:rPr>
              <a:t>Uploading user’s photo</a:t>
            </a: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48724DEB-AFF3-41DA-B5C5-A6E5934224D7}"/>
              </a:ext>
            </a:extLst>
          </p:cNvPr>
          <p:cNvSpPr txBox="1"/>
          <p:nvPr/>
        </p:nvSpPr>
        <p:spPr>
          <a:xfrm>
            <a:off x="7855163" y="2497301"/>
            <a:ext cx="2679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0159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7995" algn="l" defTabSz="10159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5990" algn="l" defTabSz="10159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3985" algn="l" defTabSz="10159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1980" algn="l" defTabSz="10159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39975" algn="l" defTabSz="10159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47970" algn="l" defTabSz="10159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55964" algn="l" defTabSz="10159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63959" algn="l" defTabSz="10159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Berlin Sans FB Demi" pitchFamily="34" charset="0"/>
              </a:rPr>
              <a:t>Predicting the measurements</a:t>
            </a: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66A52C48-8FBE-48A6-B1E4-F23023916BB5}"/>
              </a:ext>
            </a:extLst>
          </p:cNvPr>
          <p:cNvSpPr txBox="1"/>
          <p:nvPr/>
        </p:nvSpPr>
        <p:spPr>
          <a:xfrm>
            <a:off x="8064430" y="5696016"/>
            <a:ext cx="2679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0159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7995" algn="l" defTabSz="10159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5990" algn="l" defTabSz="10159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3985" algn="l" defTabSz="10159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1980" algn="l" defTabSz="10159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39975" algn="l" defTabSz="10159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47970" algn="l" defTabSz="10159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55964" algn="l" defTabSz="10159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63959" algn="l" defTabSz="10159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Berlin Sans FB Demi" pitchFamily="34" charset="0"/>
              </a:rPr>
              <a:t>Finding the best matching size</a:t>
            </a: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5F44696F-59FA-4B76-B5FA-5E5637BFEB98}"/>
              </a:ext>
            </a:extLst>
          </p:cNvPr>
          <p:cNvSpPr txBox="1"/>
          <p:nvPr/>
        </p:nvSpPr>
        <p:spPr>
          <a:xfrm>
            <a:off x="4755403" y="5696016"/>
            <a:ext cx="2900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0159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7995" algn="l" defTabSz="10159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5990" algn="l" defTabSz="10159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3985" algn="l" defTabSz="10159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1980" algn="l" defTabSz="10159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39975" algn="l" defTabSz="10159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47970" algn="l" defTabSz="10159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55964" algn="l" defTabSz="10159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63959" algn="l" defTabSz="10159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Berlin Sans FB Demi" pitchFamily="34" charset="0"/>
              </a:rPr>
              <a:t>Displaying  the available options</a:t>
            </a:r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40C54EE7-E56A-496B-B173-3744F5F634CD}"/>
              </a:ext>
            </a:extLst>
          </p:cNvPr>
          <p:cNvSpPr txBox="1"/>
          <p:nvPr/>
        </p:nvSpPr>
        <p:spPr>
          <a:xfrm>
            <a:off x="1364910" y="5952373"/>
            <a:ext cx="3084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0159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7995" algn="l" defTabSz="10159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5990" algn="l" defTabSz="10159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3985" algn="l" defTabSz="10159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1980" algn="l" defTabSz="10159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39975" algn="l" defTabSz="10159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47970" algn="l" defTabSz="10159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55964" algn="l" defTabSz="10159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63959" algn="l" defTabSz="10159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Berlin Sans FB Demi" pitchFamily="34" charset="0"/>
              </a:rPr>
              <a:t>Cloth-fitting of the selected apparel</a:t>
            </a:r>
          </a:p>
        </p:txBody>
      </p:sp>
    </p:spTree>
    <p:extLst>
      <p:ext uri="{BB962C8B-B14F-4D97-AF65-F5344CB8AC3E}">
        <p14:creationId xmlns:p14="http://schemas.microsoft.com/office/powerpoint/2010/main" val="3847707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2BE77E1-C20B-4255-A51A-89E0E4B5AD47}"/>
              </a:ext>
            </a:extLst>
          </p:cNvPr>
          <p:cNvSpPr>
            <a:spLocks noGrp="1"/>
          </p:cNvSpPr>
          <p:nvPr/>
        </p:nvSpPr>
        <p:spPr>
          <a:xfrm>
            <a:off x="280562" y="162157"/>
            <a:ext cx="10530045" cy="621157"/>
          </a:xfrm>
          <a:prstGeom prst="rect">
            <a:avLst/>
          </a:prstGeom>
        </p:spPr>
        <p:txBody>
          <a:bodyPr vert="horz" lIns="101599" tIns="50799" rIns="101599" bIns="50799" rtlCol="0" anchor="ctr">
            <a:noAutofit/>
          </a:bodyPr>
          <a:lstStyle>
            <a:lvl1pPr algn="ctr" defTabSz="101599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>
                <a:latin typeface="Berlin Sans FB Demi" pitchFamily="34" charset="0"/>
              </a:rPr>
              <a:t>Size Estimation</a:t>
            </a:r>
            <a:r>
              <a:rPr lang="en-US" sz="4000" b="1" dirty="0"/>
              <a:t> 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E1DC60-05EE-42DB-9016-1002E6CD1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818" y="783314"/>
            <a:ext cx="8524363" cy="547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539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1B516F2-D655-4DEE-AC9B-587911298A61}"/>
              </a:ext>
            </a:extLst>
          </p:cNvPr>
          <p:cNvSpPr>
            <a:spLocks noGrp="1"/>
          </p:cNvSpPr>
          <p:nvPr/>
        </p:nvSpPr>
        <p:spPr>
          <a:xfrm>
            <a:off x="280562" y="162157"/>
            <a:ext cx="10530045" cy="621157"/>
          </a:xfrm>
          <a:prstGeom prst="rect">
            <a:avLst/>
          </a:prstGeom>
        </p:spPr>
        <p:txBody>
          <a:bodyPr vert="horz" lIns="101599" tIns="50799" rIns="101599" bIns="50799" rtlCol="0" anchor="ctr">
            <a:noAutofit/>
          </a:bodyPr>
          <a:lstStyle>
            <a:lvl1pPr algn="ctr" defTabSz="101599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>
                <a:latin typeface="Berlin Sans FB Demi" pitchFamily="34" charset="0"/>
              </a:rPr>
              <a:t>Size Prediction results</a:t>
            </a:r>
            <a:r>
              <a:rPr lang="en-US" sz="4000" b="1" dirty="0"/>
              <a:t> 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C60F8E-9F29-4276-B0C9-77D44F177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094" y="950940"/>
            <a:ext cx="6430956" cy="507632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3B6D5E33-3108-49F2-926D-D83BEBB952BE}"/>
              </a:ext>
            </a:extLst>
          </p:cNvPr>
          <p:cNvSpPr/>
          <p:nvPr/>
        </p:nvSpPr>
        <p:spPr>
          <a:xfrm>
            <a:off x="7022235" y="1941690"/>
            <a:ext cx="2133377" cy="6211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1B937EB-37A7-45BA-9945-0764D447AF84}"/>
              </a:ext>
            </a:extLst>
          </p:cNvPr>
          <p:cNvSpPr/>
          <p:nvPr/>
        </p:nvSpPr>
        <p:spPr>
          <a:xfrm>
            <a:off x="7022235" y="4644501"/>
            <a:ext cx="2133377" cy="6211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97A25B-D123-41E6-92A1-4BCCEAC5E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4547" y="3474881"/>
            <a:ext cx="1616060" cy="26585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00480BB-5C74-4A3F-9C87-00618B87022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07"/>
          <a:stretch/>
        </p:blipFill>
        <p:spPr>
          <a:xfrm>
            <a:off x="9155613" y="722719"/>
            <a:ext cx="1654994" cy="2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351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F8279B0-1296-4450-B9A3-C54924031127}"/>
              </a:ext>
            </a:extLst>
          </p:cNvPr>
          <p:cNvSpPr>
            <a:spLocks noGrp="1"/>
          </p:cNvSpPr>
          <p:nvPr/>
        </p:nvSpPr>
        <p:spPr>
          <a:xfrm>
            <a:off x="280562" y="162157"/>
            <a:ext cx="10530045" cy="621157"/>
          </a:xfrm>
          <a:prstGeom prst="rect">
            <a:avLst/>
          </a:prstGeom>
        </p:spPr>
        <p:txBody>
          <a:bodyPr vert="horz" lIns="101599" tIns="50799" rIns="101599" bIns="50799" rtlCol="0" anchor="ctr">
            <a:noAutofit/>
          </a:bodyPr>
          <a:lstStyle>
            <a:lvl1pPr algn="ctr" defTabSz="101599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>
                <a:latin typeface="Berlin Sans FB Demi" pitchFamily="34" charset="0"/>
              </a:rPr>
              <a:t>Cloth Fitting</a:t>
            </a:r>
            <a:r>
              <a:rPr lang="en-US" sz="4000" b="1" dirty="0"/>
              <a:t> 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A2E767-CADB-47FD-A8A1-49B2911B5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715" y="969587"/>
            <a:ext cx="8549196" cy="525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59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41B09C8-1D1F-436D-9ABA-73D36C264A04}"/>
              </a:ext>
            </a:extLst>
          </p:cNvPr>
          <p:cNvSpPr>
            <a:spLocks noGrp="1"/>
          </p:cNvSpPr>
          <p:nvPr/>
        </p:nvSpPr>
        <p:spPr>
          <a:xfrm>
            <a:off x="280562" y="162157"/>
            <a:ext cx="10530045" cy="621157"/>
          </a:xfrm>
          <a:prstGeom prst="rect">
            <a:avLst/>
          </a:prstGeom>
        </p:spPr>
        <p:txBody>
          <a:bodyPr vert="horz" lIns="101599" tIns="50799" rIns="101599" bIns="50799" rtlCol="0" anchor="ctr">
            <a:noAutofit/>
          </a:bodyPr>
          <a:lstStyle>
            <a:lvl1pPr algn="ctr" defTabSz="101599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>
                <a:latin typeface="Berlin Sans FB Demi" pitchFamily="34" charset="0"/>
              </a:rPr>
              <a:t>Virtual </a:t>
            </a:r>
            <a:r>
              <a:rPr lang="en-US" sz="4000" b="1" dirty="0" err="1">
                <a:latin typeface="Berlin Sans FB Demi" pitchFamily="34" charset="0"/>
              </a:rPr>
              <a:t>Try-ON</a:t>
            </a:r>
            <a:r>
              <a:rPr lang="en-US" sz="4000" b="1" dirty="0">
                <a:latin typeface="Berlin Sans FB Demi" pitchFamily="34" charset="0"/>
              </a:rPr>
              <a:t> results</a:t>
            </a:r>
            <a:r>
              <a:rPr lang="en-US" sz="4000" b="1" dirty="0"/>
              <a:t> 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DA2F39-4345-4906-A626-37CCF10216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274"/>
          <a:stretch/>
        </p:blipFill>
        <p:spPr>
          <a:xfrm>
            <a:off x="1029533" y="1213469"/>
            <a:ext cx="4545644" cy="22155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0ECDD7-D5FC-4C35-9AFA-5C405023D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533" y="3701991"/>
            <a:ext cx="4558997" cy="16332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511CF3-FE78-4A42-8726-2ED9DD5DC3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1140" y="1215000"/>
            <a:ext cx="4631327" cy="2214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37A07B4-4574-443C-B9C2-93DB7711F83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397"/>
          <a:stretch/>
        </p:blipFill>
        <p:spPr>
          <a:xfrm>
            <a:off x="6531140" y="3701991"/>
            <a:ext cx="4631327" cy="163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FC1DAEF-329C-47A2-8DE5-9B120D534F86}"/>
              </a:ext>
            </a:extLst>
          </p:cNvPr>
          <p:cNvSpPr txBox="1"/>
          <p:nvPr/>
        </p:nvSpPr>
        <p:spPr>
          <a:xfrm>
            <a:off x="1029533" y="5610687"/>
            <a:ext cx="10132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The inference time for obtaining the output from this model is around 0.03 seconds which makes this approach to be implemented easily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687892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tf00001188_wac</Template>
  <TotalTime>641</TotalTime>
  <Words>66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Berlin Sans FB Demi</vt:lpstr>
      <vt:lpstr>Calibri</vt:lpstr>
      <vt:lpstr>Calibri Light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Santanu Senapati</dc:creator>
  <cp:lastModifiedBy>Santanu Senapati</cp:lastModifiedBy>
  <cp:revision>14</cp:revision>
  <dcterms:created xsi:type="dcterms:W3CDTF">2020-11-01T07:13:23Z</dcterms:created>
  <dcterms:modified xsi:type="dcterms:W3CDTF">2020-11-01T18:27:17Z</dcterms:modified>
</cp:coreProperties>
</file>