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sldIdLst>
    <p:sldId id="256" r:id="rId2"/>
    <p:sldId id="264" r:id="rId3"/>
    <p:sldId id="267" r:id="rId4"/>
    <p:sldId id="265" r:id="rId5"/>
    <p:sldId id="259" r:id="rId6"/>
    <p:sldId id="266" r:id="rId7"/>
    <p:sldId id="268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9DCF"/>
    <a:srgbClr val="998057"/>
    <a:srgbClr val="E7E209"/>
    <a:srgbClr val="FA54F6"/>
    <a:srgbClr val="080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F837C-6D59-4322-B9EB-9F26546DB7A8}" v="69" dt="2024-11-25T16:41:31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75" autoAdjust="0"/>
  </p:normalViewPr>
  <p:slideViewPr>
    <p:cSldViewPr snapToGrid="0">
      <p:cViewPr varScale="1">
        <p:scale>
          <a:sx n="40" d="100"/>
          <a:sy n="40" d="100"/>
        </p:scale>
        <p:origin x="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warna Kumar" userId="a56079ca655eeb3c" providerId="LiveId" clId="{B0BF837C-6D59-4322-B9EB-9F26546DB7A8}"/>
    <pc:docChg chg="undo custSel addSld modSld">
      <pc:chgData name="Sai Swarna Kumar" userId="a56079ca655eeb3c" providerId="LiveId" clId="{B0BF837C-6D59-4322-B9EB-9F26546DB7A8}" dt="2024-11-25T16:57:20.444" v="3312" actId="14100"/>
      <pc:docMkLst>
        <pc:docMk/>
      </pc:docMkLst>
      <pc:sldChg chg="modSp mod">
        <pc:chgData name="Sai Swarna Kumar" userId="a56079ca655eeb3c" providerId="LiveId" clId="{B0BF837C-6D59-4322-B9EB-9F26546DB7A8}" dt="2024-11-25T15:54:36.351" v="1643" actId="27636"/>
        <pc:sldMkLst>
          <pc:docMk/>
          <pc:sldMk cId="1889877218" sldId="257"/>
        </pc:sldMkLst>
        <pc:spChg chg="mod">
          <ac:chgData name="Sai Swarna Kumar" userId="a56079ca655eeb3c" providerId="LiveId" clId="{B0BF837C-6D59-4322-B9EB-9F26546DB7A8}" dt="2024-11-25T15:54:36.351" v="1643" actId="27636"/>
          <ac:spMkLst>
            <pc:docMk/>
            <pc:sldMk cId="1889877218" sldId="257"/>
            <ac:spMk id="3" creationId="{E989D25E-3AA2-8163-C657-7EBBEB356229}"/>
          </ac:spMkLst>
        </pc:spChg>
      </pc:sldChg>
      <pc:sldChg chg="addSp modSp new mod">
        <pc:chgData name="Sai Swarna Kumar" userId="a56079ca655eeb3c" providerId="LiveId" clId="{B0BF837C-6D59-4322-B9EB-9F26546DB7A8}" dt="2024-11-25T15:54:47.339" v="1644" actId="255"/>
        <pc:sldMkLst>
          <pc:docMk/>
          <pc:sldMk cId="3347879043" sldId="258"/>
        </pc:sldMkLst>
        <pc:spChg chg="mod">
          <ac:chgData name="Sai Swarna Kumar" userId="a56079ca655eeb3c" providerId="LiveId" clId="{B0BF837C-6D59-4322-B9EB-9F26546DB7A8}" dt="2024-11-25T14:33:26.979" v="532" actId="113"/>
          <ac:spMkLst>
            <pc:docMk/>
            <pc:sldMk cId="3347879043" sldId="258"/>
            <ac:spMk id="2" creationId="{3317F2A1-4B24-B314-C4A1-B780F5B4CE8F}"/>
          </ac:spMkLst>
        </pc:spChg>
        <pc:spChg chg="mod">
          <ac:chgData name="Sai Swarna Kumar" userId="a56079ca655eeb3c" providerId="LiveId" clId="{B0BF837C-6D59-4322-B9EB-9F26546DB7A8}" dt="2024-11-25T15:54:47.339" v="1644" actId="255"/>
          <ac:spMkLst>
            <pc:docMk/>
            <pc:sldMk cId="3347879043" sldId="258"/>
            <ac:spMk id="3" creationId="{4FBAAEDB-AEE2-7F86-C3E6-D6FC23ACDD66}"/>
          </ac:spMkLst>
        </pc:spChg>
        <pc:picChg chg="add mod">
          <ac:chgData name="Sai Swarna Kumar" userId="a56079ca655eeb3c" providerId="LiveId" clId="{B0BF837C-6D59-4322-B9EB-9F26546DB7A8}" dt="2024-11-25T14:32:10.358" v="511" actId="1076"/>
          <ac:picMkLst>
            <pc:docMk/>
            <pc:sldMk cId="3347879043" sldId="258"/>
            <ac:picMk id="4" creationId="{059F9BCB-4F33-110F-0F89-BE098A9E9061}"/>
          </ac:picMkLst>
        </pc:picChg>
      </pc:sldChg>
      <pc:sldChg chg="addSp delSp modSp new mod setBg">
        <pc:chgData name="Sai Swarna Kumar" userId="a56079ca655eeb3c" providerId="LiveId" clId="{B0BF837C-6D59-4322-B9EB-9F26546DB7A8}" dt="2024-11-25T16:42:38.064" v="2110" actId="14100"/>
        <pc:sldMkLst>
          <pc:docMk/>
          <pc:sldMk cId="615243404" sldId="259"/>
        </pc:sldMkLst>
        <pc:spChg chg="mod">
          <ac:chgData name="Sai Swarna Kumar" userId="a56079ca655eeb3c" providerId="LiveId" clId="{B0BF837C-6D59-4322-B9EB-9F26546DB7A8}" dt="2024-11-25T16:23:05.518" v="1653" actId="1076"/>
          <ac:spMkLst>
            <pc:docMk/>
            <pc:sldMk cId="615243404" sldId="259"/>
            <ac:spMk id="2" creationId="{608FD12C-1310-4E69-43D4-3F263C40CD84}"/>
          </ac:spMkLst>
        </pc:spChg>
        <pc:spChg chg="del mod">
          <ac:chgData name="Sai Swarna Kumar" userId="a56079ca655eeb3c" providerId="LiveId" clId="{B0BF837C-6D59-4322-B9EB-9F26546DB7A8}" dt="2024-11-25T16:26:11.194" v="1656"/>
          <ac:spMkLst>
            <pc:docMk/>
            <pc:sldMk cId="615243404" sldId="259"/>
            <ac:spMk id="3" creationId="{C779A22C-EE8A-5FBD-DCBB-F810D207B800}"/>
          </ac:spMkLst>
        </pc:spChg>
        <pc:spChg chg="add del mod">
          <ac:chgData name="Sai Swarna Kumar" userId="a56079ca655eeb3c" providerId="LiveId" clId="{B0BF837C-6D59-4322-B9EB-9F26546DB7A8}" dt="2024-11-25T16:29:32.479" v="1815" actId="478"/>
          <ac:spMkLst>
            <pc:docMk/>
            <pc:sldMk cId="615243404" sldId="259"/>
            <ac:spMk id="4" creationId="{FE8F0FB4-CCD2-7F67-662D-45402184449A}"/>
          </ac:spMkLst>
        </pc:spChg>
        <pc:spChg chg="add mod">
          <ac:chgData name="Sai Swarna Kumar" userId="a56079ca655eeb3c" providerId="LiveId" clId="{B0BF837C-6D59-4322-B9EB-9F26546DB7A8}" dt="2024-11-25T16:42:38.064" v="2110" actId="14100"/>
          <ac:spMkLst>
            <pc:docMk/>
            <pc:sldMk cId="615243404" sldId="259"/>
            <ac:spMk id="5" creationId="{9147C875-A687-4A99-2BC9-E39ABC262D49}"/>
          </ac:spMkLst>
        </pc:spChg>
        <pc:spChg chg="add mod">
          <ac:chgData name="Sai Swarna Kumar" userId="a56079ca655eeb3c" providerId="LiveId" clId="{B0BF837C-6D59-4322-B9EB-9F26546DB7A8}" dt="2024-11-25T16:41:15.226" v="2095" actId="1076"/>
          <ac:spMkLst>
            <pc:docMk/>
            <pc:sldMk cId="615243404" sldId="259"/>
            <ac:spMk id="6" creationId="{8D60D448-D5EE-5B6C-1D35-672CF70635C6}"/>
          </ac:spMkLst>
        </pc:spChg>
        <pc:spChg chg="add mod">
          <ac:chgData name="Sai Swarna Kumar" userId="a56079ca655eeb3c" providerId="LiveId" clId="{B0BF837C-6D59-4322-B9EB-9F26546DB7A8}" dt="2024-11-25T16:36:24.836" v="1908" actId="1076"/>
          <ac:spMkLst>
            <pc:docMk/>
            <pc:sldMk cId="615243404" sldId="259"/>
            <ac:spMk id="7" creationId="{6938D35C-BBC2-98EF-24A5-8EE320A18ABD}"/>
          </ac:spMkLst>
        </pc:spChg>
        <pc:spChg chg="add mod">
          <ac:chgData name="Sai Swarna Kumar" userId="a56079ca655eeb3c" providerId="LiveId" clId="{B0BF837C-6D59-4322-B9EB-9F26546DB7A8}" dt="2024-11-25T16:41:59.585" v="2103" actId="14100"/>
          <ac:spMkLst>
            <pc:docMk/>
            <pc:sldMk cId="615243404" sldId="259"/>
            <ac:spMk id="8" creationId="{EC4ECE22-78BC-4A62-6E24-29407BD8D409}"/>
          </ac:spMkLst>
        </pc:spChg>
        <pc:spChg chg="add mod">
          <ac:chgData name="Sai Swarna Kumar" userId="a56079ca655eeb3c" providerId="LiveId" clId="{B0BF837C-6D59-4322-B9EB-9F26546DB7A8}" dt="2024-11-25T16:38:45.015" v="1976" actId="14100"/>
          <ac:spMkLst>
            <pc:docMk/>
            <pc:sldMk cId="615243404" sldId="259"/>
            <ac:spMk id="9" creationId="{F0ED3AF2-0936-B778-7494-1030A988CBA5}"/>
          </ac:spMkLst>
        </pc:spChg>
        <pc:spChg chg="add mod">
          <ac:chgData name="Sai Swarna Kumar" userId="a56079ca655eeb3c" providerId="LiveId" clId="{B0BF837C-6D59-4322-B9EB-9F26546DB7A8}" dt="2024-11-25T16:42:03.544" v="2104" actId="14100"/>
          <ac:spMkLst>
            <pc:docMk/>
            <pc:sldMk cId="615243404" sldId="259"/>
            <ac:spMk id="10" creationId="{EC8A864B-DEBB-F5A7-E7B8-07167221452F}"/>
          </ac:spMkLst>
        </pc:spChg>
        <pc:spChg chg="add mod">
          <ac:chgData name="Sai Swarna Kumar" userId="a56079ca655eeb3c" providerId="LiveId" clId="{B0BF837C-6D59-4322-B9EB-9F26546DB7A8}" dt="2024-11-25T16:41:55.458" v="2102" actId="14100"/>
          <ac:spMkLst>
            <pc:docMk/>
            <pc:sldMk cId="615243404" sldId="259"/>
            <ac:spMk id="11" creationId="{C40E8910-AF38-CCD2-36D4-73A7EE85903E}"/>
          </ac:spMkLst>
        </pc:spChg>
        <pc:spChg chg="add mod">
          <ac:chgData name="Sai Swarna Kumar" userId="a56079ca655eeb3c" providerId="LiveId" clId="{B0BF837C-6D59-4322-B9EB-9F26546DB7A8}" dt="2024-11-25T16:42:16.746" v="2107" actId="14100"/>
          <ac:spMkLst>
            <pc:docMk/>
            <pc:sldMk cId="615243404" sldId="259"/>
            <ac:spMk id="12" creationId="{C1C6B845-6084-1F8A-5380-066577DD10E7}"/>
          </ac:spMkLst>
        </pc:spChg>
        <pc:spChg chg="add mod">
          <ac:chgData name="Sai Swarna Kumar" userId="a56079ca655eeb3c" providerId="LiveId" clId="{B0BF837C-6D59-4322-B9EB-9F26546DB7A8}" dt="2024-11-25T16:42:09.779" v="2105" actId="14100"/>
          <ac:spMkLst>
            <pc:docMk/>
            <pc:sldMk cId="615243404" sldId="259"/>
            <ac:spMk id="13" creationId="{C3708084-026E-EADF-6B5C-F046F644AE93}"/>
          </ac:spMkLst>
        </pc:spChg>
        <pc:spChg chg="add mod">
          <ac:chgData name="Sai Swarna Kumar" userId="a56079ca655eeb3c" providerId="LiveId" clId="{B0BF837C-6D59-4322-B9EB-9F26546DB7A8}" dt="2024-11-25T16:41:06.561" v="2093" actId="14100"/>
          <ac:spMkLst>
            <pc:docMk/>
            <pc:sldMk cId="615243404" sldId="259"/>
            <ac:spMk id="14" creationId="{DD9249A5-96B3-68DA-991C-4862E082E22B}"/>
          </ac:spMkLst>
        </pc:spChg>
        <pc:picChg chg="add mod">
          <ac:chgData name="Sai Swarna Kumar" userId="a56079ca655eeb3c" providerId="LiveId" clId="{B0BF837C-6D59-4322-B9EB-9F26546DB7A8}" dt="2024-11-25T16:40:03.845" v="2052" actId="1076"/>
          <ac:picMkLst>
            <pc:docMk/>
            <pc:sldMk cId="615243404" sldId="259"/>
            <ac:picMk id="1026" creationId="{D3281899-76CF-E298-B722-9065528AB6BC}"/>
          </ac:picMkLst>
        </pc:picChg>
        <pc:picChg chg="add mod">
          <ac:chgData name="Sai Swarna Kumar" userId="a56079ca655eeb3c" providerId="LiveId" clId="{B0BF837C-6D59-4322-B9EB-9F26546DB7A8}" dt="2024-11-25T16:34:25.739" v="1884" actId="14100"/>
          <ac:picMkLst>
            <pc:docMk/>
            <pc:sldMk cId="615243404" sldId="259"/>
            <ac:picMk id="1028" creationId="{6FF1085A-6931-D0B1-CA8D-0BBBC754B549}"/>
          </ac:picMkLst>
        </pc:picChg>
        <pc:picChg chg="add mod">
          <ac:chgData name="Sai Swarna Kumar" userId="a56079ca655eeb3c" providerId="LiveId" clId="{B0BF837C-6D59-4322-B9EB-9F26546DB7A8}" dt="2024-11-25T16:36:29.223" v="1909" actId="1076"/>
          <ac:picMkLst>
            <pc:docMk/>
            <pc:sldMk cId="615243404" sldId="259"/>
            <ac:picMk id="1030" creationId="{A3046090-E8B5-8AD2-88C0-2F2B3EE0B23C}"/>
          </ac:picMkLst>
        </pc:picChg>
        <pc:picChg chg="add mod">
          <ac:chgData name="Sai Swarna Kumar" userId="a56079ca655eeb3c" providerId="LiveId" clId="{B0BF837C-6D59-4322-B9EB-9F26546DB7A8}" dt="2024-11-25T16:36:31.624" v="1910" actId="1076"/>
          <ac:picMkLst>
            <pc:docMk/>
            <pc:sldMk cId="615243404" sldId="259"/>
            <ac:picMk id="1032" creationId="{CB75EFE7-4B2B-B1D5-602A-E96369A922D4}"/>
          </ac:picMkLst>
        </pc:picChg>
        <pc:picChg chg="add">
          <ac:chgData name="Sai Swarna Kumar" userId="a56079ca655eeb3c" providerId="LiveId" clId="{B0BF837C-6D59-4322-B9EB-9F26546DB7A8}" dt="2024-11-25T16:37:02.758" v="1914"/>
          <ac:picMkLst>
            <pc:docMk/>
            <pc:sldMk cId="615243404" sldId="259"/>
            <ac:picMk id="1034" creationId="{350C2AA4-2003-5F97-49F9-36427E03C697}"/>
          </ac:picMkLst>
        </pc:picChg>
        <pc:cxnChg chg="add mod">
          <ac:chgData name="Sai Swarna Kumar" userId="a56079ca655eeb3c" providerId="LiveId" clId="{B0BF837C-6D59-4322-B9EB-9F26546DB7A8}" dt="2024-11-25T16:41:43.644" v="2101" actId="14100"/>
          <ac:cxnSpMkLst>
            <pc:docMk/>
            <pc:sldMk cId="615243404" sldId="259"/>
            <ac:cxnSpMk id="16" creationId="{B73CF7CD-F01B-A171-41A6-45AFA0511C65}"/>
          </ac:cxnSpMkLst>
        </pc:cxnChg>
        <pc:cxnChg chg="add mod">
          <ac:chgData name="Sai Swarna Kumar" userId="a56079ca655eeb3c" providerId="LiveId" clId="{B0BF837C-6D59-4322-B9EB-9F26546DB7A8}" dt="2024-11-25T16:41:38.776" v="2100" actId="14100"/>
          <ac:cxnSpMkLst>
            <pc:docMk/>
            <pc:sldMk cId="615243404" sldId="259"/>
            <ac:cxnSpMk id="18" creationId="{2F1534E9-5F04-2748-1E05-F88032C853EE}"/>
          </ac:cxnSpMkLst>
        </pc:cxnChg>
      </pc:sldChg>
      <pc:sldChg chg="modSp new mod">
        <pc:chgData name="Sai Swarna Kumar" userId="a56079ca655eeb3c" providerId="LiveId" clId="{B0BF837C-6D59-4322-B9EB-9F26546DB7A8}" dt="2024-11-25T16:49:40.812" v="2574"/>
        <pc:sldMkLst>
          <pc:docMk/>
          <pc:sldMk cId="914791861" sldId="260"/>
        </pc:sldMkLst>
        <pc:spChg chg="mod">
          <ac:chgData name="Sai Swarna Kumar" userId="a56079ca655eeb3c" providerId="LiveId" clId="{B0BF837C-6D59-4322-B9EB-9F26546DB7A8}" dt="2024-11-25T16:43:45.064" v="2123" actId="1076"/>
          <ac:spMkLst>
            <pc:docMk/>
            <pc:sldMk cId="914791861" sldId="260"/>
            <ac:spMk id="2" creationId="{3BEB4D5B-E472-420B-2E4E-C77E02DF2E20}"/>
          </ac:spMkLst>
        </pc:spChg>
        <pc:spChg chg="mod">
          <ac:chgData name="Sai Swarna Kumar" userId="a56079ca655eeb3c" providerId="LiveId" clId="{B0BF837C-6D59-4322-B9EB-9F26546DB7A8}" dt="2024-11-25T16:49:40.812" v="2574"/>
          <ac:spMkLst>
            <pc:docMk/>
            <pc:sldMk cId="914791861" sldId="260"/>
            <ac:spMk id="3" creationId="{8C155AF4-9526-717A-BFEB-46CCCCFC5922}"/>
          </ac:spMkLst>
        </pc:spChg>
      </pc:sldChg>
      <pc:sldChg chg="modSp new mod">
        <pc:chgData name="Sai Swarna Kumar" userId="a56079ca655eeb3c" providerId="LiveId" clId="{B0BF837C-6D59-4322-B9EB-9F26546DB7A8}" dt="2024-11-25T16:56:50.003" v="3289" actId="5793"/>
        <pc:sldMkLst>
          <pc:docMk/>
          <pc:sldMk cId="4173122117" sldId="261"/>
        </pc:sldMkLst>
        <pc:spChg chg="mod">
          <ac:chgData name="Sai Swarna Kumar" userId="a56079ca655eeb3c" providerId="LiveId" clId="{B0BF837C-6D59-4322-B9EB-9F26546DB7A8}" dt="2024-11-25T16:50:03.077" v="2595" actId="20577"/>
          <ac:spMkLst>
            <pc:docMk/>
            <pc:sldMk cId="4173122117" sldId="261"/>
            <ac:spMk id="2" creationId="{A08E0B86-611A-CB35-8C72-CCA6102B0DCB}"/>
          </ac:spMkLst>
        </pc:spChg>
        <pc:spChg chg="mod">
          <ac:chgData name="Sai Swarna Kumar" userId="a56079ca655eeb3c" providerId="LiveId" clId="{B0BF837C-6D59-4322-B9EB-9F26546DB7A8}" dt="2024-11-25T16:56:50.003" v="3289" actId="5793"/>
          <ac:spMkLst>
            <pc:docMk/>
            <pc:sldMk cId="4173122117" sldId="261"/>
            <ac:spMk id="3" creationId="{77C1A539-87F9-A139-C2D5-8FE699FD0946}"/>
          </ac:spMkLst>
        </pc:spChg>
      </pc:sldChg>
      <pc:sldChg chg="modSp new mod">
        <pc:chgData name="Sai Swarna Kumar" userId="a56079ca655eeb3c" providerId="LiveId" clId="{B0BF837C-6D59-4322-B9EB-9F26546DB7A8}" dt="2024-11-25T16:54:27.262" v="3191" actId="1076"/>
        <pc:sldMkLst>
          <pc:docMk/>
          <pc:sldMk cId="1255281165" sldId="262"/>
        </pc:sldMkLst>
        <pc:spChg chg="mod">
          <ac:chgData name="Sai Swarna Kumar" userId="a56079ca655eeb3c" providerId="LiveId" clId="{B0BF837C-6D59-4322-B9EB-9F26546DB7A8}" dt="2024-11-25T16:50:53.230" v="2641" actId="1076"/>
          <ac:spMkLst>
            <pc:docMk/>
            <pc:sldMk cId="1255281165" sldId="262"/>
            <ac:spMk id="2" creationId="{9A8B265E-B94E-41CB-1994-D80A2D85BB38}"/>
          </ac:spMkLst>
        </pc:spChg>
        <pc:spChg chg="mod">
          <ac:chgData name="Sai Swarna Kumar" userId="a56079ca655eeb3c" providerId="LiveId" clId="{B0BF837C-6D59-4322-B9EB-9F26546DB7A8}" dt="2024-11-25T16:54:27.262" v="3191" actId="1076"/>
          <ac:spMkLst>
            <pc:docMk/>
            <pc:sldMk cId="1255281165" sldId="262"/>
            <ac:spMk id="3" creationId="{3E2CE14E-3DA6-9019-C705-5389EB98AFFA}"/>
          </ac:spMkLst>
        </pc:spChg>
      </pc:sldChg>
      <pc:sldChg chg="delSp modSp new mod">
        <pc:chgData name="Sai Swarna Kumar" userId="a56079ca655eeb3c" providerId="LiveId" clId="{B0BF837C-6D59-4322-B9EB-9F26546DB7A8}" dt="2024-11-25T16:57:20.444" v="3312" actId="14100"/>
        <pc:sldMkLst>
          <pc:docMk/>
          <pc:sldMk cId="12697492" sldId="263"/>
        </pc:sldMkLst>
        <pc:spChg chg="mod">
          <ac:chgData name="Sai Swarna Kumar" userId="a56079ca655eeb3c" providerId="LiveId" clId="{B0BF837C-6D59-4322-B9EB-9F26546DB7A8}" dt="2024-11-25T16:57:20.444" v="3312" actId="14100"/>
          <ac:spMkLst>
            <pc:docMk/>
            <pc:sldMk cId="12697492" sldId="263"/>
            <ac:spMk id="2" creationId="{A5FC656F-6DB7-C7BE-7C3F-032812CB0B15}"/>
          </ac:spMkLst>
        </pc:spChg>
        <pc:spChg chg="del">
          <ac:chgData name="Sai Swarna Kumar" userId="a56079ca655eeb3c" providerId="LiveId" clId="{B0BF837C-6D59-4322-B9EB-9F26546DB7A8}" dt="2024-11-25T16:57:02.474" v="3291" actId="478"/>
          <ac:spMkLst>
            <pc:docMk/>
            <pc:sldMk cId="12697492" sldId="263"/>
            <ac:spMk id="3" creationId="{694A2631-C850-9029-F936-1200E41038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49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9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383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1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085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13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5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7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5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7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51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2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8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BD6D-7AE2-46C3-90F7-4A51CBD7EC5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882E91-67B3-47DB-BFCA-F3145DCE3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3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98A0-CE2F-A5D4-1603-8B4BBAD9B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957" y="0"/>
            <a:ext cx="11278159" cy="2387600"/>
          </a:xfrm>
        </p:spPr>
        <p:txBody>
          <a:bodyPr/>
          <a:lstStyle/>
          <a:p>
            <a:pPr algn="ctr"/>
            <a:r>
              <a:rPr lang="en-IN" sz="4800" dirty="0">
                <a:solidFill>
                  <a:schemeClr val="accent2">
                    <a:lumMod val="50000"/>
                  </a:schemeClr>
                </a:solidFill>
              </a:rPr>
              <a:t>Finos Hackathon – Gen AI Code Analyser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BEAE5-774F-AC42-3692-5B2FC6348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6782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Git Proxy: Deploy Protections and policies on top of Git</a:t>
            </a:r>
          </a:p>
          <a:p>
            <a:pPr algn="ctr"/>
            <a:r>
              <a:rPr lang="en-IN" sz="2400" dirty="0"/>
              <a:t>Plugin to identify vulnerabilities and Code leaks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AFAF15-CBBA-9504-BDCE-446C49BD4F2D}"/>
              </a:ext>
            </a:extLst>
          </p:cNvPr>
          <p:cNvSpPr txBox="1">
            <a:spLocks/>
          </p:cNvSpPr>
          <p:nvPr/>
        </p:nvSpPr>
        <p:spPr>
          <a:xfrm>
            <a:off x="1438656" y="43525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Citi Challengers</a:t>
            </a:r>
          </a:p>
          <a:p>
            <a:r>
              <a:rPr lang="en-IN" sz="1600" dirty="0"/>
              <a:t>Swarna K S, </a:t>
            </a:r>
            <a:r>
              <a:rPr lang="en-IN" sz="1600" dirty="0" err="1"/>
              <a:t>Viswaprasad</a:t>
            </a:r>
            <a:r>
              <a:rPr lang="en-IN" sz="1600" dirty="0"/>
              <a:t> Elumalai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579F10-92F0-0D49-E6C3-46D09A28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7" y="6008306"/>
            <a:ext cx="667512" cy="3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31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F50107-B25C-D586-E2CC-7042BA9FE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75248"/>
              </p:ext>
            </p:extLst>
          </p:nvPr>
        </p:nvGraphicFramePr>
        <p:xfrm>
          <a:off x="383458" y="205463"/>
          <a:ext cx="8888558" cy="653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029">
                  <a:extLst>
                    <a:ext uri="{9D8B030D-6E8A-4147-A177-3AD203B41FA5}">
                      <a16:colId xmlns:a16="http://schemas.microsoft.com/office/drawing/2014/main" val="2352592530"/>
                    </a:ext>
                  </a:extLst>
                </a:gridCol>
                <a:gridCol w="5951529">
                  <a:extLst>
                    <a:ext uri="{9D8B030D-6E8A-4147-A177-3AD203B41FA5}">
                      <a16:colId xmlns:a16="http://schemas.microsoft.com/office/drawing/2014/main" val="4188087012"/>
                    </a:ext>
                  </a:extLst>
                </a:gridCol>
              </a:tblGrid>
              <a:tr h="8521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943532"/>
                  </a:ext>
                </a:extLst>
              </a:tr>
              <a:tr h="70068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Git Proxy Use Case: Deploy push protections and policies on top of git.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36127"/>
                  </a:ext>
                </a:extLst>
              </a:tr>
              <a:tr h="44919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Framework / Tech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LLM OpenAI, Python, Java </a:t>
                      </a:r>
                      <a:r>
                        <a:rPr lang="en-IN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SpringBoot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08998"/>
                  </a:ext>
                </a:extLst>
              </a:tr>
              <a:tr h="42484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Solution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Partially Done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64867"/>
                  </a:ext>
                </a:extLst>
              </a:tr>
              <a:tr h="220213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Idea: </a:t>
                      </a:r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 scan the Pull request to identify the potential code leaks and vulnerabilities before merge to maintain the code repository.</a:t>
                      </a:r>
                      <a:b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Outcome Achieved:</a:t>
                      </a:r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Scans the PR raised against bitbucket for the probable security threats, SQL injections and memory leaks.</a:t>
                      </a:r>
                      <a:endParaRPr lang="en-I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5918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Solution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case diversification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85219"/>
                  </a:ext>
                </a:extLst>
              </a:tr>
              <a:tr h="44491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 apply the scans for other tech stacks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36379"/>
                  </a:ext>
                </a:extLst>
              </a:tr>
              <a:tr h="100097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Contribution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Group</a:t>
                      </a:r>
                      <a:b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Name</a:t>
                      </a: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Citi Challengers</a:t>
                      </a:r>
                      <a:b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GitHub ID</a:t>
                      </a: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IN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KSSwarna</a:t>
                      </a: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Starboye</a:t>
                      </a: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07399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25E2AB32-581A-395B-7564-BAF25FB8C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8" y="6277061"/>
            <a:ext cx="667512" cy="3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86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2A05D-653A-D867-9AA2-36E62A73DAD1}"/>
              </a:ext>
            </a:extLst>
          </p:cNvPr>
          <p:cNvSpPr txBox="1">
            <a:spLocks/>
          </p:cNvSpPr>
          <p:nvPr/>
        </p:nvSpPr>
        <p:spPr>
          <a:xfrm>
            <a:off x="677334" y="237488"/>
            <a:ext cx="10515600" cy="679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26B0B-17B3-AEB5-44DC-4F24F98C0BD2}"/>
              </a:ext>
            </a:extLst>
          </p:cNvPr>
          <p:cNvSpPr/>
          <p:nvPr/>
        </p:nvSpPr>
        <p:spPr>
          <a:xfrm>
            <a:off x="1137920" y="1402080"/>
            <a:ext cx="8595360" cy="894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tx2"/>
                </a:solidFill>
              </a:rPr>
              <a:t>Git Proxy is a tool used in different organisations to scan code and commit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metadata for security and compliance issues before it is pushed to repository.</a:t>
            </a:r>
          </a:p>
          <a:p>
            <a:pPr algn="ctr"/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22C2A8-8B83-008A-AB84-8731B461DD74}"/>
              </a:ext>
            </a:extLst>
          </p:cNvPr>
          <p:cNvSpPr/>
          <p:nvPr/>
        </p:nvSpPr>
        <p:spPr>
          <a:xfrm>
            <a:off x="677334" y="1391920"/>
            <a:ext cx="470746" cy="8940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1A0BC-C7BE-666C-940C-88C3D94FD4B9}"/>
              </a:ext>
            </a:extLst>
          </p:cNvPr>
          <p:cNvSpPr/>
          <p:nvPr/>
        </p:nvSpPr>
        <p:spPr>
          <a:xfrm>
            <a:off x="1148080" y="2900680"/>
            <a:ext cx="8595360" cy="894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tx2"/>
                </a:solidFill>
              </a:rPr>
              <a:t>Today, Git Proxy supports a few out of the box checks including secret scanning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using few constants that act on the commits created by the developer.</a:t>
            </a:r>
          </a:p>
          <a:p>
            <a:pPr algn="ctr"/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8A725-DDE6-854B-541B-31CE74905589}"/>
              </a:ext>
            </a:extLst>
          </p:cNvPr>
          <p:cNvSpPr/>
          <p:nvPr/>
        </p:nvSpPr>
        <p:spPr>
          <a:xfrm>
            <a:off x="687494" y="2890520"/>
            <a:ext cx="470746" cy="8940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9E292-02C3-295C-A222-8574F554E541}"/>
              </a:ext>
            </a:extLst>
          </p:cNvPr>
          <p:cNvSpPr/>
          <p:nvPr/>
        </p:nvSpPr>
        <p:spPr>
          <a:xfrm>
            <a:off x="1158240" y="4480560"/>
            <a:ext cx="8595360" cy="894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tx2"/>
                </a:solidFill>
              </a:rPr>
              <a:t>Need an automated process that scans the  code and commits before the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code is accepted into the repository.</a:t>
            </a:r>
          </a:p>
          <a:p>
            <a:pPr algn="ctr"/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8BED32-CF9F-CBF6-6BA3-95D5F098587E}"/>
              </a:ext>
            </a:extLst>
          </p:cNvPr>
          <p:cNvSpPr/>
          <p:nvPr/>
        </p:nvSpPr>
        <p:spPr>
          <a:xfrm>
            <a:off x="697654" y="4470400"/>
            <a:ext cx="470746" cy="8940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2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7FD115-CDC3-DFCB-3D39-D7A17917A664}"/>
              </a:ext>
            </a:extLst>
          </p:cNvPr>
          <p:cNvSpPr txBox="1">
            <a:spLocks/>
          </p:cNvSpPr>
          <p:nvPr/>
        </p:nvSpPr>
        <p:spPr>
          <a:xfrm>
            <a:off x="710184" y="177387"/>
            <a:ext cx="10515600" cy="921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Proposed Solution – Gen AI Code Analyser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6963A23-D6DD-51C5-8775-D6881FDEBDFF}"/>
              </a:ext>
            </a:extLst>
          </p:cNvPr>
          <p:cNvSpPr/>
          <p:nvPr/>
        </p:nvSpPr>
        <p:spPr>
          <a:xfrm>
            <a:off x="497588" y="1575784"/>
            <a:ext cx="2606040" cy="3941064"/>
          </a:xfrm>
          <a:prstGeom prst="homePlat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2"/>
                </a:solidFill>
              </a:rPr>
              <a:t>Automatic process of scanning the code and commits for potential vulnerabilities and code leakage before the code is merged is call “Push Protections”</a:t>
            </a:r>
          </a:p>
          <a:p>
            <a:endParaRPr lang="en-IN" sz="1400" b="1" dirty="0">
              <a:solidFill>
                <a:schemeClr val="tx2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50C893D-F78C-EFED-7ADF-114B46075645}"/>
              </a:ext>
            </a:extLst>
          </p:cNvPr>
          <p:cNvSpPr/>
          <p:nvPr/>
        </p:nvSpPr>
        <p:spPr>
          <a:xfrm>
            <a:off x="2540509" y="1551654"/>
            <a:ext cx="2606040" cy="39553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1" dirty="0">
              <a:solidFill>
                <a:schemeClr val="tx2"/>
              </a:solidFill>
            </a:endParaRPr>
          </a:p>
          <a:p>
            <a:r>
              <a:rPr lang="en-IN" sz="1400" b="1" dirty="0">
                <a:solidFill>
                  <a:schemeClr val="tx2"/>
                </a:solidFill>
              </a:rPr>
              <a:t>Plugin to get the pull request, scans through the code changes and identify security gaps and sensitive data exfiltration through LLM and defined rules.</a:t>
            </a:r>
          </a:p>
          <a:p>
            <a:pPr algn="ctr"/>
            <a:endParaRPr lang="en-IN" sz="2000" b="1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F6F2D7E-448F-7DB3-455A-8AC503EBB969}"/>
              </a:ext>
            </a:extLst>
          </p:cNvPr>
          <p:cNvSpPr/>
          <p:nvPr/>
        </p:nvSpPr>
        <p:spPr>
          <a:xfrm>
            <a:off x="4582630" y="1446022"/>
            <a:ext cx="2606040" cy="415010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1" dirty="0">
              <a:solidFill>
                <a:schemeClr val="tx2"/>
              </a:solidFill>
            </a:endParaRPr>
          </a:p>
          <a:p>
            <a:endParaRPr lang="en-IN" sz="1400" b="1" dirty="0">
              <a:solidFill>
                <a:schemeClr val="tx2"/>
              </a:solidFill>
            </a:endParaRPr>
          </a:p>
          <a:p>
            <a:endParaRPr lang="en-IN" sz="1400" b="1" dirty="0">
              <a:solidFill>
                <a:schemeClr val="tx2"/>
              </a:solidFill>
            </a:endParaRPr>
          </a:p>
          <a:p>
            <a:r>
              <a:rPr lang="en-IN" sz="1400" b="1" dirty="0">
                <a:solidFill>
                  <a:schemeClr val="tx2"/>
                </a:solidFill>
              </a:rPr>
              <a:t>Generic plugin that can be easily adaptable to any code repository and can scan through any tech stack code. This model presented is integrated with Language Specific Libraries </a:t>
            </a:r>
          </a:p>
          <a:p>
            <a:endParaRPr lang="en-IN" sz="1400" b="1" dirty="0">
              <a:solidFill>
                <a:schemeClr val="tx2"/>
              </a:solidFill>
            </a:endParaRPr>
          </a:p>
          <a:p>
            <a:pPr algn="ctr"/>
            <a:endParaRPr lang="en-IN" sz="2000" b="1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251CB171-3AD5-4A14-CA7F-460EC18622FB}"/>
              </a:ext>
            </a:extLst>
          </p:cNvPr>
          <p:cNvSpPr/>
          <p:nvPr/>
        </p:nvSpPr>
        <p:spPr>
          <a:xfrm>
            <a:off x="6624750" y="1374902"/>
            <a:ext cx="4235756" cy="4221226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2"/>
                </a:solidFill>
              </a:rPr>
              <a:t>The Gen AI Code Analyser detects 	Secrets</a:t>
            </a:r>
          </a:p>
          <a:p>
            <a:pPr lvl="1"/>
            <a:r>
              <a:rPr lang="en-IN" sz="1400" b="1" dirty="0">
                <a:solidFill>
                  <a:schemeClr val="tx2"/>
                </a:solidFill>
              </a:rPr>
              <a:t>Dependencies</a:t>
            </a:r>
          </a:p>
          <a:p>
            <a:pPr lvl="1"/>
            <a:r>
              <a:rPr lang="en-IN" sz="1400" b="1" dirty="0">
                <a:solidFill>
                  <a:schemeClr val="tx2"/>
                </a:solidFill>
              </a:rPr>
              <a:t>Media files</a:t>
            </a:r>
          </a:p>
          <a:p>
            <a:pPr lvl="1"/>
            <a:r>
              <a:rPr lang="en-IN" sz="1400" b="1" dirty="0">
                <a:solidFill>
                  <a:schemeClr val="tx2"/>
                </a:solidFill>
              </a:rPr>
              <a:t>Cryptography issues</a:t>
            </a:r>
          </a:p>
          <a:p>
            <a:pPr lvl="1"/>
            <a:r>
              <a:rPr lang="en-IN" sz="1400" b="1" dirty="0">
                <a:solidFill>
                  <a:schemeClr val="tx2"/>
                </a:solidFill>
              </a:rPr>
              <a:t>AI/ML usage</a:t>
            </a:r>
          </a:p>
          <a:p>
            <a:pPr lvl="1"/>
            <a:r>
              <a:rPr lang="en-IN" sz="1400" b="1" dirty="0">
                <a:solidFill>
                  <a:schemeClr val="tx2"/>
                </a:solidFill>
              </a:rPr>
              <a:t>Exfiltration patterns</a:t>
            </a:r>
          </a:p>
          <a:p>
            <a:pPr algn="ctr"/>
            <a:endParaRPr lang="en-IN" sz="2000" b="1" dirty="0"/>
          </a:p>
        </p:txBody>
      </p:sp>
      <p:pic>
        <p:nvPicPr>
          <p:cNvPr id="10" name="Graphic 9" descr="Lightbulb with solid fill">
            <a:extLst>
              <a:ext uri="{FF2B5EF4-FFF2-40B4-BE49-F238E27FC236}">
                <a16:creationId xmlns:a16="http://schemas.microsoft.com/office/drawing/2014/main" id="{6F8D0A5F-2458-FC61-6E96-99637E83E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60" y="2082514"/>
            <a:ext cx="402876" cy="402876"/>
          </a:xfrm>
          <a:prstGeom prst="rect">
            <a:avLst/>
          </a:prstGeom>
        </p:spPr>
      </p:pic>
      <p:pic>
        <p:nvPicPr>
          <p:cNvPr id="11" name="Graphic 10" descr="Lightbulb with solid fill">
            <a:extLst>
              <a:ext uri="{FF2B5EF4-FFF2-40B4-BE49-F238E27FC236}">
                <a16:creationId xmlns:a16="http://schemas.microsoft.com/office/drawing/2014/main" id="{D1B9847C-A2B3-2402-463A-F04765336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509" y="2031714"/>
            <a:ext cx="504476" cy="504476"/>
          </a:xfrm>
          <a:prstGeom prst="rect">
            <a:avLst/>
          </a:prstGeom>
        </p:spPr>
      </p:pic>
      <p:pic>
        <p:nvPicPr>
          <p:cNvPr id="12" name="Graphic 11" descr="Lightbulb with solid fill">
            <a:extLst>
              <a:ext uri="{FF2B5EF4-FFF2-40B4-BE49-F238E27FC236}">
                <a16:creationId xmlns:a16="http://schemas.microsoft.com/office/drawing/2014/main" id="{4568CADB-DC84-C21D-07BE-1BE43A332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4788" y="2082514"/>
            <a:ext cx="382556" cy="382556"/>
          </a:xfrm>
          <a:prstGeom prst="rect">
            <a:avLst/>
          </a:prstGeom>
        </p:spPr>
      </p:pic>
      <p:pic>
        <p:nvPicPr>
          <p:cNvPr id="13" name="Graphic 12" descr="Lightbulb with solid fill">
            <a:extLst>
              <a:ext uri="{FF2B5EF4-FFF2-40B4-BE49-F238E27FC236}">
                <a16:creationId xmlns:a16="http://schemas.microsoft.com/office/drawing/2014/main" id="{107CCD01-3A09-F2F6-BE5B-5AB498BBC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750" y="2055209"/>
            <a:ext cx="457486" cy="4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7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D12C-1310-4E69-43D4-3F263C40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64" y="18761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Workflow</a:t>
            </a:r>
          </a:p>
        </p:txBody>
      </p: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D3281899-76CF-E298-B722-9065528AB6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728" y="993904"/>
            <a:ext cx="859617" cy="4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47C875-A687-4A99-2BC9-E39ABC262D49}"/>
              </a:ext>
            </a:extLst>
          </p:cNvPr>
          <p:cNvSpPr/>
          <p:nvPr/>
        </p:nvSpPr>
        <p:spPr>
          <a:xfrm>
            <a:off x="1272739" y="869343"/>
            <a:ext cx="10025181" cy="5562712"/>
          </a:xfrm>
          <a:prstGeom prst="roundRect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60D448-D5EE-5B6C-1D35-672CF70635C6}"/>
              </a:ext>
            </a:extLst>
          </p:cNvPr>
          <p:cNvSpPr/>
          <p:nvPr/>
        </p:nvSpPr>
        <p:spPr>
          <a:xfrm>
            <a:off x="1612134" y="3193589"/>
            <a:ext cx="1194816" cy="132556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GitHub Code Diff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6938D35C-BBC2-98EF-24A5-8EE320A18ABD}"/>
              </a:ext>
            </a:extLst>
          </p:cNvPr>
          <p:cNvSpPr/>
          <p:nvPr/>
        </p:nvSpPr>
        <p:spPr>
          <a:xfrm>
            <a:off x="4571054" y="2803449"/>
            <a:ext cx="2514600" cy="2139696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Code Analyser</a:t>
            </a:r>
          </a:p>
          <a:p>
            <a:pPr algn="ctr"/>
            <a:r>
              <a:rPr lang="en-IN" b="1" dirty="0">
                <a:solidFill>
                  <a:schemeClr val="tx2"/>
                </a:solidFill>
              </a:rPr>
              <a:t>LLM Model</a:t>
            </a:r>
          </a:p>
          <a:p>
            <a:pPr algn="ctr"/>
            <a:r>
              <a:rPr lang="en-IN" sz="1600" b="1" dirty="0">
                <a:solidFill>
                  <a:schemeClr val="tx2"/>
                </a:solidFill>
              </a:rPr>
              <a:t>(Open AI + Spot Bugs + Defined Rules)</a:t>
            </a:r>
          </a:p>
          <a:p>
            <a:pPr algn="ctr"/>
            <a:endParaRPr lang="en-IN" b="1" dirty="0">
              <a:solidFill>
                <a:schemeClr val="tx2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3046090-E8B5-8AD2-88C0-2F2B3EE0B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645" y="4354801"/>
            <a:ext cx="336042" cy="3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B75EFE7-4B2B-B1D5-602A-E96369A9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75" y="4344543"/>
            <a:ext cx="336042" cy="3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C4ECE22-78BC-4A62-6E24-29407BD8D409}"/>
              </a:ext>
            </a:extLst>
          </p:cNvPr>
          <p:cNvSpPr/>
          <p:nvPr/>
        </p:nvSpPr>
        <p:spPr>
          <a:xfrm>
            <a:off x="6736059" y="2148116"/>
            <a:ext cx="1194816" cy="1113728"/>
          </a:xfrm>
          <a:prstGeom prst="ellipse">
            <a:avLst/>
          </a:prstGeom>
          <a:gradFill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2"/>
                </a:solidFill>
              </a:rPr>
              <a:t>Secrets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ED3AF2-0936-B778-7494-1030A988CBA5}"/>
              </a:ext>
            </a:extLst>
          </p:cNvPr>
          <p:cNvSpPr/>
          <p:nvPr/>
        </p:nvSpPr>
        <p:spPr>
          <a:xfrm>
            <a:off x="5062250" y="1344997"/>
            <a:ext cx="1464622" cy="1371315"/>
          </a:xfrm>
          <a:prstGeom prst="ellipse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2"/>
                </a:solidFill>
              </a:rPr>
              <a:t>Dependencies</a:t>
            </a:r>
            <a:endParaRPr lang="en-IN" sz="900" b="1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8A864B-DEBB-F5A7-E7B8-07167221452F}"/>
              </a:ext>
            </a:extLst>
          </p:cNvPr>
          <p:cNvSpPr/>
          <p:nvPr/>
        </p:nvSpPr>
        <p:spPr>
          <a:xfrm>
            <a:off x="3676085" y="2302022"/>
            <a:ext cx="1158240" cy="1113728"/>
          </a:xfrm>
          <a:prstGeom prst="ellipse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2"/>
                </a:solidFill>
              </a:rPr>
              <a:t>Media Files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0E8910-AF38-CCD2-36D4-73A7EE85903E}"/>
              </a:ext>
            </a:extLst>
          </p:cNvPr>
          <p:cNvSpPr/>
          <p:nvPr/>
        </p:nvSpPr>
        <p:spPr>
          <a:xfrm>
            <a:off x="3602895" y="4221561"/>
            <a:ext cx="1158240" cy="1044511"/>
          </a:xfrm>
          <a:prstGeom prst="ellipse">
            <a:avLst/>
          </a:prstGeom>
          <a:gradFill>
            <a:gsLst>
              <a:gs pos="0">
                <a:srgbClr val="998057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2"/>
                </a:solidFill>
              </a:rPr>
              <a:t>Cryptography Issues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C6B845-6084-1F8A-5380-066577DD10E7}"/>
              </a:ext>
            </a:extLst>
          </p:cNvPr>
          <p:cNvSpPr/>
          <p:nvPr/>
        </p:nvSpPr>
        <p:spPr>
          <a:xfrm>
            <a:off x="5212080" y="5117418"/>
            <a:ext cx="1158240" cy="1124777"/>
          </a:xfrm>
          <a:prstGeom prst="ellipse">
            <a:avLst/>
          </a:prstGeom>
          <a:gradFill>
            <a:gsLst>
              <a:gs pos="0">
                <a:srgbClr val="FA54F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2"/>
                </a:solidFill>
              </a:rPr>
              <a:t>AI/ML Usage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708084-026E-EADF-6B5C-F046F644AE93}"/>
              </a:ext>
            </a:extLst>
          </p:cNvPr>
          <p:cNvSpPr/>
          <p:nvPr/>
        </p:nvSpPr>
        <p:spPr>
          <a:xfrm>
            <a:off x="6822362" y="4223691"/>
            <a:ext cx="1217009" cy="1124777"/>
          </a:xfrm>
          <a:prstGeom prst="ellips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2"/>
                </a:solidFill>
              </a:rPr>
              <a:t>Exfiltration Patterns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9249A5-96B3-68DA-991C-4862E082E22B}"/>
              </a:ext>
            </a:extLst>
          </p:cNvPr>
          <p:cNvSpPr/>
          <p:nvPr/>
        </p:nvSpPr>
        <p:spPr>
          <a:xfrm>
            <a:off x="8764345" y="3274063"/>
            <a:ext cx="1378945" cy="1198467"/>
          </a:xfrm>
          <a:prstGeom prst="round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GitHub Plugin Error highlights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3CF7CD-F01B-A171-41A6-45AFA0511C65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2806950" y="3856371"/>
            <a:ext cx="1764104" cy="1692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534E9-5F04-2748-1E05-F88032C853EE}"/>
              </a:ext>
            </a:extLst>
          </p:cNvPr>
          <p:cNvCxnSpPr>
            <a:cxnSpLocks/>
          </p:cNvCxnSpPr>
          <p:nvPr/>
        </p:nvCxnSpPr>
        <p:spPr>
          <a:xfrm>
            <a:off x="7084285" y="3887505"/>
            <a:ext cx="1680060" cy="1082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DCEE4CC3-DAAC-5DBD-FD01-77CA6FE6E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8" y="6195350"/>
            <a:ext cx="667512" cy="3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24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25204F-68B5-D162-A9F6-31D200B7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4452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Benefits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4BDE6348-1C36-8AEF-48D1-87C89C6B34A7}"/>
              </a:ext>
            </a:extLst>
          </p:cNvPr>
          <p:cNvSpPr/>
          <p:nvPr/>
        </p:nvSpPr>
        <p:spPr>
          <a:xfrm>
            <a:off x="243840" y="1320800"/>
            <a:ext cx="2875280" cy="4419600"/>
          </a:xfrm>
          <a:prstGeom prst="flowChartDocumen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2"/>
                </a:solidFill>
              </a:rPr>
              <a:t>Python based LLM oriented script can scan code commits of any tech stack</a:t>
            </a:r>
          </a:p>
          <a:p>
            <a:pPr algn="ctr"/>
            <a:endParaRPr lang="en-IN" sz="1600" b="1" dirty="0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00E7B355-9E97-8A4E-C315-A5B1E89A50B4}"/>
              </a:ext>
            </a:extLst>
          </p:cNvPr>
          <p:cNvSpPr/>
          <p:nvPr/>
        </p:nvSpPr>
        <p:spPr>
          <a:xfrm>
            <a:off x="3251200" y="1320800"/>
            <a:ext cx="2875280" cy="4206240"/>
          </a:xfrm>
          <a:prstGeom prst="flowChartDocumen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chemeClr val="tx2"/>
              </a:solidFill>
            </a:endParaRPr>
          </a:p>
          <a:p>
            <a:endParaRPr lang="en-IN" b="1" dirty="0">
              <a:solidFill>
                <a:schemeClr val="tx2"/>
              </a:solidFill>
            </a:endParaRPr>
          </a:p>
          <a:p>
            <a:r>
              <a:rPr lang="en-IN" b="1" dirty="0">
                <a:solidFill>
                  <a:schemeClr val="tx2"/>
                </a:solidFill>
              </a:rPr>
              <a:t>Tech Stack specific rules are added as needed.</a:t>
            </a:r>
          </a:p>
          <a:p>
            <a:r>
              <a:rPr lang="en-US" b="1" dirty="0">
                <a:solidFill>
                  <a:schemeClr val="tx2"/>
                </a:solidFill>
              </a:rPr>
              <a:t>Extend the script with rules for major languages </a:t>
            </a:r>
            <a:r>
              <a:rPr lang="en-IN" b="1" dirty="0">
                <a:solidFill>
                  <a:schemeClr val="tx2"/>
                </a:solidFill>
              </a:rPr>
              <a:t>(Python, Java, Go, JS etc.)</a:t>
            </a:r>
          </a:p>
          <a:p>
            <a:endParaRPr lang="en-IN" b="1" dirty="0">
              <a:solidFill>
                <a:schemeClr val="tx2"/>
              </a:solidFill>
            </a:endParaRPr>
          </a:p>
          <a:p>
            <a:pPr algn="ctr"/>
            <a:endParaRPr lang="en-IN" sz="1600" b="1" dirty="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7E825A9C-F91C-60FA-43C7-2BB3108AFE88}"/>
              </a:ext>
            </a:extLst>
          </p:cNvPr>
          <p:cNvSpPr/>
          <p:nvPr/>
        </p:nvSpPr>
        <p:spPr>
          <a:xfrm>
            <a:off x="6248400" y="1320800"/>
            <a:ext cx="2875280" cy="4206240"/>
          </a:xfrm>
          <a:prstGeom prst="flowChartDocumen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2"/>
                </a:solidFill>
              </a:rPr>
              <a:t>LLM is used for analysis and prompts can be changed or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</a:rPr>
              <a:t>optimized dynamically.</a:t>
            </a:r>
          </a:p>
          <a:p>
            <a:pPr algn="ctr"/>
            <a:endParaRPr lang="en-IN" sz="1600" b="1" dirty="0"/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2CC04909-75E3-1FD9-486F-47978AD075D5}"/>
              </a:ext>
            </a:extLst>
          </p:cNvPr>
          <p:cNvSpPr/>
          <p:nvPr/>
        </p:nvSpPr>
        <p:spPr>
          <a:xfrm>
            <a:off x="9225280" y="1320800"/>
            <a:ext cx="2875280" cy="4206240"/>
          </a:xfrm>
          <a:prstGeom prst="flowChartDocumen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Easy Integration with Language specific tool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Java: </a:t>
            </a:r>
            <a:r>
              <a:rPr lang="en-US" dirty="0" err="1">
                <a:solidFill>
                  <a:schemeClr val="tx2"/>
                </a:solidFill>
              </a:rPr>
              <a:t>SpotBugs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dirty="0" err="1">
                <a:solidFill>
                  <a:schemeClr val="tx2"/>
                </a:solidFill>
              </a:rPr>
              <a:t>Checkstyle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Python</a:t>
            </a:r>
            <a:r>
              <a:rPr lang="en-US" dirty="0">
                <a:solidFill>
                  <a:schemeClr val="tx2"/>
                </a:solidFill>
              </a:rPr>
              <a:t>: Bandit or </a:t>
            </a:r>
            <a:r>
              <a:rPr lang="en-US" dirty="0" err="1">
                <a:solidFill>
                  <a:schemeClr val="tx2"/>
                </a:solidFill>
              </a:rPr>
              <a:t>pylint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JavaScript: </a:t>
            </a:r>
            <a:r>
              <a:rPr lang="en-US" dirty="0" err="1">
                <a:solidFill>
                  <a:schemeClr val="tx2"/>
                </a:solidFill>
              </a:rPr>
              <a:t>eslint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dirty="0" err="1">
                <a:solidFill>
                  <a:schemeClr val="tx2"/>
                </a:solidFill>
              </a:rPr>
              <a:t>sonarqube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IN" dirty="0">
              <a:solidFill>
                <a:schemeClr val="tx2"/>
              </a:solidFill>
            </a:endParaRPr>
          </a:p>
          <a:p>
            <a:pPr algn="ctr"/>
            <a:endParaRPr lang="en-IN" sz="1600" dirty="0"/>
          </a:p>
        </p:txBody>
      </p:sp>
      <p:pic>
        <p:nvPicPr>
          <p:cNvPr id="11" name="Graphic 10" descr="Atom with solid fill">
            <a:extLst>
              <a:ext uri="{FF2B5EF4-FFF2-40B4-BE49-F238E27FC236}">
                <a16:creationId xmlns:a16="http://schemas.microsoft.com/office/drawing/2014/main" id="{E38289AC-EB6D-915E-DF62-19878E0ED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" y="1470088"/>
            <a:ext cx="599440" cy="599440"/>
          </a:xfrm>
          <a:prstGeom prst="rect">
            <a:avLst/>
          </a:prstGeom>
        </p:spPr>
      </p:pic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4E8BA55C-9985-FF7B-0388-65DB70046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7401" y="1330960"/>
            <a:ext cx="589280" cy="589280"/>
          </a:xfrm>
          <a:prstGeom prst="rect">
            <a:avLst/>
          </a:prstGeom>
        </p:spPr>
      </p:pic>
      <p:pic>
        <p:nvPicPr>
          <p:cNvPr id="15" name="Graphic 14" descr="Lightbulb with solid fill">
            <a:extLst>
              <a:ext uri="{FF2B5EF4-FFF2-40B4-BE49-F238E27FC236}">
                <a16:creationId xmlns:a16="http://schemas.microsoft.com/office/drawing/2014/main" id="{AA8CC151-2C13-ADEA-FD8E-A3455242E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8324" y="1381474"/>
            <a:ext cx="627380" cy="627380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0411E77C-4CE3-809F-1CC7-B6C8D62733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7324" y="1341176"/>
            <a:ext cx="536512" cy="5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1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3D6741-B399-D217-D241-C4E2C846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86677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Now and Future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2F86A-6A07-CD5A-4001-90F2B35BBFC4}"/>
              </a:ext>
            </a:extLst>
          </p:cNvPr>
          <p:cNvSpPr/>
          <p:nvPr/>
        </p:nvSpPr>
        <p:spPr>
          <a:xfrm>
            <a:off x="1879600" y="3759200"/>
            <a:ext cx="2153920" cy="2900363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2"/>
                </a:solidFill>
              </a:rPr>
              <a:t>Today this plugin is used as a standalone webhook integrated with bitbucket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2"/>
                </a:solidFill>
              </a:rPr>
              <a:t>to scan the pull requests.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It creates Error highlights upon scan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Customisation is done on need basis</a:t>
            </a:r>
          </a:p>
          <a:p>
            <a:pPr algn="ctr"/>
            <a:endParaRPr lang="en-IN" sz="14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1EA9F-2D74-B0F9-054E-B2EC3DA3F9B5}"/>
              </a:ext>
            </a:extLst>
          </p:cNvPr>
          <p:cNvSpPr/>
          <p:nvPr/>
        </p:nvSpPr>
        <p:spPr>
          <a:xfrm>
            <a:off x="5598160" y="1960880"/>
            <a:ext cx="2743200" cy="4683760"/>
          </a:xfrm>
          <a:prstGeom prst="rect">
            <a:avLst/>
          </a:prstGeom>
          <a:gradFill>
            <a:gsLst>
              <a:gs pos="0">
                <a:schemeClr val="accent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2"/>
                </a:solidFill>
              </a:rPr>
              <a:t>With the new approach of LLM Model with python script, it can be converted to Git hook bypassing the need for </a:t>
            </a:r>
            <a:r>
              <a:rPr lang="en-IN" sz="1600" dirty="0" err="1">
                <a:solidFill>
                  <a:schemeClr val="tx2"/>
                </a:solidFill>
              </a:rPr>
              <a:t>npm</a:t>
            </a:r>
            <a:r>
              <a:rPr lang="en-IN" sz="1600" dirty="0">
                <a:solidFill>
                  <a:schemeClr val="tx2"/>
                </a:solidFill>
              </a:rPr>
              <a:t>.</a:t>
            </a:r>
          </a:p>
          <a:p>
            <a:endParaRPr lang="en-IN" sz="1600" dirty="0">
              <a:solidFill>
                <a:schemeClr val="tx2"/>
              </a:solidFill>
            </a:endParaRPr>
          </a:p>
          <a:p>
            <a:r>
              <a:rPr lang="en-IN" sz="1600" dirty="0">
                <a:solidFill>
                  <a:schemeClr val="tx2"/>
                </a:solidFill>
              </a:rPr>
              <a:t>So whenever the commit is initiated the hook will automatically execute the python script</a:t>
            </a:r>
          </a:p>
          <a:p>
            <a:endParaRPr lang="en-IN" sz="1600" dirty="0">
              <a:solidFill>
                <a:schemeClr val="tx2"/>
              </a:solidFill>
            </a:endParaRPr>
          </a:p>
          <a:p>
            <a:r>
              <a:rPr lang="en-IN" sz="1600" dirty="0">
                <a:solidFill>
                  <a:schemeClr val="tx2"/>
                </a:solidFill>
              </a:rPr>
              <a:t>Customisation of patterns and rules are more simpler</a:t>
            </a:r>
          </a:p>
          <a:p>
            <a:pPr algn="ctr"/>
            <a:endParaRPr lang="en-IN" sz="160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0321E9-7398-AD2F-4CED-2CD121AE214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11680" y="2905760"/>
            <a:ext cx="944880" cy="85344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966B65-792E-F1F8-DC2A-E895FC438D88}"/>
              </a:ext>
            </a:extLst>
          </p:cNvPr>
          <p:cNvCxnSpPr>
            <a:stCxn id="5" idx="0"/>
          </p:cNvCxnSpPr>
          <p:nvPr/>
        </p:nvCxnSpPr>
        <p:spPr>
          <a:xfrm flipV="1">
            <a:off x="2956560" y="858837"/>
            <a:ext cx="2763520" cy="2900363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A440A0-BD6A-0F37-5A7F-48F9A8E05B11}"/>
              </a:ext>
            </a:extLst>
          </p:cNvPr>
          <p:cNvCxnSpPr/>
          <p:nvPr/>
        </p:nvCxnSpPr>
        <p:spPr>
          <a:xfrm>
            <a:off x="5699760" y="858837"/>
            <a:ext cx="1158240" cy="1102043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717C75-8F9E-A05E-3AB5-282A3B103481}"/>
              </a:ext>
            </a:extLst>
          </p:cNvPr>
          <p:cNvCxnSpPr>
            <a:cxnSpLocks/>
          </p:cNvCxnSpPr>
          <p:nvPr/>
        </p:nvCxnSpPr>
        <p:spPr>
          <a:xfrm flipV="1">
            <a:off x="6858000" y="294640"/>
            <a:ext cx="1554480" cy="1666240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9ABC6CD-1138-B4B4-E8BA-00AFE7406225}"/>
              </a:ext>
            </a:extLst>
          </p:cNvPr>
          <p:cNvCxnSpPr>
            <a:cxnSpLocks/>
          </p:cNvCxnSpPr>
          <p:nvPr/>
        </p:nvCxnSpPr>
        <p:spPr>
          <a:xfrm flipV="1">
            <a:off x="1123917" y="6659563"/>
            <a:ext cx="7910753" cy="3048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0B86-611A-CB35-8C72-CCA6102B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51" y="100493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A539-87F9-A139-C2D5-8FE699FD0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58" y="2212512"/>
            <a:ext cx="1051560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Open AI or Hugging face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err="1"/>
              <a:t>SpotBugs</a:t>
            </a:r>
            <a:r>
              <a:rPr lang="en-IN" sz="2000" dirty="0"/>
              <a:t> with </a:t>
            </a:r>
            <a:r>
              <a:rPr lang="en-IN" sz="2000" dirty="0" err="1"/>
              <a:t>FindSec</a:t>
            </a:r>
            <a:r>
              <a:rPr lang="en-IN" sz="2000" dirty="0"/>
              <a:t> plugins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err="1"/>
              <a:t>Jupyter</a:t>
            </a:r>
            <a:r>
              <a:rPr lang="en-IN" sz="2000" dirty="0"/>
              <a:t> Notebook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Git Bash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12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656F-6DB7-C7BE-7C3F-032812C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039" y="2766218"/>
            <a:ext cx="4611329" cy="11104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Thank You 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B97FD-00F3-277E-6921-62F81A88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" y="6169452"/>
            <a:ext cx="667512" cy="3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4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1530</TotalTime>
  <Words>539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Wingdings 3</vt:lpstr>
      <vt:lpstr>Facet</vt:lpstr>
      <vt:lpstr>Finos Hackathon – Gen AI Code Analyser</vt:lpstr>
      <vt:lpstr>PowerPoint Presentation</vt:lpstr>
      <vt:lpstr>PowerPoint Presentation</vt:lpstr>
      <vt:lpstr>PowerPoint Presentation</vt:lpstr>
      <vt:lpstr>Workflow</vt:lpstr>
      <vt:lpstr>Benefits</vt:lpstr>
      <vt:lpstr>Now and Future</vt:lpstr>
      <vt:lpstr>Technical Details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Swarna Kumar</dc:creator>
  <cp:lastModifiedBy>Sai Swarna Kumar</cp:lastModifiedBy>
  <cp:revision>32</cp:revision>
  <dcterms:created xsi:type="dcterms:W3CDTF">2024-11-25T12:56:01Z</dcterms:created>
  <dcterms:modified xsi:type="dcterms:W3CDTF">2024-11-27T03:35:27Z</dcterms:modified>
</cp:coreProperties>
</file>