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81" r:id="rId2"/>
    <p:sldId id="283" r:id="rId3"/>
    <p:sldId id="282" r:id="rId4"/>
    <p:sldId id="285" r:id="rId5"/>
    <p:sldId id="286" r:id="rId6"/>
    <p:sldId id="290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8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7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6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000420-0BCE-4F5E-8CD3-93C638B84E2B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85F0E8-C012-4EEE-BD97-9ED62CEC2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3297" y="1864580"/>
            <a:ext cx="678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entury Gothic" panose="020B0502020202020204" pitchFamily="34" charset="0"/>
              </a:rPr>
              <a:t>School Management System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3" y="914118"/>
            <a:ext cx="2651761" cy="2651761"/>
          </a:xfrm>
          <a:prstGeom prst="ellipse">
            <a:avLst/>
          </a:prstGeom>
          <a:ln w="63500" cap="rnd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" name="Straight Connector 5"/>
          <p:cNvCxnSpPr/>
          <p:nvPr/>
        </p:nvCxnSpPr>
        <p:spPr>
          <a:xfrm>
            <a:off x="5101042" y="627017"/>
            <a:ext cx="0" cy="3291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76" y="967377"/>
            <a:ext cx="2605089" cy="10287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Contents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7701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Introduction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About Developers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How the Program will work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Software Development </a:t>
            </a:r>
            <a:r>
              <a:rPr lang="en-US" dirty="0" smtClean="0">
                <a:latin typeface="Arial Narrow" panose="020B0606020202030204" pitchFamily="34" charset="0"/>
              </a:rPr>
              <a:t>Process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Visual Basic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Training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Final </a:t>
            </a:r>
            <a:r>
              <a:rPr lang="en-US" dirty="0" smtClean="0">
                <a:latin typeface="Arial Narrow" panose="020B0606020202030204" pitchFamily="34" charset="0"/>
              </a:rPr>
              <a:t>Product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Other Suggestions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635" y="1619794"/>
            <a:ext cx="10709004" cy="39500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As we all know that School Management System is necessary for every school, college and educational institutions.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Mostly in many school, college and educational institutions registers are considered to be used as it is lengthy and hard to retrieve data.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So, we decided to create a School Management System which will make our work easier and faster. 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It is a multi-user system and can be used by hundred of users.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3064" y="857797"/>
            <a:ext cx="3336836" cy="73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dirty="0" smtClean="0">
                <a:latin typeface="Century Gothic" panose="020B0502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24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69635" y="1619794"/>
            <a:ext cx="10709004" cy="447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Visual Basic is a high level programming language </a:t>
            </a:r>
            <a:r>
              <a:rPr lang="en-US" sz="3200" dirty="0">
                <a:latin typeface="Arial Narrow" panose="020B0606020202030204" pitchFamily="34" charset="0"/>
              </a:rPr>
              <a:t>i</a:t>
            </a:r>
            <a:r>
              <a:rPr lang="en-US" sz="3200" dirty="0" smtClean="0">
                <a:latin typeface="Arial Narrow" panose="020B0606020202030204" pitchFamily="34" charset="0"/>
              </a:rPr>
              <a:t>nvolved from the earlier DOS Version called BASIC. BASIC means </a:t>
            </a:r>
            <a:r>
              <a:rPr lang="en-US" sz="3200" b="1" dirty="0" smtClean="0">
                <a:latin typeface="Arial Narrow" panose="020B0606020202030204" pitchFamily="34" charset="0"/>
              </a:rPr>
              <a:t>B</a:t>
            </a:r>
            <a:r>
              <a:rPr lang="en-US" sz="3200" dirty="0" smtClean="0">
                <a:latin typeface="Arial Narrow" panose="020B0606020202030204" pitchFamily="34" charset="0"/>
              </a:rPr>
              <a:t>eginner </a:t>
            </a:r>
            <a:r>
              <a:rPr lang="en-US" sz="3200" b="1" dirty="0" smtClean="0">
                <a:latin typeface="Arial Narrow" panose="020B0606020202030204" pitchFamily="34" charset="0"/>
              </a:rPr>
              <a:t>A</a:t>
            </a:r>
            <a:r>
              <a:rPr lang="en-US" sz="3200" dirty="0" smtClean="0">
                <a:latin typeface="Arial Narrow" panose="020B0606020202030204" pitchFamily="34" charset="0"/>
              </a:rPr>
              <a:t>ll </a:t>
            </a:r>
            <a:r>
              <a:rPr lang="en-US" sz="3200" b="1" dirty="0">
                <a:latin typeface="Arial Narrow" panose="020B0606020202030204" pitchFamily="34" charset="0"/>
              </a:rPr>
              <a:t>P</a:t>
            </a:r>
            <a:r>
              <a:rPr lang="en-US" sz="3200" dirty="0" smtClean="0">
                <a:latin typeface="Arial Narrow" panose="020B0606020202030204" pitchFamily="34" charset="0"/>
              </a:rPr>
              <a:t>urpose </a:t>
            </a:r>
            <a:r>
              <a:rPr lang="en-US" sz="3200" b="1" dirty="0">
                <a:latin typeface="Arial Narrow" panose="020B0606020202030204" pitchFamily="34" charset="0"/>
              </a:rPr>
              <a:t>S</a:t>
            </a:r>
            <a:r>
              <a:rPr lang="en-US" sz="3200" dirty="0" smtClean="0">
                <a:latin typeface="Arial Narrow" panose="020B0606020202030204" pitchFamily="34" charset="0"/>
              </a:rPr>
              <a:t>ymbolic </a:t>
            </a:r>
            <a:r>
              <a:rPr lang="en-US" sz="3200" b="1" dirty="0" smtClean="0">
                <a:latin typeface="Arial Narrow" panose="020B0606020202030204" pitchFamily="34" charset="0"/>
              </a:rPr>
              <a:t>I</a:t>
            </a:r>
            <a:r>
              <a:rPr lang="en-US" sz="3200" dirty="0" smtClean="0">
                <a:latin typeface="Arial Narrow" panose="020B0606020202030204" pitchFamily="34" charset="0"/>
              </a:rPr>
              <a:t>nstruction </a:t>
            </a:r>
            <a:r>
              <a:rPr lang="en-US" sz="3200" b="1" dirty="0" smtClean="0">
                <a:latin typeface="Arial Narrow" panose="020B0606020202030204" pitchFamily="34" charset="0"/>
              </a:rPr>
              <a:t>C</a:t>
            </a:r>
            <a:r>
              <a:rPr lang="en-US" sz="3200" dirty="0" smtClean="0">
                <a:latin typeface="Arial Narrow" panose="020B0606020202030204" pitchFamily="34" charset="0"/>
              </a:rPr>
              <a:t>ode.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A fairly easy programming language to learn.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Different Software companies produced different version of BASIC, Such as Microsoft QBASIC, QUICKBASIC, GWBASIC, IBM BASICA and so on.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Visual and Event driven programming language.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Graphical Environment.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398" y="883919"/>
            <a:ext cx="3043890" cy="73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dirty="0" smtClean="0">
                <a:latin typeface="Century Gothic" panose="020B0502020202020204" pitchFamily="34" charset="0"/>
              </a:rPr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22747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737394" y="196553"/>
            <a:ext cx="8162836" cy="73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dirty="0" smtClean="0">
                <a:latin typeface="Century Gothic" panose="020B0502020202020204" pitchFamily="34" charset="0"/>
              </a:rPr>
              <a:t>Visual Basic Software 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4" y="932428"/>
            <a:ext cx="8413226" cy="50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69635" y="1619794"/>
            <a:ext cx="10709004" cy="447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Creating this software took us about 1 and a half months.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Internet helped us the most.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Our teachers supported us too 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3 of us (</a:t>
            </a:r>
            <a:r>
              <a:rPr lang="en-US" sz="3200" dirty="0" err="1" smtClean="0">
                <a:latin typeface="Arial Narrow" panose="020B0606020202030204" pitchFamily="34" charset="0"/>
              </a:rPr>
              <a:t>Twinkel</a:t>
            </a:r>
            <a:r>
              <a:rPr lang="en-US" sz="3200" dirty="0" smtClean="0">
                <a:latin typeface="Arial Narrow" panose="020B0606020202030204" pitchFamily="34" charset="0"/>
              </a:rPr>
              <a:t>, </a:t>
            </a:r>
            <a:r>
              <a:rPr lang="en-US" sz="3200" dirty="0" err="1" smtClean="0">
                <a:latin typeface="Arial Narrow" panose="020B0606020202030204" pitchFamily="34" charset="0"/>
              </a:rPr>
              <a:t>Khem</a:t>
            </a:r>
            <a:r>
              <a:rPr lang="en-US" sz="3200" dirty="0" smtClean="0">
                <a:latin typeface="Arial Narrow" panose="020B0606020202030204" pitchFamily="34" charset="0"/>
              </a:rPr>
              <a:t> Raj &amp; </a:t>
            </a:r>
            <a:r>
              <a:rPr lang="en-US" sz="3200" dirty="0" err="1" smtClean="0">
                <a:latin typeface="Arial Narrow" panose="020B0606020202030204" pitchFamily="34" charset="0"/>
              </a:rPr>
              <a:t>Bibek</a:t>
            </a:r>
            <a:r>
              <a:rPr lang="en-US" sz="3200" dirty="0" smtClean="0">
                <a:latin typeface="Arial Narrow" panose="020B0606020202030204" pitchFamily="34" charset="0"/>
              </a:rPr>
              <a:t>) created this Software called “School Management System”.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5880" y="883919"/>
            <a:ext cx="7916514" cy="73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dirty="0" smtClean="0">
                <a:latin typeface="Century Gothic" panose="020B0502020202020204" pitchFamily="34" charset="0"/>
              </a:rPr>
              <a:t>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2891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82996" y="883919"/>
            <a:ext cx="10709004" cy="447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Our teacher taught us little bit about it.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YouTube is the main source of help.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Some Others sites helped us too.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398" y="883919"/>
            <a:ext cx="3043890" cy="73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dirty="0" smtClean="0">
                <a:latin typeface="Century Gothic" panose="020B0502020202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6172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035397" y="883919"/>
            <a:ext cx="3469775" cy="73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dirty="0" smtClean="0">
                <a:latin typeface="Century Gothic" panose="020B0502020202020204" pitchFamily="34" charset="0"/>
              </a:rPr>
              <a:t>Final Product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t="24114" r="26899" b="27997"/>
          <a:stretch/>
        </p:blipFill>
        <p:spPr>
          <a:xfrm>
            <a:off x="3409729" y="1619794"/>
            <a:ext cx="6721110" cy="39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Century Gothic</vt:lpstr>
      <vt:lpstr>Corbel</vt:lpstr>
      <vt:lpstr>Parallax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Aashif</dc:creator>
  <cp:lastModifiedBy>Khem Raj Singh ThaQuree</cp:lastModifiedBy>
  <cp:revision>65</cp:revision>
  <dcterms:created xsi:type="dcterms:W3CDTF">2018-02-10T14:23:36Z</dcterms:created>
  <dcterms:modified xsi:type="dcterms:W3CDTF">2018-02-14T06:39:40Z</dcterms:modified>
</cp:coreProperties>
</file>