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Varela Round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arelaRou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9c809403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c9c809403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9c8094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9c8094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Pokemon games are long and encourage long playtime to complete story and explore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players can’t commit that much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mainly love the battling, would love to do that in free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Don't want to play the entire Pokemon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not feature story or exploration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web application, don’t need a specific console or online subscription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9c809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9c809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Multiplayer Pokemon battle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Battle other online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up your Pokemon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Evolve your Pokemon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Unlock new Pokemon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from your Pokemon collection for battle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9c8094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9c8094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1v1, up to 6 pokemon per battle, Swap Pokemon, No Items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Evolutions/New Moves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b="1" lang="en" sz="1300">
                <a:solidFill>
                  <a:srgbClr val="2E4D8F"/>
                </a:solidFill>
              </a:rPr>
              <a:t>Unlock New Pokemon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9c8094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9c8094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nonfunctional </a:t>
            </a:r>
            <a:r>
              <a:rPr lang="en"/>
              <a:t>requirements</a:t>
            </a:r>
            <a:r>
              <a:rPr lang="en"/>
              <a:t>, our team decided to follow the classic set of pokemon game ui, in addition, cross platform support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9c80940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9c80940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9c80940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9c80940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9c8094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9c8094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9c80940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9c80940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19104" y="973175"/>
            <a:ext cx="411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POKEMON BATTLES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19100" y="3963500"/>
            <a:ext cx="4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Viano Arcery, Sean Block, Vishal Hada, Tobey Tan, Kyle Qin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050" y="200775"/>
            <a:ext cx="1106251" cy="11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34400" y="0"/>
            <a:ext cx="34752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5CC00"/>
                </a:solidFill>
              </a:rPr>
              <a:t>Thank You!</a:t>
            </a:r>
            <a:endParaRPr b="1" sz="3000">
              <a:solidFill>
                <a:srgbClr val="F5CC00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325" y="1444875"/>
            <a:ext cx="4006675" cy="22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2617325" y="3779675"/>
            <a:ext cx="40068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5CC00"/>
                </a:solidFill>
              </a:rPr>
              <a:t>Any questions?</a:t>
            </a:r>
            <a:endParaRPr b="1" sz="4000">
              <a:solidFill>
                <a:srgbClr val="F5CC00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325" y="1443325"/>
            <a:ext cx="2312525" cy="23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553500"/>
          </a:xfrm>
          <a:prstGeom prst="rect">
            <a:avLst/>
          </a:prstGeom>
          <a:solidFill>
            <a:srgbClr val="F5CC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CC00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F5CC00"/>
                </a:solidFill>
                <a:latin typeface="Varela Round"/>
                <a:ea typeface="Varela Round"/>
                <a:cs typeface="Varela Round"/>
                <a:sym typeface="Varela Round"/>
              </a:rPr>
              <a:t>Progress in a game with small time commitment</a:t>
            </a:r>
            <a:endParaRPr>
              <a:solidFill>
                <a:srgbClr val="F5CC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CC00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F5CC00"/>
                </a:solidFill>
                <a:latin typeface="Varela Round"/>
                <a:ea typeface="Varela Round"/>
                <a:cs typeface="Varela Round"/>
                <a:sym typeface="Varela Round"/>
              </a:rPr>
              <a:t>Don't want to play the entire Pokemon game</a:t>
            </a:r>
            <a:endParaRPr>
              <a:solidFill>
                <a:srgbClr val="F5CC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CC00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F5CC00"/>
                </a:solidFill>
                <a:latin typeface="Varela Round"/>
                <a:ea typeface="Varela Round"/>
                <a:cs typeface="Varela Round"/>
                <a:sym typeface="Varela Round"/>
              </a:rPr>
              <a:t>Only interested in the battle aspect of Pokemon</a:t>
            </a:r>
            <a:endParaRPr>
              <a:solidFill>
                <a:srgbClr val="F5CC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CC00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F5CC00"/>
                </a:solidFill>
                <a:latin typeface="Varela Round"/>
                <a:ea typeface="Varela Round"/>
                <a:cs typeface="Varela Round"/>
                <a:sym typeface="Varela Round"/>
              </a:rPr>
              <a:t>Want quick, easy, and fun battles with friends</a:t>
            </a:r>
            <a:endParaRPr>
              <a:solidFill>
                <a:srgbClr val="F5CC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CC00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F5CC00"/>
                </a:solidFill>
                <a:latin typeface="Varela Round"/>
                <a:ea typeface="Varela Round"/>
                <a:cs typeface="Varela Round"/>
                <a:sym typeface="Varela Round"/>
              </a:rPr>
              <a:t>Not platform specific</a:t>
            </a:r>
            <a:endParaRPr>
              <a:solidFill>
                <a:srgbClr val="F5CC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5C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Project Summary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13900" y="1144325"/>
            <a:ext cx="78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Spinoff of traditional pokemon games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No roleplay, only battles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Progression through experience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Functional Requirements</a:t>
            </a:r>
            <a:endParaRPr b="1" sz="250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012075" y="1187800"/>
            <a:ext cx="66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Pokemon Battles Game with </a:t>
            </a: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Multiplayer (1v1) Support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Pokemon </a:t>
            </a: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Level-Up/Evolution System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In-Game Currency and New Pokemon Unlock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Cross-Platform Support (PC, Mobile)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User Progress Storage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ct val="1000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REST API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Non-</a:t>
            </a:r>
            <a:r>
              <a:rPr b="1" lang="en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Functional Requirements</a:t>
            </a:r>
            <a:endParaRPr b="1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012075" y="1187800"/>
            <a:ext cx="53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Classic Pokemon Game User Interface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24/7 Accessibility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Responsiveness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Extensibility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Open Source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Testability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267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Users</a:t>
            </a:r>
            <a:endParaRPr b="1" sz="252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08400" y="1347950"/>
            <a:ext cx="77097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Any pokemon players that want to play pokemon with other players since Pokemon battles allow for multiplayer gaming. 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4D8F"/>
              </a:buClr>
              <a:buSzPts val="1800"/>
              <a:buFont typeface="Varela Round"/>
              <a:buChar char="❏"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Anyone in general who plays online games and wants to be able to play a competitive multiplayer game with pokemon characters. 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2E4D8F"/>
                </a:solidFill>
                <a:latin typeface="Raleway"/>
                <a:ea typeface="Raleway"/>
                <a:cs typeface="Raleway"/>
                <a:sym typeface="Raleway"/>
              </a:rPr>
              <a:t>Stakeholders</a:t>
            </a:r>
            <a:endParaRPr b="1" sz="2520">
              <a:solidFill>
                <a:srgbClr val="2E4D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413600" y="708600"/>
            <a:ext cx="7274400" cy="4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Dr. Callahan, Vandita Patidar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Teaching Staff of Web Science Systems Development.</a:t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Viano Arcery, Sean Block, Vishal Hada, Tobey Tan, Kyle Qin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Developers and Designers of Pokemon Battles</a:t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Gamers and Pokemon Fans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Main User Group of Pokemon Battles</a:t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Game Development Community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Potential Future Developers of Pokemon Battles</a:t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Media</a:t>
            </a:r>
            <a:endParaRPr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rgbClr val="2E4D8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2E4D8F"/>
                </a:solidFill>
                <a:latin typeface="Varela Round"/>
                <a:ea typeface="Varela Round"/>
                <a:cs typeface="Varela Round"/>
                <a:sym typeface="Varela Round"/>
              </a:rPr>
              <a:t>Sources of Commentary and Critique</a:t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E4D8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CC00"/>
                </a:solidFill>
                <a:latin typeface="Raleway"/>
                <a:ea typeface="Raleway"/>
                <a:cs typeface="Raleway"/>
                <a:sym typeface="Raleway"/>
              </a:rPr>
              <a:t>Technology Stack</a:t>
            </a:r>
            <a:endParaRPr b="1">
              <a:solidFill>
                <a:srgbClr val="F5C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63" y="1435537"/>
            <a:ext cx="1325675" cy="1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07513"/>
            <a:ext cx="3070651" cy="8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062" y="3261540"/>
            <a:ext cx="2259098" cy="1385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CC00"/>
                </a:solidFill>
                <a:latin typeface="Raleway"/>
                <a:ea typeface="Raleway"/>
                <a:cs typeface="Raleway"/>
                <a:sym typeface="Raleway"/>
              </a:rPr>
              <a:t>Concept</a:t>
            </a:r>
            <a:endParaRPr b="1">
              <a:solidFill>
                <a:srgbClr val="F5C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050" y="1137075"/>
            <a:ext cx="4399025" cy="331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549" y="1137072"/>
            <a:ext cx="1918275" cy="300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