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Varela Round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VarelaRou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80a250514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80a250514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Kyle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c9c8094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c9c8094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4188d05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4188d05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Tobey &amp; Viano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80a25051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80a25051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Viano &amp; Tobey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80a25051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80a25051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4188d05a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4188d05a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Vishal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c9c809403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c9c809403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719104" y="1025150"/>
            <a:ext cx="4113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POKEMON BATTLES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Midterm Presentation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719100" y="3963500"/>
            <a:ext cx="4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Viano Arcery, Sean Block, Vishal Hada, Tobey Tan, Kyle Qin</a:t>
            </a:r>
            <a:endParaRPr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6150" y="0"/>
            <a:ext cx="1106251" cy="110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>
                <a:solidFill>
                  <a:srgbClr val="2E4D8F"/>
                </a:solidFill>
                <a:latin typeface="Raleway"/>
                <a:ea typeface="Raleway"/>
                <a:cs typeface="Raleway"/>
                <a:sym typeface="Raleway"/>
              </a:rPr>
              <a:t>HOW IT WORKS</a:t>
            </a:r>
            <a:endParaRPr b="1" sz="2500">
              <a:solidFill>
                <a:srgbClr val="2E4D8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057225" y="572700"/>
            <a:ext cx="7468800" cy="4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Battle Focused, Fast-Paced Game Mechanism</a:t>
            </a:r>
            <a:endParaRPr sz="7600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01625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E4D8F"/>
              </a:buClr>
              <a:buSzPct val="95833"/>
              <a:buFont typeface="Varela Round"/>
              <a:buChar char="❏"/>
            </a:pPr>
            <a:r>
              <a:rPr lang="en" sz="4800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Users: </a:t>
            </a:r>
            <a:endParaRPr sz="4800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01625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ct val="95833"/>
              <a:buFont typeface="Varela Round"/>
              <a:buChar char="❏"/>
            </a:pPr>
            <a:r>
              <a:rPr lang="en" sz="4800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Choose Pokemon Battle Loadout</a:t>
            </a:r>
            <a:endParaRPr sz="4800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01625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ct val="95833"/>
              <a:buFont typeface="Varela Round"/>
              <a:buChar char="❏"/>
            </a:pPr>
            <a:r>
              <a:rPr lang="en" sz="4800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Choose Moves for Each Pokemon in Battle Loadout</a:t>
            </a:r>
            <a:endParaRPr sz="4800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01625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ct val="95833"/>
              <a:buFont typeface="Varela Round"/>
              <a:buChar char="❏"/>
            </a:pPr>
            <a:r>
              <a:rPr lang="en" sz="4800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Gain Points from Battles</a:t>
            </a:r>
            <a:endParaRPr sz="4800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ct val="100000"/>
              <a:buFont typeface="Varela Round"/>
              <a:buChar char="❏"/>
            </a:pPr>
            <a:r>
              <a:rPr lang="en" sz="4800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Pokemons: </a:t>
            </a:r>
            <a:endParaRPr sz="4800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048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ct val="100000"/>
              <a:buFont typeface="Varela Round"/>
              <a:buChar char="❏"/>
            </a:pPr>
            <a:r>
              <a:rPr lang="en" sz="4800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Gain EXP and Level Up Based on Battle Results</a:t>
            </a:r>
            <a:endParaRPr sz="4800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ct val="100000"/>
              <a:buFont typeface="Varela Round"/>
              <a:buChar char="❏"/>
            </a:pPr>
            <a:r>
              <a:rPr lang="en" sz="4800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Damage Dealt / Received</a:t>
            </a:r>
            <a:endParaRPr sz="4800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etc.</a:t>
            </a:r>
            <a:endParaRPr sz="4800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04800" lvl="0" marL="9144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E4D8F"/>
              </a:buClr>
              <a:buSzPct val="100000"/>
              <a:buFont typeface="Varela Round"/>
              <a:buChar char="❏"/>
            </a:pPr>
            <a:r>
              <a:rPr lang="en" sz="4800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Learn New Moves As Leveling Up</a:t>
            </a:r>
            <a:endParaRPr sz="4800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ct val="100000"/>
              <a:buFont typeface="Varela Round"/>
              <a:buChar char="❏"/>
            </a:pPr>
            <a:r>
              <a:rPr lang="en" sz="4800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New Pokemons: </a:t>
            </a:r>
            <a:endParaRPr sz="4800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048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ct val="100000"/>
              <a:buFont typeface="Varela Round"/>
              <a:buChar char="❏"/>
            </a:pPr>
            <a:r>
              <a:rPr lang="en" sz="4800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Purchased in Shop with Points Gained As Level 1 Form</a:t>
            </a:r>
            <a:endParaRPr sz="4800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1225" y="3067150"/>
            <a:ext cx="962975" cy="111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7225" y="3785950"/>
            <a:ext cx="398775" cy="39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7225" y="2172975"/>
            <a:ext cx="398775" cy="39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7225" y="876900"/>
            <a:ext cx="398775" cy="3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>
                <a:solidFill>
                  <a:srgbClr val="2E4D8F"/>
                </a:solidFill>
                <a:latin typeface="Raleway"/>
                <a:ea typeface="Raleway"/>
                <a:cs typeface="Raleway"/>
                <a:sym typeface="Raleway"/>
              </a:rPr>
              <a:t>PROGRESS</a:t>
            </a:r>
            <a:r>
              <a:rPr b="1" lang="en" sz="2500">
                <a:solidFill>
                  <a:srgbClr val="2E4D8F"/>
                </a:solidFill>
                <a:latin typeface="Raleway"/>
                <a:ea typeface="Raleway"/>
                <a:cs typeface="Raleway"/>
                <a:sym typeface="Raleway"/>
              </a:rPr>
              <a:t> SO FAR…</a:t>
            </a:r>
            <a:endParaRPr b="1" sz="2500">
              <a:solidFill>
                <a:srgbClr val="2E4D8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013900" y="1144325"/>
            <a:ext cx="7893600" cy="3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800"/>
              <a:buFont typeface="Varela Round"/>
              <a:buChar char="❏"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React Framework / Front-End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400"/>
              <a:buFont typeface="Varela Round"/>
              <a:buChar char="❏"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HTML, CSS, BOOTSTRAP, JSX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400"/>
              <a:buFont typeface="Varela Round"/>
              <a:buChar char="❏"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Mobile First Design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800"/>
              <a:buFont typeface="Varela Round"/>
              <a:buChar char="❏"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Pages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400"/>
              <a:buFont typeface="Varela Round"/>
              <a:buChar char="❏"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Welcome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400"/>
              <a:buFont typeface="Varela Round"/>
              <a:buChar char="❏"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Login page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400"/>
              <a:buFont typeface="Varela Round"/>
              <a:buChar char="❏"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Home page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400"/>
              <a:buFont typeface="Varela Round"/>
              <a:buChar char="❏"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Concept for Battle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400"/>
              <a:buFont typeface="Varela Round"/>
              <a:buChar char="❏"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Friends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400"/>
              <a:buFont typeface="Varela Round"/>
              <a:buChar char="❏"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Party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400"/>
              <a:buFont typeface="Varela Round"/>
              <a:buChar char="❏"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Settings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400"/>
              <a:buFont typeface="Varela Round"/>
              <a:buChar char="❏"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Shop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800"/>
              <a:buFont typeface="Varela Round"/>
              <a:buChar char="❏"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Back-End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400"/>
              <a:buFont typeface="Varela Round"/>
              <a:buChar char="❏"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Json data for moves, types, Pokemon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>
                <a:solidFill>
                  <a:srgbClr val="2E4D8F"/>
                </a:solidFill>
                <a:latin typeface="Raleway"/>
                <a:ea typeface="Raleway"/>
                <a:cs typeface="Raleway"/>
                <a:sym typeface="Raleway"/>
              </a:rPr>
              <a:t>JSON Data</a:t>
            </a:r>
            <a:endParaRPr b="1" sz="2500">
              <a:solidFill>
                <a:srgbClr val="2E4D8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013900" y="1144325"/>
            <a:ext cx="7893600" cy="3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101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945"/>
              <a:buFont typeface="Varela Round"/>
              <a:buChar char="❏"/>
            </a:pPr>
            <a:r>
              <a:rPr lang="en" sz="1944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Combined data from from the Pokemon api</a:t>
            </a:r>
            <a:endParaRPr sz="1944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2101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945"/>
              <a:buFont typeface="Varela Round"/>
              <a:buChar char="❏"/>
            </a:pPr>
            <a:r>
              <a:rPr lang="en" sz="1944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Only took the data we needed</a:t>
            </a:r>
            <a:endParaRPr sz="1944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2101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945"/>
              <a:buFont typeface="Varela Round"/>
              <a:buChar char="❏"/>
            </a:pPr>
            <a:r>
              <a:rPr lang="en" sz="1944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Prevents </a:t>
            </a:r>
            <a:r>
              <a:rPr lang="en" sz="1944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unnecessary</a:t>
            </a:r>
            <a:r>
              <a:rPr lang="en" sz="1944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 api calls  </a:t>
            </a:r>
            <a:endParaRPr sz="1944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2101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945"/>
              <a:buFont typeface="Varela Round"/>
              <a:buChar char="❏"/>
            </a:pPr>
            <a:r>
              <a:rPr lang="en" sz="1944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JSON files:</a:t>
            </a:r>
            <a:endParaRPr sz="1944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36226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695"/>
              <a:buFont typeface="Varela Round"/>
              <a:buChar char="❏"/>
            </a:pPr>
            <a:r>
              <a:rPr lang="en" sz="1694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Pokemon </a:t>
            </a:r>
            <a:endParaRPr sz="1694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36226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695"/>
              <a:buFont typeface="Varela Round"/>
              <a:buChar char="❏"/>
            </a:pPr>
            <a:r>
              <a:rPr lang="en" sz="1694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Moves </a:t>
            </a:r>
            <a:endParaRPr sz="1694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36226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695"/>
              <a:buFont typeface="Varela Round"/>
              <a:buChar char="❏"/>
            </a:pPr>
            <a:r>
              <a:rPr lang="en" sz="1694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Types</a:t>
            </a:r>
            <a:endParaRPr sz="1694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325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4050" y="727375"/>
            <a:ext cx="1892401" cy="343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9000" y="727375"/>
            <a:ext cx="1922686" cy="42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6">
            <a:alphaModFix/>
          </a:blip>
          <a:srcRect b="0" l="0" r="0" t="1989"/>
          <a:stretch/>
        </p:blipFill>
        <p:spPr>
          <a:xfrm>
            <a:off x="271325" y="727375"/>
            <a:ext cx="2538424" cy="42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2900" y="727375"/>
            <a:ext cx="1353723" cy="42522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305950" y="196275"/>
            <a:ext cx="84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Moves:				        Types:		              Pokemon:			  Pokemon moves:</a:t>
            </a:r>
            <a:endParaRPr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2725900" y="797750"/>
            <a:ext cx="2740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>
                <a:solidFill>
                  <a:srgbClr val="2E4D8F"/>
                </a:solidFill>
                <a:latin typeface="Raleway"/>
                <a:ea typeface="Raleway"/>
                <a:cs typeface="Raleway"/>
                <a:sym typeface="Raleway"/>
              </a:rPr>
              <a:t>IT’S..</a:t>
            </a:r>
            <a:endParaRPr b="1" sz="2500">
              <a:solidFill>
                <a:srgbClr val="2E4D8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749900" y="3043200"/>
            <a:ext cx="243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E4D8F"/>
                </a:solidFill>
                <a:latin typeface="Raleway"/>
                <a:ea typeface="Raleway"/>
                <a:cs typeface="Raleway"/>
                <a:sym typeface="Raleway"/>
              </a:rPr>
              <a:t>..</a:t>
            </a:r>
            <a:r>
              <a:rPr b="1" lang="en" sz="2500">
                <a:solidFill>
                  <a:srgbClr val="2E4D8F"/>
                </a:solidFill>
                <a:latin typeface="Raleway"/>
                <a:ea typeface="Raleway"/>
                <a:cs typeface="Raleway"/>
                <a:sym typeface="Raleway"/>
              </a:rPr>
              <a:t>DEMO TIME</a:t>
            </a:r>
            <a:endParaRPr b="1" sz="2500">
              <a:solidFill>
                <a:srgbClr val="2E4D8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>
                <a:solidFill>
                  <a:srgbClr val="2E4D8F"/>
                </a:solidFill>
                <a:latin typeface="Raleway"/>
                <a:ea typeface="Raleway"/>
                <a:cs typeface="Raleway"/>
                <a:sym typeface="Raleway"/>
              </a:rPr>
              <a:t>Project timeline</a:t>
            </a:r>
            <a:endParaRPr b="1" sz="2500">
              <a:solidFill>
                <a:srgbClr val="2E4D8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1005375" y="1067550"/>
            <a:ext cx="7893600" cy="3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226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695"/>
              <a:buFont typeface="Varela Round"/>
              <a:buChar char="❏"/>
            </a:pPr>
            <a:r>
              <a:rPr lang="en" sz="1694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Project Initiation</a:t>
            </a:r>
            <a:endParaRPr sz="1694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36226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695"/>
              <a:buFont typeface="Varela Round"/>
              <a:buChar char="❏"/>
            </a:pPr>
            <a:r>
              <a:rPr lang="en" sz="1694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Basic game mechanics</a:t>
            </a:r>
            <a:endParaRPr sz="1694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36226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695"/>
              <a:buFont typeface="Varela Round"/>
              <a:buChar char="❏"/>
            </a:pPr>
            <a:r>
              <a:rPr lang="en" sz="1694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Backend JSON</a:t>
            </a:r>
            <a:endParaRPr sz="1694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36226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695"/>
              <a:buFont typeface="Varela Round"/>
              <a:buChar char="❏"/>
            </a:pPr>
            <a:r>
              <a:rPr lang="en" sz="1694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Front end/UI design</a:t>
            </a:r>
            <a:endParaRPr sz="1694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36226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695"/>
              <a:buFont typeface="Varela Round"/>
              <a:buChar char="❏"/>
            </a:pPr>
            <a:r>
              <a:rPr lang="en" sz="1694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Back-End / Socket.io</a:t>
            </a:r>
            <a:endParaRPr sz="1694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36226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695"/>
              <a:buFont typeface="Varela Round"/>
              <a:buChar char="❏"/>
            </a:pPr>
            <a:r>
              <a:rPr lang="en" sz="1694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Rest API</a:t>
            </a:r>
            <a:endParaRPr sz="1694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36226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695"/>
              <a:buFont typeface="Varela Round"/>
              <a:buChar char="❏"/>
            </a:pPr>
            <a:r>
              <a:rPr lang="en" sz="1694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Database/Firebase(login)</a:t>
            </a:r>
            <a:br>
              <a:rPr lang="en" sz="1694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</a:br>
            <a:endParaRPr sz="1694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325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1005375" y="1067550"/>
            <a:ext cx="4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✅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1005375" y="1600950"/>
            <a:ext cx="4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✅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1005375" y="2058150"/>
            <a:ext cx="4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✅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1005375" y="2571750"/>
            <a:ext cx="4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✅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2834400" y="0"/>
            <a:ext cx="34752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5CC00"/>
                </a:solidFill>
              </a:rPr>
              <a:t>Thank You!</a:t>
            </a:r>
            <a:endParaRPr b="1" sz="3000">
              <a:solidFill>
                <a:srgbClr val="F5CC00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7325" y="1444875"/>
            <a:ext cx="4006675" cy="225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type="title"/>
          </p:nvPr>
        </p:nvSpPr>
        <p:spPr>
          <a:xfrm>
            <a:off x="2617325" y="3779675"/>
            <a:ext cx="40068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5CC00"/>
                </a:solidFill>
              </a:rPr>
              <a:t>Any questions?</a:t>
            </a:r>
            <a:endParaRPr b="1" sz="4000">
              <a:solidFill>
                <a:srgbClr val="F5CC00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7325" y="1443325"/>
            <a:ext cx="2312525" cy="23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