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1.xml" ContentType="application/inkml+xml"/>
  <Override PartName="/ppt/ink/ink2.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40.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12.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66"/>
  </p:notesMasterIdLst>
  <p:sldIdLst>
    <p:sldId id="256" r:id="rId2"/>
    <p:sldId id="262" r:id="rId3"/>
    <p:sldId id="324" r:id="rId4"/>
    <p:sldId id="258" r:id="rId5"/>
    <p:sldId id="282" r:id="rId6"/>
    <p:sldId id="323" r:id="rId7"/>
    <p:sldId id="257" r:id="rId8"/>
    <p:sldId id="261" r:id="rId9"/>
    <p:sldId id="263" r:id="rId10"/>
    <p:sldId id="264" r:id="rId11"/>
    <p:sldId id="265" r:id="rId12"/>
    <p:sldId id="267" r:id="rId13"/>
    <p:sldId id="268" r:id="rId14"/>
    <p:sldId id="269" r:id="rId15"/>
    <p:sldId id="270" r:id="rId16"/>
    <p:sldId id="271" r:id="rId17"/>
    <p:sldId id="272" r:id="rId18"/>
    <p:sldId id="278" r:id="rId19"/>
    <p:sldId id="273" r:id="rId20"/>
    <p:sldId id="274" r:id="rId21"/>
    <p:sldId id="279" r:id="rId22"/>
    <p:sldId id="275" r:id="rId23"/>
    <p:sldId id="291" r:id="rId24"/>
    <p:sldId id="276" r:id="rId25"/>
    <p:sldId id="277" r:id="rId26"/>
    <p:sldId id="281" r:id="rId27"/>
    <p:sldId id="284" r:id="rId28"/>
    <p:sldId id="283" r:id="rId29"/>
    <p:sldId id="285" r:id="rId30"/>
    <p:sldId id="286" r:id="rId31"/>
    <p:sldId id="287" r:id="rId32"/>
    <p:sldId id="289" r:id="rId33"/>
    <p:sldId id="290" r:id="rId34"/>
    <p:sldId id="301" r:id="rId35"/>
    <p:sldId id="292" r:id="rId36"/>
    <p:sldId id="293" r:id="rId37"/>
    <p:sldId id="294" r:id="rId38"/>
    <p:sldId id="260" r:id="rId39"/>
    <p:sldId id="295" r:id="rId40"/>
    <p:sldId id="297" r:id="rId41"/>
    <p:sldId id="296" r:id="rId42"/>
    <p:sldId id="302" r:id="rId43"/>
    <p:sldId id="300" r:id="rId44"/>
    <p:sldId id="298" r:id="rId45"/>
    <p:sldId id="303" r:id="rId46"/>
    <p:sldId id="304" r:id="rId47"/>
    <p:sldId id="305" r:id="rId48"/>
    <p:sldId id="306" r:id="rId49"/>
    <p:sldId id="307" r:id="rId50"/>
    <p:sldId id="308" r:id="rId51"/>
    <p:sldId id="312" r:id="rId52"/>
    <p:sldId id="309" r:id="rId53"/>
    <p:sldId id="310" r:id="rId54"/>
    <p:sldId id="315" r:id="rId55"/>
    <p:sldId id="311" r:id="rId56"/>
    <p:sldId id="313" r:id="rId57"/>
    <p:sldId id="317" r:id="rId58"/>
    <p:sldId id="318" r:id="rId59"/>
    <p:sldId id="319" r:id="rId60"/>
    <p:sldId id="320" r:id="rId61"/>
    <p:sldId id="316" r:id="rId62"/>
    <p:sldId id="314" r:id="rId63"/>
    <p:sldId id="321" r:id="rId64"/>
    <p:sldId id="322"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6E6AF1-D369-48DE-B02E-48B821784C07}">
          <p14:sldIdLst>
            <p14:sldId id="256"/>
            <p14:sldId id="262"/>
            <p14:sldId id="324"/>
            <p14:sldId id="258"/>
            <p14:sldId id="282"/>
            <p14:sldId id="323"/>
          </p14:sldIdLst>
        </p14:section>
        <p14:section name="Preparation" id="{F9C90CA4-795D-42CA-9435-5AAC84823014}">
          <p14:sldIdLst>
            <p14:sldId id="257"/>
            <p14:sldId id="261"/>
            <p14:sldId id="263"/>
            <p14:sldId id="264"/>
            <p14:sldId id="265"/>
            <p14:sldId id="267"/>
            <p14:sldId id="268"/>
            <p14:sldId id="269"/>
            <p14:sldId id="270"/>
            <p14:sldId id="271"/>
            <p14:sldId id="272"/>
            <p14:sldId id="278"/>
          </p14:sldIdLst>
        </p14:section>
        <p14:section name="Management" id="{9AA182BD-05CB-4BA1-BF08-35FD7A1E9DC4}">
          <p14:sldIdLst>
            <p14:sldId id="273"/>
            <p14:sldId id="274"/>
            <p14:sldId id="279"/>
            <p14:sldId id="275"/>
            <p14:sldId id="291"/>
            <p14:sldId id="276"/>
            <p14:sldId id="277"/>
            <p14:sldId id="281"/>
            <p14:sldId id="284"/>
            <p14:sldId id="283"/>
            <p14:sldId id="285"/>
            <p14:sldId id="286"/>
            <p14:sldId id="287"/>
            <p14:sldId id="289"/>
            <p14:sldId id="290"/>
            <p14:sldId id="301"/>
            <p14:sldId id="292"/>
            <p14:sldId id="293"/>
            <p14:sldId id="294"/>
          </p14:sldIdLst>
        </p14:section>
        <p14:section name="Translation" id="{12F6FD60-7151-41D5-B219-D1D315CA7C4E}">
          <p14:sldIdLst>
            <p14:sldId id="260"/>
            <p14:sldId id="295"/>
            <p14:sldId id="297"/>
            <p14:sldId id="296"/>
            <p14:sldId id="302"/>
            <p14:sldId id="300"/>
            <p14:sldId id="298"/>
            <p14:sldId id="303"/>
            <p14:sldId id="304"/>
            <p14:sldId id="305"/>
            <p14:sldId id="306"/>
            <p14:sldId id="307"/>
            <p14:sldId id="308"/>
            <p14:sldId id="312"/>
            <p14:sldId id="309"/>
            <p14:sldId id="310"/>
          </p14:sldIdLst>
        </p14:section>
        <p14:section name="Bonus Git" id="{ACF8CA77-137C-45A9-BB4D-649F00D6FD3C}">
          <p14:sldIdLst>
            <p14:sldId id="315"/>
            <p14:sldId id="311"/>
            <p14:sldId id="313"/>
            <p14:sldId id="317"/>
            <p14:sldId id="318"/>
            <p14:sldId id="319"/>
            <p14:sldId id="320"/>
            <p14:sldId id="316"/>
            <p14:sldId id="314"/>
          </p14:sldIdLst>
        </p14:section>
        <p14:section name="Conclusion" id="{C4D07EC5-0FF5-4559-BC3E-22BE14163084}">
          <p14:sldIdLst>
            <p14:sldId id="321"/>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7202E-FBC4-49EC-8CEC-405C5C233DC3}" v="609" dt="2024-10-10T15:32:01.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Zipay" userId="c82bfcbaae397682" providerId="LiveId" clId="{69229F41-B7EF-4DD1-A60E-6EC730A33AA5}"/>
    <pc:docChg chg="undo custSel addSld delSld modSld sldOrd">
      <pc:chgData name="Matthew Zipay" userId="c82bfcbaae397682" providerId="LiveId" clId="{69229F41-B7EF-4DD1-A60E-6EC730A33AA5}" dt="2024-09-20T13:01:18.639" v="2011" actId="2711"/>
      <pc:docMkLst>
        <pc:docMk/>
      </pc:docMkLst>
      <pc:sldChg chg="modSp mod chgLayout">
        <pc:chgData name="Matthew Zipay" userId="c82bfcbaae397682" providerId="LiveId" clId="{69229F41-B7EF-4DD1-A60E-6EC730A33AA5}" dt="2024-09-13T11:44:39.301" v="1647" actId="700"/>
        <pc:sldMkLst>
          <pc:docMk/>
          <pc:sldMk cId="459259457" sldId="256"/>
        </pc:sldMkLst>
        <pc:spChg chg="mod ord">
          <ac:chgData name="Matthew Zipay" userId="c82bfcbaae397682" providerId="LiveId" clId="{69229F41-B7EF-4DD1-A60E-6EC730A33AA5}" dt="2024-09-13T11:44:39.301" v="1647" actId="700"/>
          <ac:spMkLst>
            <pc:docMk/>
            <pc:sldMk cId="459259457" sldId="256"/>
            <ac:spMk id="2" creationId="{3E4D819C-12B2-130E-86A2-D96FCAB4E82B}"/>
          </ac:spMkLst>
        </pc:spChg>
        <pc:spChg chg="mod ord">
          <ac:chgData name="Matthew Zipay" userId="c82bfcbaae397682" providerId="LiveId" clId="{69229F41-B7EF-4DD1-A60E-6EC730A33AA5}" dt="2024-09-13T11:44:39.301" v="1647" actId="700"/>
          <ac:spMkLst>
            <pc:docMk/>
            <pc:sldMk cId="459259457" sldId="256"/>
            <ac:spMk id="3" creationId="{80278CDA-1405-A26A-C80A-CEE6AADA4EC2}"/>
          </ac:spMkLst>
        </pc:spChg>
      </pc:sldChg>
      <pc:sldChg chg="modSp new mod">
        <pc:chgData name="Matthew Zipay" userId="c82bfcbaae397682" providerId="LiveId" clId="{69229F41-B7EF-4DD1-A60E-6EC730A33AA5}" dt="2024-09-13T11:56:10.496" v="1766" actId="114"/>
        <pc:sldMkLst>
          <pc:docMk/>
          <pc:sldMk cId="748022125" sldId="257"/>
        </pc:sldMkLst>
        <pc:spChg chg="mod">
          <ac:chgData name="Matthew Zipay" userId="c82bfcbaae397682" providerId="LiveId" clId="{69229F41-B7EF-4DD1-A60E-6EC730A33AA5}" dt="2024-09-12T22:53:08.574" v="1304" actId="20577"/>
          <ac:spMkLst>
            <pc:docMk/>
            <pc:sldMk cId="748022125" sldId="257"/>
            <ac:spMk id="2" creationId="{E1BEEA75-4203-9633-E942-2052E9525C2C}"/>
          </ac:spMkLst>
        </pc:spChg>
        <pc:spChg chg="mod">
          <ac:chgData name="Matthew Zipay" userId="c82bfcbaae397682" providerId="LiveId" clId="{69229F41-B7EF-4DD1-A60E-6EC730A33AA5}" dt="2024-09-13T11:56:10.496" v="1766" actId="114"/>
          <ac:spMkLst>
            <pc:docMk/>
            <pc:sldMk cId="748022125" sldId="257"/>
            <ac:spMk id="3" creationId="{6D654FFE-0D3B-1785-AABC-AE891B7965EA}"/>
          </ac:spMkLst>
        </pc:spChg>
      </pc:sldChg>
      <pc:sldChg chg="addSp delSp modSp new mod ord setBg modClrScheme modAnim delDesignElem chgLayout">
        <pc:chgData name="Matthew Zipay" userId="c82bfcbaae397682" providerId="LiveId" clId="{69229F41-B7EF-4DD1-A60E-6EC730A33AA5}" dt="2024-09-20T03:11:32.366" v="1782" actId="20577"/>
        <pc:sldMkLst>
          <pc:docMk/>
          <pc:sldMk cId="3620788050" sldId="258"/>
        </pc:sldMkLst>
        <pc:spChg chg="mod ord">
          <ac:chgData name="Matthew Zipay" userId="c82bfcbaae397682" providerId="LiveId" clId="{69229F41-B7EF-4DD1-A60E-6EC730A33AA5}" dt="2024-09-10T15:33:49.167" v="233" actId="255"/>
          <ac:spMkLst>
            <pc:docMk/>
            <pc:sldMk cId="3620788050" sldId="258"/>
            <ac:spMk id="2" creationId="{8D5889D2-77C4-9F12-47DF-E958C329E385}"/>
          </ac:spMkLst>
        </pc:spChg>
        <pc:spChg chg="del mod ord">
          <ac:chgData name="Matthew Zipay" userId="c82bfcbaae397682" providerId="LiveId" clId="{69229F41-B7EF-4DD1-A60E-6EC730A33AA5}" dt="2024-09-10T15:11:02.110" v="212" actId="700"/>
          <ac:spMkLst>
            <pc:docMk/>
            <pc:sldMk cId="3620788050" sldId="258"/>
            <ac:spMk id="3" creationId="{A0AB3FF3-A687-EF8F-A9B6-345830C8A11C}"/>
          </ac:spMkLst>
        </pc:spChg>
        <pc:spChg chg="add mod ord">
          <ac:chgData name="Matthew Zipay" userId="c82bfcbaae397682" providerId="LiveId" clId="{69229F41-B7EF-4DD1-A60E-6EC730A33AA5}" dt="2024-09-20T03:11:32.366" v="1782" actId="20577"/>
          <ac:spMkLst>
            <pc:docMk/>
            <pc:sldMk cId="3620788050" sldId="258"/>
            <ac:spMk id="4" creationId="{C29C4F8F-BAA5-E274-650E-44778778CC69}"/>
          </ac:spMkLst>
        </pc:spChg>
        <pc:spChg chg="add del">
          <ac:chgData name="Matthew Zipay" userId="c82bfcbaae397682" providerId="LiveId" clId="{69229F41-B7EF-4DD1-A60E-6EC730A33AA5}" dt="2024-09-10T15:22:05.278" v="226"/>
          <ac:spMkLst>
            <pc:docMk/>
            <pc:sldMk cId="3620788050" sldId="258"/>
            <ac:spMk id="6" creationId="{26C48361-4990-441C-BCC7-1B7E71688F3B}"/>
          </ac:spMkLst>
        </pc:spChg>
        <pc:spChg chg="add del">
          <ac:chgData name="Matthew Zipay" userId="c82bfcbaae397682" providerId="LiveId" clId="{69229F41-B7EF-4DD1-A60E-6EC730A33AA5}" dt="2024-09-10T15:22:05.278" v="226"/>
          <ac:spMkLst>
            <pc:docMk/>
            <pc:sldMk cId="3620788050" sldId="258"/>
            <ac:spMk id="7" creationId="{A0F80B31-D942-4321-A7CC-3FF24C30A9FC}"/>
          </ac:spMkLst>
        </pc:spChg>
        <pc:spChg chg="add del">
          <ac:chgData name="Matthew Zipay" userId="c82bfcbaae397682" providerId="LiveId" clId="{69229F41-B7EF-4DD1-A60E-6EC730A33AA5}" dt="2024-09-10T15:22:05.278" v="226"/>
          <ac:spMkLst>
            <pc:docMk/>
            <pc:sldMk cId="3620788050" sldId="258"/>
            <ac:spMk id="9" creationId="{493167C4-7ABD-4E49-9694-5E0564B1C67C}"/>
          </ac:spMkLst>
        </pc:spChg>
        <pc:spChg chg="add del">
          <ac:chgData name="Matthew Zipay" userId="c82bfcbaae397682" providerId="LiveId" clId="{69229F41-B7EF-4DD1-A60E-6EC730A33AA5}" dt="2024-09-10T15:22:05.278" v="226"/>
          <ac:spMkLst>
            <pc:docMk/>
            <pc:sldMk cId="3620788050" sldId="258"/>
            <ac:spMk id="10" creationId="{27DE213B-0A4F-4E9E-9153-8B0C2D0469BE}"/>
          </ac:spMkLst>
        </pc:spChg>
        <pc:spChg chg="add del">
          <ac:chgData name="Matthew Zipay" userId="c82bfcbaae397682" providerId="LiveId" clId="{69229F41-B7EF-4DD1-A60E-6EC730A33AA5}" dt="2024-09-10T15:15:38.064" v="214" actId="26606"/>
          <ac:spMkLst>
            <pc:docMk/>
            <pc:sldMk cId="3620788050" sldId="258"/>
            <ac:spMk id="11" creationId="{4D7161C7-045E-45D4-9F10-08C95D9F29FF}"/>
          </ac:spMkLst>
        </pc:spChg>
        <pc:spChg chg="add del">
          <ac:chgData name="Matthew Zipay" userId="c82bfcbaae397682" providerId="LiveId" clId="{69229F41-B7EF-4DD1-A60E-6EC730A33AA5}" dt="2024-09-10T15:15:38.064" v="214" actId="26606"/>
          <ac:spMkLst>
            <pc:docMk/>
            <pc:sldMk cId="3620788050" sldId="258"/>
            <ac:spMk id="13" creationId="{ABAF6370-6BA9-4B90-A186-9019906ABF4A}"/>
          </ac:spMkLst>
        </pc:spChg>
        <pc:spChg chg="add del">
          <ac:chgData name="Matthew Zipay" userId="c82bfcbaae397682" providerId="LiveId" clId="{69229F41-B7EF-4DD1-A60E-6EC730A33AA5}" dt="2024-09-10T15:15:38.064" v="214" actId="26606"/>
          <ac:spMkLst>
            <pc:docMk/>
            <pc:sldMk cId="3620788050" sldId="258"/>
            <ac:spMk id="15" creationId="{433F8C28-9D55-445E-BFC4-0E0010552078}"/>
          </ac:spMkLst>
        </pc:spChg>
        <pc:spChg chg="add del">
          <ac:chgData name="Matthew Zipay" userId="c82bfcbaae397682" providerId="LiveId" clId="{69229F41-B7EF-4DD1-A60E-6EC730A33AA5}" dt="2024-09-10T15:15:38.064" v="214" actId="26606"/>
          <ac:spMkLst>
            <pc:docMk/>
            <pc:sldMk cId="3620788050" sldId="258"/>
            <ac:spMk id="17" creationId="{646B810F-5DD5-4C38-8F58-4DD282BEB3D3}"/>
          </ac:spMkLst>
        </pc:spChg>
        <pc:picChg chg="add del">
          <ac:chgData name="Matthew Zipay" userId="c82bfcbaae397682" providerId="LiveId" clId="{69229F41-B7EF-4DD1-A60E-6EC730A33AA5}" dt="2024-09-10T15:15:38.064" v="214" actId="26606"/>
          <ac:picMkLst>
            <pc:docMk/>
            <pc:sldMk cId="3620788050" sldId="258"/>
            <ac:picMk id="8" creationId="{E8B3AF86-9318-BFE8-D91D-B90051591D43}"/>
          </ac:picMkLst>
        </pc:picChg>
        <pc:picChg chg="add mod">
          <ac:chgData name="Matthew Zipay" userId="c82bfcbaae397682" providerId="LiveId" clId="{69229F41-B7EF-4DD1-A60E-6EC730A33AA5}" dt="2024-09-10T15:34:23.653" v="236" actId="1076"/>
          <ac:picMkLst>
            <pc:docMk/>
            <pc:sldMk cId="3620788050" sldId="258"/>
            <ac:picMk id="12" creationId="{EE51DF5D-24C7-5AAB-C8AD-062C9D8BA9E6}"/>
          </ac:picMkLst>
        </pc:picChg>
      </pc:sldChg>
      <pc:sldChg chg="modSp add mod">
        <pc:chgData name="Matthew Zipay" userId="c82bfcbaae397682" providerId="LiveId" clId="{69229F41-B7EF-4DD1-A60E-6EC730A33AA5}" dt="2024-09-13T11:42:56.529" v="1643" actId="207"/>
        <pc:sldMkLst>
          <pc:docMk/>
          <pc:sldMk cId="1752815533" sldId="259"/>
        </pc:sldMkLst>
        <pc:spChg chg="mod">
          <ac:chgData name="Matthew Zipay" userId="c82bfcbaae397682" providerId="LiveId" clId="{69229F41-B7EF-4DD1-A60E-6EC730A33AA5}" dt="2024-09-12T22:53:47.585" v="1360" actId="20577"/>
          <ac:spMkLst>
            <pc:docMk/>
            <pc:sldMk cId="1752815533" sldId="259"/>
            <ac:spMk id="2" creationId="{E1BEEA75-4203-9633-E942-2052E9525C2C}"/>
          </ac:spMkLst>
        </pc:spChg>
        <pc:spChg chg="mod">
          <ac:chgData name="Matthew Zipay" userId="c82bfcbaae397682" providerId="LiveId" clId="{69229F41-B7EF-4DD1-A60E-6EC730A33AA5}" dt="2024-09-13T11:42:56.529" v="1643" actId="207"/>
          <ac:spMkLst>
            <pc:docMk/>
            <pc:sldMk cId="1752815533" sldId="259"/>
            <ac:spMk id="3" creationId="{6D654FFE-0D3B-1785-AABC-AE891B7965EA}"/>
          </ac:spMkLst>
        </pc:spChg>
      </pc:sldChg>
      <pc:sldChg chg="modSp add mod">
        <pc:chgData name="Matthew Zipay" userId="c82bfcbaae397682" providerId="LiveId" clId="{69229F41-B7EF-4DD1-A60E-6EC730A33AA5}" dt="2024-09-20T13:01:18.639" v="2011" actId="2711"/>
        <pc:sldMkLst>
          <pc:docMk/>
          <pc:sldMk cId="3339713227" sldId="260"/>
        </pc:sldMkLst>
        <pc:spChg chg="mod">
          <ac:chgData name="Matthew Zipay" userId="c82bfcbaae397682" providerId="LiveId" clId="{69229F41-B7EF-4DD1-A60E-6EC730A33AA5}" dt="2024-09-20T03:12:04.487" v="1799" actId="20577"/>
          <ac:spMkLst>
            <pc:docMk/>
            <pc:sldMk cId="3339713227" sldId="260"/>
            <ac:spMk id="2" creationId="{E1BEEA75-4203-9633-E942-2052E9525C2C}"/>
          </ac:spMkLst>
        </pc:spChg>
        <pc:spChg chg="mod">
          <ac:chgData name="Matthew Zipay" userId="c82bfcbaae397682" providerId="LiveId" clId="{69229F41-B7EF-4DD1-A60E-6EC730A33AA5}" dt="2024-09-20T13:01:18.639" v="2011" actId="2711"/>
          <ac:spMkLst>
            <pc:docMk/>
            <pc:sldMk cId="3339713227" sldId="260"/>
            <ac:spMk id="3" creationId="{6D654FFE-0D3B-1785-AABC-AE891B7965EA}"/>
          </ac:spMkLst>
        </pc:spChg>
      </pc:sldChg>
      <pc:sldChg chg="new del ord">
        <pc:chgData name="Matthew Zipay" userId="c82bfcbaae397682" providerId="LiveId" clId="{69229F41-B7EF-4DD1-A60E-6EC730A33AA5}" dt="2024-09-13T11:44:46.032" v="1648" actId="2696"/>
        <pc:sldMkLst>
          <pc:docMk/>
          <pc:sldMk cId="2387161178" sldId="261"/>
        </pc:sldMkLst>
      </pc:sldChg>
    </pc:docChg>
  </pc:docChgLst>
  <pc:docChgLst>
    <pc:chgData name="Matthew Zipay" userId="c82bfcbaae397682" providerId="LiveId" clId="{01D7202E-FBC4-49EC-8CEC-405C5C233DC3}"/>
    <pc:docChg chg="undo custSel addSld delSld modSld sldOrd addSection delSection modSection">
      <pc:chgData name="Matthew Zipay" userId="c82bfcbaae397682" providerId="LiveId" clId="{01D7202E-FBC4-49EC-8CEC-405C5C233DC3}" dt="2024-10-10T21:51:16.138" v="24996" actId="20577"/>
      <pc:docMkLst>
        <pc:docMk/>
      </pc:docMkLst>
      <pc:sldChg chg="modSp mod modNotesTx">
        <pc:chgData name="Matthew Zipay" userId="c82bfcbaae397682" providerId="LiveId" clId="{01D7202E-FBC4-49EC-8CEC-405C5C233DC3}" dt="2024-10-08T00:20:47.106" v="723" actId="20577"/>
        <pc:sldMkLst>
          <pc:docMk/>
          <pc:sldMk cId="459259457" sldId="256"/>
        </pc:sldMkLst>
        <pc:spChg chg="mod">
          <ac:chgData name="Matthew Zipay" userId="c82bfcbaae397682" providerId="LiveId" clId="{01D7202E-FBC4-49EC-8CEC-405C5C233DC3}" dt="2024-10-08T00:20:47.106" v="723" actId="20577"/>
          <ac:spMkLst>
            <pc:docMk/>
            <pc:sldMk cId="459259457" sldId="256"/>
            <ac:spMk id="3" creationId="{80278CDA-1405-A26A-C80A-CEE6AADA4EC2}"/>
          </ac:spMkLst>
        </pc:spChg>
      </pc:sldChg>
      <pc:sldChg chg="addSp delSp modSp mod setBg modNotesTx">
        <pc:chgData name="Matthew Zipay" userId="c82bfcbaae397682" providerId="LiveId" clId="{01D7202E-FBC4-49EC-8CEC-405C5C233DC3}" dt="2024-10-08T02:54:58.234" v="4310" actId="207"/>
        <pc:sldMkLst>
          <pc:docMk/>
          <pc:sldMk cId="748022125" sldId="257"/>
        </pc:sldMkLst>
        <pc:spChg chg="mod">
          <ac:chgData name="Matthew Zipay" userId="c82bfcbaae397682" providerId="LiveId" clId="{01D7202E-FBC4-49EC-8CEC-405C5C233DC3}" dt="2024-10-08T02:18:22.969" v="2889" actId="26606"/>
          <ac:spMkLst>
            <pc:docMk/>
            <pc:sldMk cId="748022125" sldId="257"/>
            <ac:spMk id="2" creationId="{E1BEEA75-4203-9633-E942-2052E9525C2C}"/>
          </ac:spMkLst>
        </pc:spChg>
        <pc:spChg chg="mod">
          <ac:chgData name="Matthew Zipay" userId="c82bfcbaae397682" providerId="LiveId" clId="{01D7202E-FBC4-49EC-8CEC-405C5C233DC3}" dt="2024-10-08T02:54:58.234" v="4310" actId="207"/>
          <ac:spMkLst>
            <pc:docMk/>
            <pc:sldMk cId="748022125" sldId="257"/>
            <ac:spMk id="3" creationId="{6D654FFE-0D3B-1785-AABC-AE891B7965EA}"/>
          </ac:spMkLst>
        </pc:spChg>
        <pc:spChg chg="add del">
          <ac:chgData name="Matthew Zipay" userId="c82bfcbaae397682" providerId="LiveId" clId="{01D7202E-FBC4-49EC-8CEC-405C5C233DC3}" dt="2024-10-08T02:18:22.969" v="2889" actId="26606"/>
          <ac:spMkLst>
            <pc:docMk/>
            <pc:sldMk cId="748022125" sldId="257"/>
            <ac:spMk id="5" creationId="{493167C4-7ABD-4E49-9694-5E0564B1C67C}"/>
          </ac:spMkLst>
        </pc:spChg>
        <pc:spChg chg="add del">
          <ac:chgData name="Matthew Zipay" userId="c82bfcbaae397682" providerId="LiveId" clId="{01D7202E-FBC4-49EC-8CEC-405C5C233DC3}" dt="2024-10-08T02:18:22.969" v="2889" actId="26606"/>
          <ac:spMkLst>
            <pc:docMk/>
            <pc:sldMk cId="748022125" sldId="257"/>
            <ac:spMk id="6" creationId="{26C48361-4990-441C-BCC7-1B7E71688F3B}"/>
          </ac:spMkLst>
        </pc:spChg>
        <pc:spChg chg="add del">
          <ac:chgData name="Matthew Zipay" userId="c82bfcbaae397682" providerId="LiveId" clId="{01D7202E-FBC4-49EC-8CEC-405C5C233DC3}" dt="2024-10-08T02:18:22.969" v="2889" actId="26606"/>
          <ac:spMkLst>
            <pc:docMk/>
            <pc:sldMk cId="748022125" sldId="257"/>
            <ac:spMk id="7" creationId="{B6BC6A0D-8979-47FF-B606-70528EF8E548}"/>
          </ac:spMkLst>
        </pc:spChg>
        <pc:spChg chg="add del">
          <ac:chgData name="Matthew Zipay" userId="c82bfcbaae397682" providerId="LiveId" clId="{01D7202E-FBC4-49EC-8CEC-405C5C233DC3}" dt="2024-10-07T22:46:52.506" v="46" actId="26606"/>
          <ac:spMkLst>
            <pc:docMk/>
            <pc:sldMk cId="748022125" sldId="257"/>
            <ac:spMk id="8" creationId="{493167C4-7ABD-4E49-9694-5E0564B1C67C}"/>
          </ac:spMkLst>
        </pc:spChg>
        <pc:spChg chg="add del">
          <ac:chgData name="Matthew Zipay" userId="c82bfcbaae397682" providerId="LiveId" clId="{01D7202E-FBC4-49EC-8CEC-405C5C233DC3}" dt="2024-10-08T02:18:22.969" v="2889" actId="26606"/>
          <ac:spMkLst>
            <pc:docMk/>
            <pc:sldMk cId="748022125" sldId="257"/>
            <ac:spMk id="9" creationId="{3B92CCBF-1641-4D35-9B74-6E4981730FF5}"/>
          </ac:spMkLst>
        </pc:spChg>
        <pc:spChg chg="add del">
          <ac:chgData name="Matthew Zipay" userId="c82bfcbaae397682" providerId="LiveId" clId="{01D7202E-FBC4-49EC-8CEC-405C5C233DC3}" dt="2024-10-07T22:46:52.506" v="46" actId="26606"/>
          <ac:spMkLst>
            <pc:docMk/>
            <pc:sldMk cId="748022125" sldId="257"/>
            <ac:spMk id="10" creationId="{26C48361-4990-441C-BCC7-1B7E71688F3B}"/>
          </ac:spMkLst>
        </pc:spChg>
        <pc:spChg chg="add">
          <ac:chgData name="Matthew Zipay" userId="c82bfcbaae397682" providerId="LiveId" clId="{01D7202E-FBC4-49EC-8CEC-405C5C233DC3}" dt="2024-10-08T02:18:22.969" v="2889" actId="26606"/>
          <ac:spMkLst>
            <pc:docMk/>
            <pc:sldMk cId="748022125" sldId="257"/>
            <ac:spMk id="11" creationId="{493167C4-7ABD-4E49-9694-5E0564B1C67C}"/>
          </ac:spMkLst>
        </pc:spChg>
        <pc:spChg chg="add del">
          <ac:chgData name="Matthew Zipay" userId="c82bfcbaae397682" providerId="LiveId" clId="{01D7202E-FBC4-49EC-8CEC-405C5C233DC3}" dt="2024-10-07T22:46:52.506" v="46" actId="26606"/>
          <ac:spMkLst>
            <pc:docMk/>
            <pc:sldMk cId="748022125" sldId="257"/>
            <ac:spMk id="12" creationId="{B6BC6A0D-8979-47FF-B606-70528EF8E548}"/>
          </ac:spMkLst>
        </pc:spChg>
        <pc:spChg chg="add del">
          <ac:chgData name="Matthew Zipay" userId="c82bfcbaae397682" providerId="LiveId" clId="{01D7202E-FBC4-49EC-8CEC-405C5C233DC3}" dt="2024-10-07T22:46:52.506" v="46" actId="26606"/>
          <ac:spMkLst>
            <pc:docMk/>
            <pc:sldMk cId="748022125" sldId="257"/>
            <ac:spMk id="14" creationId="{3B92CCBF-1641-4D35-9B74-6E4981730FF5}"/>
          </ac:spMkLst>
        </pc:spChg>
        <pc:spChg chg="add">
          <ac:chgData name="Matthew Zipay" userId="c82bfcbaae397682" providerId="LiveId" clId="{01D7202E-FBC4-49EC-8CEC-405C5C233DC3}" dt="2024-10-08T02:18:22.969" v="2889" actId="26606"/>
          <ac:spMkLst>
            <pc:docMk/>
            <pc:sldMk cId="748022125" sldId="257"/>
            <ac:spMk id="16" creationId="{26C48361-4990-441C-BCC7-1B7E71688F3B}"/>
          </ac:spMkLst>
        </pc:spChg>
        <pc:spChg chg="add">
          <ac:chgData name="Matthew Zipay" userId="c82bfcbaae397682" providerId="LiveId" clId="{01D7202E-FBC4-49EC-8CEC-405C5C233DC3}" dt="2024-10-08T02:18:22.969" v="2889" actId="26606"/>
          <ac:spMkLst>
            <pc:docMk/>
            <pc:sldMk cId="748022125" sldId="257"/>
            <ac:spMk id="18" creationId="{B6BC6A0D-8979-47FF-B606-70528EF8E548}"/>
          </ac:spMkLst>
        </pc:spChg>
        <pc:spChg chg="add">
          <ac:chgData name="Matthew Zipay" userId="c82bfcbaae397682" providerId="LiveId" clId="{01D7202E-FBC4-49EC-8CEC-405C5C233DC3}" dt="2024-10-08T02:18:22.969" v="2889" actId="26606"/>
          <ac:spMkLst>
            <pc:docMk/>
            <pc:sldMk cId="748022125" sldId="257"/>
            <ac:spMk id="20" creationId="{3B92CCBF-1641-4D35-9B74-6E4981730FF5}"/>
          </ac:spMkLst>
        </pc:spChg>
      </pc:sldChg>
      <pc:sldChg chg="modSp modAnim modNotesTx">
        <pc:chgData name="Matthew Zipay" userId="c82bfcbaae397682" providerId="LiveId" clId="{01D7202E-FBC4-49EC-8CEC-405C5C233DC3}" dt="2024-10-10T04:02:47.990" v="23709" actId="207"/>
        <pc:sldMkLst>
          <pc:docMk/>
          <pc:sldMk cId="3620788050" sldId="258"/>
        </pc:sldMkLst>
        <pc:spChg chg="mod">
          <ac:chgData name="Matthew Zipay" userId="c82bfcbaae397682" providerId="LiveId" clId="{01D7202E-FBC4-49EC-8CEC-405C5C233DC3}" dt="2024-10-10T04:02:47.990" v="23709" actId="207"/>
          <ac:spMkLst>
            <pc:docMk/>
            <pc:sldMk cId="3620788050" sldId="258"/>
            <ac:spMk id="4" creationId="{C29C4F8F-BAA5-E274-650E-44778778CC69}"/>
          </ac:spMkLst>
        </pc:spChg>
      </pc:sldChg>
      <pc:sldChg chg="addSp delSp modSp del mod ord setBg">
        <pc:chgData name="Matthew Zipay" userId="c82bfcbaae397682" providerId="LiveId" clId="{01D7202E-FBC4-49EC-8CEC-405C5C233DC3}" dt="2024-10-08T02:56:03.564" v="4314" actId="2696"/>
        <pc:sldMkLst>
          <pc:docMk/>
          <pc:sldMk cId="1752815533" sldId="259"/>
        </pc:sldMkLst>
        <pc:spChg chg="mod">
          <ac:chgData name="Matthew Zipay" userId="c82bfcbaae397682" providerId="LiveId" clId="{01D7202E-FBC4-49EC-8CEC-405C5C233DC3}" dt="2024-10-08T02:18:39.635" v="2892" actId="26606"/>
          <ac:spMkLst>
            <pc:docMk/>
            <pc:sldMk cId="1752815533" sldId="259"/>
            <ac:spMk id="2" creationId="{E1BEEA75-4203-9633-E942-2052E9525C2C}"/>
          </ac:spMkLst>
        </pc:spChg>
        <pc:spChg chg="mod">
          <ac:chgData name="Matthew Zipay" userId="c82bfcbaae397682" providerId="LiveId" clId="{01D7202E-FBC4-49EC-8CEC-405C5C233DC3}" dt="2024-10-08T02:18:39.635" v="2892" actId="26606"/>
          <ac:spMkLst>
            <pc:docMk/>
            <pc:sldMk cId="1752815533" sldId="259"/>
            <ac:spMk id="3" creationId="{6D654FFE-0D3B-1785-AABC-AE891B7965EA}"/>
          </ac:spMkLst>
        </pc:spChg>
        <pc:spChg chg="add del">
          <ac:chgData name="Matthew Zipay" userId="c82bfcbaae397682" providerId="LiveId" clId="{01D7202E-FBC4-49EC-8CEC-405C5C233DC3}" dt="2024-10-08T02:18:39.635" v="2892" actId="26606"/>
          <ac:spMkLst>
            <pc:docMk/>
            <pc:sldMk cId="1752815533" sldId="259"/>
            <ac:spMk id="8" creationId="{493167C4-7ABD-4E49-9694-5E0564B1C67C}"/>
          </ac:spMkLst>
        </pc:spChg>
        <pc:spChg chg="add del">
          <ac:chgData name="Matthew Zipay" userId="c82bfcbaae397682" providerId="LiveId" clId="{01D7202E-FBC4-49EC-8CEC-405C5C233DC3}" dt="2024-10-08T02:17:48.412" v="2887" actId="26606"/>
          <ac:spMkLst>
            <pc:docMk/>
            <pc:sldMk cId="1752815533" sldId="259"/>
            <ac:spMk id="10" creationId="{4D7161C7-045E-45D4-9F10-08C95D9F29FF}"/>
          </ac:spMkLst>
        </pc:spChg>
        <pc:spChg chg="add del">
          <ac:chgData name="Matthew Zipay" userId="c82bfcbaae397682" providerId="LiveId" clId="{01D7202E-FBC4-49EC-8CEC-405C5C233DC3}" dt="2024-10-08T02:17:48.412" v="2887" actId="26606"/>
          <ac:spMkLst>
            <pc:docMk/>
            <pc:sldMk cId="1752815533" sldId="259"/>
            <ac:spMk id="12" creationId="{ABAF6370-6BA9-4B90-A186-9019906ABF4A}"/>
          </ac:spMkLst>
        </pc:spChg>
        <pc:spChg chg="add del">
          <ac:chgData name="Matthew Zipay" userId="c82bfcbaae397682" providerId="LiveId" clId="{01D7202E-FBC4-49EC-8CEC-405C5C233DC3}" dt="2024-10-08T02:18:39.635" v="2892" actId="26606"/>
          <ac:spMkLst>
            <pc:docMk/>
            <pc:sldMk cId="1752815533" sldId="259"/>
            <ac:spMk id="14" creationId="{26C48361-4990-441C-BCC7-1B7E71688F3B}"/>
          </ac:spMkLst>
        </pc:spChg>
        <pc:spChg chg="add del">
          <ac:chgData name="Matthew Zipay" userId="c82bfcbaae397682" providerId="LiveId" clId="{01D7202E-FBC4-49EC-8CEC-405C5C233DC3}" dt="2024-10-08T02:18:39.635" v="2892" actId="26606"/>
          <ac:spMkLst>
            <pc:docMk/>
            <pc:sldMk cId="1752815533" sldId="259"/>
            <ac:spMk id="15" creationId="{B734FEF0-069B-48C5-BACF-9716F0301236}"/>
          </ac:spMkLst>
        </pc:spChg>
        <pc:spChg chg="add">
          <ac:chgData name="Matthew Zipay" userId="c82bfcbaae397682" providerId="LiveId" clId="{01D7202E-FBC4-49EC-8CEC-405C5C233DC3}" dt="2024-10-08T02:18:39.635" v="2892" actId="26606"/>
          <ac:spMkLst>
            <pc:docMk/>
            <pc:sldMk cId="1752815533" sldId="259"/>
            <ac:spMk id="20" creationId="{493167C4-7ABD-4E49-9694-5E0564B1C67C}"/>
          </ac:spMkLst>
        </pc:spChg>
        <pc:spChg chg="add del">
          <ac:chgData name="Matthew Zipay" userId="c82bfcbaae397682" providerId="LiveId" clId="{01D7202E-FBC4-49EC-8CEC-405C5C233DC3}" dt="2024-10-08T02:18:39.628" v="2891" actId="26606"/>
          <ac:spMkLst>
            <pc:docMk/>
            <pc:sldMk cId="1752815533" sldId="259"/>
            <ac:spMk id="21" creationId="{A9A8F191-6B22-44DE-9153-B2C6C14AA033}"/>
          </ac:spMkLst>
        </pc:spChg>
        <pc:spChg chg="add">
          <ac:chgData name="Matthew Zipay" userId="c82bfcbaae397682" providerId="LiveId" clId="{01D7202E-FBC4-49EC-8CEC-405C5C233DC3}" dt="2024-10-08T02:18:39.635" v="2892" actId="26606"/>
          <ac:spMkLst>
            <pc:docMk/>
            <pc:sldMk cId="1752815533" sldId="259"/>
            <ac:spMk id="22" creationId="{26C48361-4990-441C-BCC7-1B7E71688F3B}"/>
          </ac:spMkLst>
        </pc:spChg>
        <pc:spChg chg="add del">
          <ac:chgData name="Matthew Zipay" userId="c82bfcbaae397682" providerId="LiveId" clId="{01D7202E-FBC4-49EC-8CEC-405C5C233DC3}" dt="2024-10-08T02:18:39.628" v="2891" actId="26606"/>
          <ac:spMkLst>
            <pc:docMk/>
            <pc:sldMk cId="1752815533" sldId="259"/>
            <ac:spMk id="23" creationId="{FD480185-D231-4D78-A317-CAA833278904}"/>
          </ac:spMkLst>
        </pc:spChg>
        <pc:spChg chg="add">
          <ac:chgData name="Matthew Zipay" userId="c82bfcbaae397682" providerId="LiveId" clId="{01D7202E-FBC4-49EC-8CEC-405C5C233DC3}" dt="2024-10-08T02:18:39.635" v="2892" actId="26606"/>
          <ac:spMkLst>
            <pc:docMk/>
            <pc:sldMk cId="1752815533" sldId="259"/>
            <ac:spMk id="24" creationId="{B6BC6A0D-8979-47FF-B606-70528EF8E548}"/>
          </ac:spMkLst>
        </pc:spChg>
        <pc:spChg chg="add del">
          <ac:chgData name="Matthew Zipay" userId="c82bfcbaae397682" providerId="LiveId" clId="{01D7202E-FBC4-49EC-8CEC-405C5C233DC3}" dt="2024-10-08T02:18:39.628" v="2891" actId="26606"/>
          <ac:spMkLst>
            <pc:docMk/>
            <pc:sldMk cId="1752815533" sldId="259"/>
            <ac:spMk id="25" creationId="{93506341-29CB-407A-94C4-C3C907AA2F0C}"/>
          </ac:spMkLst>
        </pc:spChg>
        <pc:spChg chg="add">
          <ac:chgData name="Matthew Zipay" userId="c82bfcbaae397682" providerId="LiveId" clId="{01D7202E-FBC4-49EC-8CEC-405C5C233DC3}" dt="2024-10-08T02:18:39.635" v="2892" actId="26606"/>
          <ac:spMkLst>
            <pc:docMk/>
            <pc:sldMk cId="1752815533" sldId="259"/>
            <ac:spMk id="26" creationId="{3B92CCBF-1641-4D35-9B74-6E4981730FF5}"/>
          </ac:spMkLst>
        </pc:spChg>
        <pc:spChg chg="add del">
          <ac:chgData name="Matthew Zipay" userId="c82bfcbaae397682" providerId="LiveId" clId="{01D7202E-FBC4-49EC-8CEC-405C5C233DC3}" dt="2024-10-08T02:18:39.628" v="2891" actId="26606"/>
          <ac:spMkLst>
            <pc:docMk/>
            <pc:sldMk cId="1752815533" sldId="259"/>
            <ac:spMk id="27" creationId="{C6E34DD4-B763-4C67-932E-21EB5BD97C54}"/>
          </ac:spMkLst>
        </pc:spChg>
        <pc:picChg chg="add del">
          <ac:chgData name="Matthew Zipay" userId="c82bfcbaae397682" providerId="LiveId" clId="{01D7202E-FBC4-49EC-8CEC-405C5C233DC3}" dt="2024-10-08T02:17:48.412" v="2887" actId="26606"/>
          <ac:picMkLst>
            <pc:docMk/>
            <pc:sldMk cId="1752815533" sldId="259"/>
            <ac:picMk id="7" creationId="{DB7ACF88-4133-2616-5F99-C9B533BF286F}"/>
          </ac:picMkLst>
        </pc:picChg>
        <pc:picChg chg="add del">
          <ac:chgData name="Matthew Zipay" userId="c82bfcbaae397682" providerId="LiveId" clId="{01D7202E-FBC4-49EC-8CEC-405C5C233DC3}" dt="2024-10-08T02:18:39.628" v="2891" actId="26606"/>
          <ac:picMkLst>
            <pc:docMk/>
            <pc:sldMk cId="1752815533" sldId="259"/>
            <ac:picMk id="17" creationId="{CBACA38D-1D8B-CDAB-AC9B-340626ECBCD8}"/>
          </ac:picMkLst>
        </pc:picChg>
      </pc:sldChg>
      <pc:sldChg chg="addSp modSp mod setBg">
        <pc:chgData name="Matthew Zipay" userId="c82bfcbaae397682" providerId="LiveId" clId="{01D7202E-FBC4-49EC-8CEC-405C5C233DC3}" dt="2024-10-09T20:01:22.753" v="16341" actId="207"/>
        <pc:sldMkLst>
          <pc:docMk/>
          <pc:sldMk cId="3339713227" sldId="260"/>
        </pc:sldMkLst>
        <pc:spChg chg="mod">
          <ac:chgData name="Matthew Zipay" userId="c82bfcbaae397682" providerId="LiveId" clId="{01D7202E-FBC4-49EC-8CEC-405C5C233DC3}" dt="2024-10-08T02:18:50.882" v="2893" actId="26606"/>
          <ac:spMkLst>
            <pc:docMk/>
            <pc:sldMk cId="3339713227" sldId="260"/>
            <ac:spMk id="2" creationId="{E1BEEA75-4203-9633-E942-2052E9525C2C}"/>
          </ac:spMkLst>
        </pc:spChg>
        <pc:spChg chg="mod">
          <ac:chgData name="Matthew Zipay" userId="c82bfcbaae397682" providerId="LiveId" clId="{01D7202E-FBC4-49EC-8CEC-405C5C233DC3}" dt="2024-10-09T20:01:22.753" v="16341" actId="207"/>
          <ac:spMkLst>
            <pc:docMk/>
            <pc:sldMk cId="3339713227" sldId="260"/>
            <ac:spMk id="3" creationId="{6D654FFE-0D3B-1785-AABC-AE891B7965EA}"/>
          </ac:spMkLst>
        </pc:spChg>
        <pc:spChg chg="add">
          <ac:chgData name="Matthew Zipay" userId="c82bfcbaae397682" providerId="LiveId" clId="{01D7202E-FBC4-49EC-8CEC-405C5C233DC3}" dt="2024-10-08T02:18:50.882" v="2893" actId="26606"/>
          <ac:spMkLst>
            <pc:docMk/>
            <pc:sldMk cId="3339713227" sldId="260"/>
            <ac:spMk id="8" creationId="{493167C4-7ABD-4E49-9694-5E0564B1C67C}"/>
          </ac:spMkLst>
        </pc:spChg>
        <pc:spChg chg="add">
          <ac:chgData name="Matthew Zipay" userId="c82bfcbaae397682" providerId="LiveId" clId="{01D7202E-FBC4-49EC-8CEC-405C5C233DC3}" dt="2024-10-08T02:18:50.882" v="2893" actId="26606"/>
          <ac:spMkLst>
            <pc:docMk/>
            <pc:sldMk cId="3339713227" sldId="260"/>
            <ac:spMk id="10" creationId="{26C48361-4990-441C-BCC7-1B7E71688F3B}"/>
          </ac:spMkLst>
        </pc:spChg>
        <pc:spChg chg="add">
          <ac:chgData name="Matthew Zipay" userId="c82bfcbaae397682" providerId="LiveId" clId="{01D7202E-FBC4-49EC-8CEC-405C5C233DC3}" dt="2024-10-08T02:18:50.882" v="2893" actId="26606"/>
          <ac:spMkLst>
            <pc:docMk/>
            <pc:sldMk cId="3339713227" sldId="260"/>
            <ac:spMk id="12" creationId="{B6BC6A0D-8979-47FF-B606-70528EF8E548}"/>
          </ac:spMkLst>
        </pc:spChg>
        <pc:spChg chg="add">
          <ac:chgData name="Matthew Zipay" userId="c82bfcbaae397682" providerId="LiveId" clId="{01D7202E-FBC4-49EC-8CEC-405C5C233DC3}" dt="2024-10-08T02:18:50.882" v="2893" actId="26606"/>
          <ac:spMkLst>
            <pc:docMk/>
            <pc:sldMk cId="3339713227" sldId="260"/>
            <ac:spMk id="14" creationId="{3B92CCBF-1641-4D35-9B74-6E4981730FF5}"/>
          </ac:spMkLst>
        </pc:spChg>
      </pc:sldChg>
      <pc:sldChg chg="addSp delSp modSp new mod setBg modNotesTx">
        <pc:chgData name="Matthew Zipay" userId="c82bfcbaae397682" providerId="LiveId" clId="{01D7202E-FBC4-49EC-8CEC-405C5C233DC3}" dt="2024-10-09T14:49:46.665" v="10677" actId="9405"/>
        <pc:sldMkLst>
          <pc:docMk/>
          <pc:sldMk cId="2250379002" sldId="261"/>
        </pc:sldMkLst>
        <pc:spChg chg="add del mod">
          <ac:chgData name="Matthew Zipay" userId="c82bfcbaae397682" providerId="LiveId" clId="{01D7202E-FBC4-49EC-8CEC-405C5C233DC3}" dt="2024-10-07T22:48:24.157" v="54" actId="21"/>
          <ac:spMkLst>
            <pc:docMk/>
            <pc:sldMk cId="2250379002" sldId="261"/>
            <ac:spMk id="2" creationId="{89FE255F-11EC-5D64-D0C0-1F4C22275ED9}"/>
          </ac:spMkLst>
        </pc:spChg>
        <pc:spChg chg="mod">
          <ac:chgData name="Matthew Zipay" userId="c82bfcbaae397682" providerId="LiveId" clId="{01D7202E-FBC4-49EC-8CEC-405C5C233DC3}" dt="2024-10-08T02:20:54.101" v="2941" actId="1076"/>
          <ac:spMkLst>
            <pc:docMk/>
            <pc:sldMk cId="2250379002" sldId="261"/>
            <ac:spMk id="3" creationId="{CE3975D1-66C6-DC87-3D15-22AB7404C7E8}"/>
          </ac:spMkLst>
        </pc:spChg>
        <pc:spChg chg="add del mod">
          <ac:chgData name="Matthew Zipay" userId="c82bfcbaae397682" providerId="LiveId" clId="{01D7202E-FBC4-49EC-8CEC-405C5C233DC3}" dt="2024-10-07T22:48:33.406" v="56" actId="21"/>
          <ac:spMkLst>
            <pc:docMk/>
            <pc:sldMk cId="2250379002" sldId="261"/>
            <ac:spMk id="4" creationId="{89FE255F-11EC-5D64-D0C0-1F4C22275ED9}"/>
          </ac:spMkLst>
        </pc:spChg>
        <pc:spChg chg="add del">
          <ac:chgData name="Matthew Zipay" userId="c82bfcbaae397682" providerId="LiveId" clId="{01D7202E-FBC4-49EC-8CEC-405C5C233DC3}" dt="2024-10-07T22:46:22.497" v="41" actId="26606"/>
          <ac:spMkLst>
            <pc:docMk/>
            <pc:sldMk cId="2250379002" sldId="261"/>
            <ac:spMk id="5" creationId="{493167C4-7ABD-4E49-9694-5E0564B1C67C}"/>
          </ac:spMkLst>
        </pc:spChg>
        <pc:spChg chg="add del">
          <ac:chgData name="Matthew Zipay" userId="c82bfcbaae397682" providerId="LiveId" clId="{01D7202E-FBC4-49EC-8CEC-405C5C233DC3}" dt="2024-10-07T22:46:22.497" v="41" actId="26606"/>
          <ac:spMkLst>
            <pc:docMk/>
            <pc:sldMk cId="2250379002" sldId="261"/>
            <ac:spMk id="6" creationId="{26C48361-4990-441C-BCC7-1B7E71688F3B}"/>
          </ac:spMkLst>
        </pc:spChg>
        <pc:spChg chg="add del">
          <ac:chgData name="Matthew Zipay" userId="c82bfcbaae397682" providerId="LiveId" clId="{01D7202E-FBC4-49EC-8CEC-405C5C233DC3}" dt="2024-10-07T22:46:22.497" v="41" actId="26606"/>
          <ac:spMkLst>
            <pc:docMk/>
            <pc:sldMk cId="2250379002" sldId="261"/>
            <ac:spMk id="7" creationId="{1322BCA3-31C1-4329-B0BA-4748F937B5C0}"/>
          </ac:spMkLst>
        </pc:spChg>
        <pc:spChg chg="add del">
          <ac:chgData name="Matthew Zipay" userId="c82bfcbaae397682" providerId="LiveId" clId="{01D7202E-FBC4-49EC-8CEC-405C5C233DC3}" dt="2024-10-07T22:44:46.665" v="27" actId="26606"/>
          <ac:spMkLst>
            <pc:docMk/>
            <pc:sldMk cId="2250379002" sldId="261"/>
            <ac:spMk id="8" creationId="{493167C4-7ABD-4E49-9694-5E0564B1C67C}"/>
          </ac:spMkLst>
        </pc:spChg>
        <pc:spChg chg="add del">
          <ac:chgData name="Matthew Zipay" userId="c82bfcbaae397682" providerId="LiveId" clId="{01D7202E-FBC4-49EC-8CEC-405C5C233DC3}" dt="2024-10-07T22:46:22.497" v="41" actId="26606"/>
          <ac:spMkLst>
            <pc:docMk/>
            <pc:sldMk cId="2250379002" sldId="261"/>
            <ac:spMk id="9" creationId="{F6C1DD8F-426A-45F7-A524-5569263BE5D0}"/>
          </ac:spMkLst>
        </pc:spChg>
        <pc:spChg chg="add del">
          <ac:chgData name="Matthew Zipay" userId="c82bfcbaae397682" providerId="LiveId" clId="{01D7202E-FBC4-49EC-8CEC-405C5C233DC3}" dt="2024-10-07T22:44:46.665" v="27" actId="26606"/>
          <ac:spMkLst>
            <pc:docMk/>
            <pc:sldMk cId="2250379002" sldId="261"/>
            <ac:spMk id="10" creationId="{26C48361-4990-441C-BCC7-1B7E71688F3B}"/>
          </ac:spMkLst>
        </pc:spChg>
        <pc:spChg chg="add del">
          <ac:chgData name="Matthew Zipay" userId="c82bfcbaae397682" providerId="LiveId" clId="{01D7202E-FBC4-49EC-8CEC-405C5C233DC3}" dt="2024-10-07T22:44:46.665" v="27" actId="26606"/>
          <ac:spMkLst>
            <pc:docMk/>
            <pc:sldMk cId="2250379002" sldId="261"/>
            <ac:spMk id="12" creationId="{25971BF4-579F-4FA9-A9A2-59BCA5AB5A4A}"/>
          </ac:spMkLst>
        </pc:spChg>
        <pc:spChg chg="add del">
          <ac:chgData name="Matthew Zipay" userId="c82bfcbaae397682" providerId="LiveId" clId="{01D7202E-FBC4-49EC-8CEC-405C5C233DC3}" dt="2024-10-07T22:46:32.995" v="43" actId="26606"/>
          <ac:spMkLst>
            <pc:docMk/>
            <pc:sldMk cId="2250379002" sldId="261"/>
            <ac:spMk id="13" creationId="{493167C4-7ABD-4E49-9694-5E0564B1C67C}"/>
          </ac:spMkLst>
        </pc:spChg>
        <pc:spChg chg="add del">
          <ac:chgData name="Matthew Zipay" userId="c82bfcbaae397682" providerId="LiveId" clId="{01D7202E-FBC4-49EC-8CEC-405C5C233DC3}" dt="2024-10-07T22:44:46.665" v="27" actId="26606"/>
          <ac:spMkLst>
            <pc:docMk/>
            <pc:sldMk cId="2250379002" sldId="261"/>
            <ac:spMk id="14" creationId="{0D11122E-E982-4BDE-B647-CC3FFA523A58}"/>
          </ac:spMkLst>
        </pc:spChg>
        <pc:spChg chg="add del">
          <ac:chgData name="Matthew Zipay" userId="c82bfcbaae397682" providerId="LiveId" clId="{01D7202E-FBC4-49EC-8CEC-405C5C233DC3}" dt="2024-10-07T22:46:32.995" v="43" actId="26606"/>
          <ac:spMkLst>
            <pc:docMk/>
            <pc:sldMk cId="2250379002" sldId="261"/>
            <ac:spMk id="15" creationId="{26C48361-4990-441C-BCC7-1B7E71688F3B}"/>
          </ac:spMkLst>
        </pc:spChg>
        <pc:spChg chg="add del">
          <ac:chgData name="Matthew Zipay" userId="c82bfcbaae397682" providerId="LiveId" clId="{01D7202E-FBC4-49EC-8CEC-405C5C233DC3}" dt="2024-10-07T22:44:46.665" v="27" actId="26606"/>
          <ac:spMkLst>
            <pc:docMk/>
            <pc:sldMk cId="2250379002" sldId="261"/>
            <ac:spMk id="16" creationId="{C46212EE-01CC-454A-833C-B8485AA4C077}"/>
          </ac:spMkLst>
        </pc:spChg>
        <pc:spChg chg="add del">
          <ac:chgData name="Matthew Zipay" userId="c82bfcbaae397682" providerId="LiveId" clId="{01D7202E-FBC4-49EC-8CEC-405C5C233DC3}" dt="2024-10-07T22:46:32.995" v="43" actId="26606"/>
          <ac:spMkLst>
            <pc:docMk/>
            <pc:sldMk cId="2250379002" sldId="261"/>
            <ac:spMk id="17" creationId="{7EFFE664-A3F2-4977-A6E3-C38CF57A1630}"/>
          </ac:spMkLst>
        </pc:spChg>
        <pc:spChg chg="add del">
          <ac:chgData name="Matthew Zipay" userId="c82bfcbaae397682" providerId="LiveId" clId="{01D7202E-FBC4-49EC-8CEC-405C5C233DC3}" dt="2024-10-07T22:44:46.665" v="27" actId="26606"/>
          <ac:spMkLst>
            <pc:docMk/>
            <pc:sldMk cId="2250379002" sldId="261"/>
            <ac:spMk id="18" creationId="{CDC77849-3BD1-4E59-BF04-13EDE548617B}"/>
          </ac:spMkLst>
        </pc:spChg>
        <pc:spChg chg="add del">
          <ac:chgData name="Matthew Zipay" userId="c82bfcbaae397682" providerId="LiveId" clId="{01D7202E-FBC4-49EC-8CEC-405C5C233DC3}" dt="2024-10-07T22:46:32.995" v="43" actId="26606"/>
          <ac:spMkLst>
            <pc:docMk/>
            <pc:sldMk cId="2250379002" sldId="261"/>
            <ac:spMk id="19" creationId="{C85C471A-7EB8-45A1-901F-B4BBC499F1ED}"/>
          </ac:spMkLst>
        </pc:spChg>
        <pc:spChg chg="add del">
          <ac:chgData name="Matthew Zipay" userId="c82bfcbaae397682" providerId="LiveId" clId="{01D7202E-FBC4-49EC-8CEC-405C5C233DC3}" dt="2024-10-07T22:44:48.609" v="29" actId="26606"/>
          <ac:spMkLst>
            <pc:docMk/>
            <pc:sldMk cId="2250379002" sldId="261"/>
            <ac:spMk id="20" creationId="{493167C4-7ABD-4E49-9694-5E0564B1C67C}"/>
          </ac:spMkLst>
        </pc:spChg>
        <pc:spChg chg="add del">
          <ac:chgData name="Matthew Zipay" userId="c82bfcbaae397682" providerId="LiveId" clId="{01D7202E-FBC4-49EC-8CEC-405C5C233DC3}" dt="2024-10-07T22:44:48.609" v="29" actId="26606"/>
          <ac:spMkLst>
            <pc:docMk/>
            <pc:sldMk cId="2250379002" sldId="261"/>
            <ac:spMk id="21" creationId="{26C48361-4990-441C-BCC7-1B7E71688F3B}"/>
          </ac:spMkLst>
        </pc:spChg>
        <pc:spChg chg="add del">
          <ac:chgData name="Matthew Zipay" userId="c82bfcbaae397682" providerId="LiveId" clId="{01D7202E-FBC4-49EC-8CEC-405C5C233DC3}" dt="2024-10-07T22:44:48.609" v="29" actId="26606"/>
          <ac:spMkLst>
            <pc:docMk/>
            <pc:sldMk cId="2250379002" sldId="261"/>
            <ac:spMk id="22" creationId="{A0F80B31-D942-4321-A7CC-3FF24C30A9FC}"/>
          </ac:spMkLst>
        </pc:spChg>
        <pc:spChg chg="add del">
          <ac:chgData name="Matthew Zipay" userId="c82bfcbaae397682" providerId="LiveId" clId="{01D7202E-FBC4-49EC-8CEC-405C5C233DC3}" dt="2024-10-07T22:44:48.609" v="29" actId="26606"/>
          <ac:spMkLst>
            <pc:docMk/>
            <pc:sldMk cId="2250379002" sldId="261"/>
            <ac:spMk id="23" creationId="{27DE213B-0A4F-4E9E-9153-8B0C2D0469BE}"/>
          </ac:spMkLst>
        </pc:spChg>
        <pc:spChg chg="add del">
          <ac:chgData name="Matthew Zipay" userId="c82bfcbaae397682" providerId="LiveId" clId="{01D7202E-FBC4-49EC-8CEC-405C5C233DC3}" dt="2024-10-07T22:48:16.740" v="53" actId="26606"/>
          <ac:spMkLst>
            <pc:docMk/>
            <pc:sldMk cId="2250379002" sldId="261"/>
            <ac:spMk id="24" creationId="{493167C4-7ABD-4E49-9694-5E0564B1C67C}"/>
          </ac:spMkLst>
        </pc:spChg>
        <pc:spChg chg="add del">
          <ac:chgData name="Matthew Zipay" userId="c82bfcbaae397682" providerId="LiveId" clId="{01D7202E-FBC4-49EC-8CEC-405C5C233DC3}" dt="2024-10-07T22:44:53.796" v="31" actId="26606"/>
          <ac:spMkLst>
            <pc:docMk/>
            <pc:sldMk cId="2250379002" sldId="261"/>
            <ac:spMk id="25" creationId="{493167C4-7ABD-4E49-9694-5E0564B1C67C}"/>
          </ac:spMkLst>
        </pc:spChg>
        <pc:spChg chg="add del">
          <ac:chgData name="Matthew Zipay" userId="c82bfcbaae397682" providerId="LiveId" clId="{01D7202E-FBC4-49EC-8CEC-405C5C233DC3}" dt="2024-10-07T22:44:53.796" v="31" actId="26606"/>
          <ac:spMkLst>
            <pc:docMk/>
            <pc:sldMk cId="2250379002" sldId="261"/>
            <ac:spMk id="26" creationId="{26C48361-4990-441C-BCC7-1B7E71688F3B}"/>
          </ac:spMkLst>
        </pc:spChg>
        <pc:spChg chg="add del">
          <ac:chgData name="Matthew Zipay" userId="c82bfcbaae397682" providerId="LiveId" clId="{01D7202E-FBC4-49EC-8CEC-405C5C233DC3}" dt="2024-10-07T22:44:53.796" v="31" actId="26606"/>
          <ac:spMkLst>
            <pc:docMk/>
            <pc:sldMk cId="2250379002" sldId="261"/>
            <ac:spMk id="27" creationId="{7EFFE664-A3F2-4977-A6E3-C38CF57A1630}"/>
          </ac:spMkLst>
        </pc:spChg>
        <pc:spChg chg="add del">
          <ac:chgData name="Matthew Zipay" userId="c82bfcbaae397682" providerId="LiveId" clId="{01D7202E-FBC4-49EC-8CEC-405C5C233DC3}" dt="2024-10-07T22:44:53.796" v="31" actId="26606"/>
          <ac:spMkLst>
            <pc:docMk/>
            <pc:sldMk cId="2250379002" sldId="261"/>
            <ac:spMk id="28" creationId="{C85C471A-7EB8-45A1-901F-B4BBC499F1ED}"/>
          </ac:spMkLst>
        </pc:spChg>
        <pc:spChg chg="add del">
          <ac:chgData name="Matthew Zipay" userId="c82bfcbaae397682" providerId="LiveId" clId="{01D7202E-FBC4-49EC-8CEC-405C5C233DC3}" dt="2024-10-07T22:48:16.740" v="53" actId="26606"/>
          <ac:spMkLst>
            <pc:docMk/>
            <pc:sldMk cId="2250379002" sldId="261"/>
            <ac:spMk id="29" creationId="{26C48361-4990-441C-BCC7-1B7E71688F3B}"/>
          </ac:spMkLst>
        </pc:spChg>
        <pc:spChg chg="add del">
          <ac:chgData name="Matthew Zipay" userId="c82bfcbaae397682" providerId="LiveId" clId="{01D7202E-FBC4-49EC-8CEC-405C5C233DC3}" dt="2024-10-07T22:45:06.227" v="33" actId="26606"/>
          <ac:spMkLst>
            <pc:docMk/>
            <pc:sldMk cId="2250379002" sldId="261"/>
            <ac:spMk id="30" creationId="{493167C4-7ABD-4E49-9694-5E0564B1C67C}"/>
          </ac:spMkLst>
        </pc:spChg>
        <pc:spChg chg="add del">
          <ac:chgData name="Matthew Zipay" userId="c82bfcbaae397682" providerId="LiveId" clId="{01D7202E-FBC4-49EC-8CEC-405C5C233DC3}" dt="2024-10-07T22:45:06.227" v="33" actId="26606"/>
          <ac:spMkLst>
            <pc:docMk/>
            <pc:sldMk cId="2250379002" sldId="261"/>
            <ac:spMk id="31" creationId="{26C48361-4990-441C-BCC7-1B7E71688F3B}"/>
          </ac:spMkLst>
        </pc:spChg>
        <pc:spChg chg="add del">
          <ac:chgData name="Matthew Zipay" userId="c82bfcbaae397682" providerId="LiveId" clId="{01D7202E-FBC4-49EC-8CEC-405C5C233DC3}" dt="2024-10-07T22:45:06.227" v="33" actId="26606"/>
          <ac:spMkLst>
            <pc:docMk/>
            <pc:sldMk cId="2250379002" sldId="261"/>
            <ac:spMk id="32" creationId="{CA3FC43A-F2E5-409E-8C82-7DC3B69EA268}"/>
          </ac:spMkLst>
        </pc:spChg>
        <pc:spChg chg="add del">
          <ac:chgData name="Matthew Zipay" userId="c82bfcbaae397682" providerId="LiveId" clId="{01D7202E-FBC4-49EC-8CEC-405C5C233DC3}" dt="2024-10-07T22:45:06.227" v="33" actId="26606"/>
          <ac:spMkLst>
            <pc:docMk/>
            <pc:sldMk cId="2250379002" sldId="261"/>
            <ac:spMk id="33" creationId="{1EEBFF7B-A218-4767-9A82-7ADFE8C9390D}"/>
          </ac:spMkLst>
        </pc:spChg>
        <pc:spChg chg="add del">
          <ac:chgData name="Matthew Zipay" userId="c82bfcbaae397682" providerId="LiveId" clId="{01D7202E-FBC4-49EC-8CEC-405C5C233DC3}" dt="2024-10-07T22:48:16.740" v="53" actId="26606"/>
          <ac:spMkLst>
            <pc:docMk/>
            <pc:sldMk cId="2250379002" sldId="261"/>
            <ac:spMk id="34" creationId="{B6BC6A0D-8979-47FF-B606-70528EF8E548}"/>
          </ac:spMkLst>
        </pc:spChg>
        <pc:spChg chg="add del">
          <ac:chgData name="Matthew Zipay" userId="c82bfcbaae397682" providerId="LiveId" clId="{01D7202E-FBC4-49EC-8CEC-405C5C233DC3}" dt="2024-10-07T22:45:29.537" v="35" actId="26606"/>
          <ac:spMkLst>
            <pc:docMk/>
            <pc:sldMk cId="2250379002" sldId="261"/>
            <ac:spMk id="35" creationId="{493167C4-7ABD-4E49-9694-5E0564B1C67C}"/>
          </ac:spMkLst>
        </pc:spChg>
        <pc:spChg chg="add del">
          <ac:chgData name="Matthew Zipay" userId="c82bfcbaae397682" providerId="LiveId" clId="{01D7202E-FBC4-49EC-8CEC-405C5C233DC3}" dt="2024-10-07T22:45:29.537" v="35" actId="26606"/>
          <ac:spMkLst>
            <pc:docMk/>
            <pc:sldMk cId="2250379002" sldId="261"/>
            <ac:spMk id="36" creationId="{26C48361-4990-441C-BCC7-1B7E71688F3B}"/>
          </ac:spMkLst>
        </pc:spChg>
        <pc:spChg chg="add del">
          <ac:chgData name="Matthew Zipay" userId="c82bfcbaae397682" providerId="LiveId" clId="{01D7202E-FBC4-49EC-8CEC-405C5C233DC3}" dt="2024-10-07T22:45:29.537" v="35" actId="26606"/>
          <ac:spMkLst>
            <pc:docMk/>
            <pc:sldMk cId="2250379002" sldId="261"/>
            <ac:spMk id="37" creationId="{79C8665A-B6C6-46BB-9012-A922385678AC}"/>
          </ac:spMkLst>
        </pc:spChg>
        <pc:spChg chg="add del">
          <ac:chgData name="Matthew Zipay" userId="c82bfcbaae397682" providerId="LiveId" clId="{01D7202E-FBC4-49EC-8CEC-405C5C233DC3}" dt="2024-10-07T22:45:29.537" v="35" actId="26606"/>
          <ac:spMkLst>
            <pc:docMk/>
            <pc:sldMk cId="2250379002" sldId="261"/>
            <ac:spMk id="38" creationId="{2D8964DE-AB9E-402E-8B81-8AA9BB47981B}"/>
          </ac:spMkLst>
        </pc:spChg>
        <pc:spChg chg="add del">
          <ac:chgData name="Matthew Zipay" userId="c82bfcbaae397682" providerId="LiveId" clId="{01D7202E-FBC4-49EC-8CEC-405C5C233DC3}" dt="2024-10-07T22:45:29.537" v="35" actId="26606"/>
          <ac:spMkLst>
            <pc:docMk/>
            <pc:sldMk cId="2250379002" sldId="261"/>
            <ac:spMk id="39" creationId="{0361BE5E-E17F-47E3-AF50-969EA826BEE1}"/>
          </ac:spMkLst>
        </pc:spChg>
        <pc:spChg chg="add del">
          <ac:chgData name="Matthew Zipay" userId="c82bfcbaae397682" providerId="LiveId" clId="{01D7202E-FBC4-49EC-8CEC-405C5C233DC3}" dt="2024-10-07T22:48:16.740" v="53" actId="26606"/>
          <ac:spMkLst>
            <pc:docMk/>
            <pc:sldMk cId="2250379002" sldId="261"/>
            <ac:spMk id="40" creationId="{3B92CCBF-1641-4D35-9B74-6E4981730FF5}"/>
          </ac:spMkLst>
        </pc:spChg>
        <pc:spChg chg="add del">
          <ac:chgData name="Matthew Zipay" userId="c82bfcbaae397682" providerId="LiveId" clId="{01D7202E-FBC4-49EC-8CEC-405C5C233DC3}" dt="2024-10-07T22:45:48.695" v="39" actId="26606"/>
          <ac:spMkLst>
            <pc:docMk/>
            <pc:sldMk cId="2250379002" sldId="261"/>
            <ac:spMk id="41" creationId="{493167C4-7ABD-4E49-9694-5E0564B1C67C}"/>
          </ac:spMkLst>
        </pc:spChg>
        <pc:spChg chg="add del">
          <ac:chgData name="Matthew Zipay" userId="c82bfcbaae397682" providerId="LiveId" clId="{01D7202E-FBC4-49EC-8CEC-405C5C233DC3}" dt="2024-10-07T22:45:48.695" v="39" actId="26606"/>
          <ac:spMkLst>
            <pc:docMk/>
            <pc:sldMk cId="2250379002" sldId="261"/>
            <ac:spMk id="42" creationId="{26C48361-4990-441C-BCC7-1B7E71688F3B}"/>
          </ac:spMkLst>
        </pc:spChg>
        <pc:spChg chg="add del">
          <ac:chgData name="Matthew Zipay" userId="c82bfcbaae397682" providerId="LiveId" clId="{01D7202E-FBC4-49EC-8CEC-405C5C233DC3}" dt="2024-10-07T22:45:48.695" v="39" actId="26606"/>
          <ac:spMkLst>
            <pc:docMk/>
            <pc:sldMk cId="2250379002" sldId="261"/>
            <ac:spMk id="43" creationId="{1322BCA3-31C1-4329-B0BA-4748F937B5C0}"/>
          </ac:spMkLst>
        </pc:spChg>
        <pc:spChg chg="add del">
          <ac:chgData name="Matthew Zipay" userId="c82bfcbaae397682" providerId="LiveId" clId="{01D7202E-FBC4-49EC-8CEC-405C5C233DC3}" dt="2024-10-07T22:45:48.695" v="39" actId="26606"/>
          <ac:spMkLst>
            <pc:docMk/>
            <pc:sldMk cId="2250379002" sldId="261"/>
            <ac:spMk id="44" creationId="{F6C1DD8F-426A-45F7-A524-5569263BE5D0}"/>
          </ac:spMkLst>
        </pc:spChg>
        <pc:spChg chg="add">
          <ac:chgData name="Matthew Zipay" userId="c82bfcbaae397682" providerId="LiveId" clId="{01D7202E-FBC4-49EC-8CEC-405C5C233DC3}" dt="2024-10-07T22:48:16.740" v="53" actId="26606"/>
          <ac:spMkLst>
            <pc:docMk/>
            <pc:sldMk cId="2250379002" sldId="261"/>
            <ac:spMk id="46" creationId="{493167C4-7ABD-4E49-9694-5E0564B1C67C}"/>
          </ac:spMkLst>
        </pc:spChg>
        <pc:spChg chg="add">
          <ac:chgData name="Matthew Zipay" userId="c82bfcbaae397682" providerId="LiveId" clId="{01D7202E-FBC4-49EC-8CEC-405C5C233DC3}" dt="2024-10-07T22:48:16.740" v="53" actId="26606"/>
          <ac:spMkLst>
            <pc:docMk/>
            <pc:sldMk cId="2250379002" sldId="261"/>
            <ac:spMk id="47" creationId="{26C48361-4990-441C-BCC7-1B7E71688F3B}"/>
          </ac:spMkLst>
        </pc:spChg>
        <pc:spChg chg="add">
          <ac:chgData name="Matthew Zipay" userId="c82bfcbaae397682" providerId="LiveId" clId="{01D7202E-FBC4-49EC-8CEC-405C5C233DC3}" dt="2024-10-07T22:48:16.740" v="53" actId="26606"/>
          <ac:spMkLst>
            <pc:docMk/>
            <pc:sldMk cId="2250379002" sldId="261"/>
            <ac:spMk id="49" creationId="{79C8665A-B6C6-46BB-9012-A922385678AC}"/>
          </ac:spMkLst>
        </pc:spChg>
        <pc:spChg chg="add">
          <ac:chgData name="Matthew Zipay" userId="c82bfcbaae397682" providerId="LiveId" clId="{01D7202E-FBC4-49EC-8CEC-405C5C233DC3}" dt="2024-10-07T22:48:16.740" v="53" actId="26606"/>
          <ac:spMkLst>
            <pc:docMk/>
            <pc:sldMk cId="2250379002" sldId="261"/>
            <ac:spMk id="51" creationId="{2D8964DE-AB9E-402E-8B81-8AA9BB47981B}"/>
          </ac:spMkLst>
        </pc:spChg>
        <pc:spChg chg="add">
          <ac:chgData name="Matthew Zipay" userId="c82bfcbaae397682" providerId="LiveId" clId="{01D7202E-FBC4-49EC-8CEC-405C5C233DC3}" dt="2024-10-07T22:48:16.740" v="53" actId="26606"/>
          <ac:spMkLst>
            <pc:docMk/>
            <pc:sldMk cId="2250379002" sldId="261"/>
            <ac:spMk id="53" creationId="{0361BE5E-E17F-47E3-AF50-969EA826BEE1}"/>
          </ac:spMkLst>
        </pc:spChg>
        <pc:picChg chg="add mod">
          <ac:chgData name="Matthew Zipay" userId="c82bfcbaae397682" providerId="LiveId" clId="{01D7202E-FBC4-49EC-8CEC-405C5C233DC3}" dt="2024-10-07T22:52:01.979" v="88" actId="1076"/>
          <ac:picMkLst>
            <pc:docMk/>
            <pc:sldMk cId="2250379002" sldId="261"/>
            <ac:picMk id="50" creationId="{8D6AC629-5604-0519-5C46-D7B40D67DD22}"/>
          </ac:picMkLst>
        </pc:picChg>
        <pc:inkChg chg="add del">
          <ac:chgData name="Matthew Zipay" userId="c82bfcbaae397682" providerId="LiveId" clId="{01D7202E-FBC4-49EC-8CEC-405C5C233DC3}" dt="2024-10-09T14:45:44.850" v="10651" actId="9405"/>
          <ac:inkMkLst>
            <pc:docMk/>
            <pc:sldMk cId="2250379002" sldId="261"/>
            <ac:inkMk id="2" creationId="{D2C8AFB9-A3DE-932A-A078-C6137B4E249C}"/>
          </ac:inkMkLst>
        </pc:inkChg>
        <pc:inkChg chg="add del">
          <ac:chgData name="Matthew Zipay" userId="c82bfcbaae397682" providerId="LiveId" clId="{01D7202E-FBC4-49EC-8CEC-405C5C233DC3}" dt="2024-10-09T14:48:45.524" v="10665"/>
          <ac:inkMkLst>
            <pc:docMk/>
            <pc:sldMk cId="2250379002" sldId="261"/>
            <ac:inkMk id="4" creationId="{77D50D02-A2D1-7DEC-B715-2375119DB1FC}"/>
          </ac:inkMkLst>
        </pc:inkChg>
        <pc:inkChg chg="add del">
          <ac:chgData name="Matthew Zipay" userId="c82bfcbaae397682" providerId="LiveId" clId="{01D7202E-FBC4-49EC-8CEC-405C5C233DC3}" dt="2024-10-09T14:48:43.384" v="10663"/>
          <ac:inkMkLst>
            <pc:docMk/>
            <pc:sldMk cId="2250379002" sldId="261"/>
            <ac:inkMk id="5" creationId="{69F20718-8A90-F39C-50AC-4504BC2B4924}"/>
          </ac:inkMkLst>
        </pc:inkChg>
        <pc:inkChg chg="add del">
          <ac:chgData name="Matthew Zipay" userId="c82bfcbaae397682" providerId="LiveId" clId="{01D7202E-FBC4-49EC-8CEC-405C5C233DC3}" dt="2024-10-09T14:46:06.773" v="10655" actId="9405"/>
          <ac:inkMkLst>
            <pc:docMk/>
            <pc:sldMk cId="2250379002" sldId="261"/>
            <ac:inkMk id="6" creationId="{1A72E0F9-180B-3378-1588-FEC2BFA2844B}"/>
          </ac:inkMkLst>
        </pc:inkChg>
        <pc:inkChg chg="add del">
          <ac:chgData name="Matthew Zipay" userId="c82bfcbaae397682" providerId="LiveId" clId="{01D7202E-FBC4-49EC-8CEC-405C5C233DC3}" dt="2024-10-09T14:48:44.742" v="10664"/>
          <ac:inkMkLst>
            <pc:docMk/>
            <pc:sldMk cId="2250379002" sldId="261"/>
            <ac:inkMk id="7" creationId="{8F3D47A0-774B-DFBE-F45E-F17FF4C45D58}"/>
          </ac:inkMkLst>
        </pc:inkChg>
        <pc:inkChg chg="add del">
          <ac:chgData name="Matthew Zipay" userId="c82bfcbaae397682" providerId="LiveId" clId="{01D7202E-FBC4-49EC-8CEC-405C5C233DC3}" dt="2024-10-09T14:49:03.988" v="10667" actId="9405"/>
          <ac:inkMkLst>
            <pc:docMk/>
            <pc:sldMk cId="2250379002" sldId="261"/>
            <ac:inkMk id="8" creationId="{66BF8AE6-4F22-979C-EACE-8FDED84B18E6}"/>
          </ac:inkMkLst>
        </pc:inkChg>
        <pc:inkChg chg="add del">
          <ac:chgData name="Matthew Zipay" userId="c82bfcbaae397682" providerId="LiveId" clId="{01D7202E-FBC4-49EC-8CEC-405C5C233DC3}" dt="2024-10-09T14:49:12.856" v="10669" actId="9405"/>
          <ac:inkMkLst>
            <pc:docMk/>
            <pc:sldMk cId="2250379002" sldId="261"/>
            <ac:inkMk id="9" creationId="{396C2259-67B9-A3C8-8A32-F6E16994A6B6}"/>
          </ac:inkMkLst>
        </pc:inkChg>
        <pc:inkChg chg="add del">
          <ac:chgData name="Matthew Zipay" userId="c82bfcbaae397682" providerId="LiveId" clId="{01D7202E-FBC4-49EC-8CEC-405C5C233DC3}" dt="2024-10-09T14:49:46.665" v="10677" actId="9405"/>
          <ac:inkMkLst>
            <pc:docMk/>
            <pc:sldMk cId="2250379002" sldId="261"/>
            <ac:inkMk id="10" creationId="{9FB76CF7-86EA-63E6-1B3A-FD535E86AF63}"/>
          </ac:inkMkLst>
        </pc:inkChg>
        <pc:inkChg chg="add del">
          <ac:chgData name="Matthew Zipay" userId="c82bfcbaae397682" providerId="LiveId" clId="{01D7202E-FBC4-49EC-8CEC-405C5C233DC3}" dt="2024-10-09T14:49:46.385" v="10676" actId="9405"/>
          <ac:inkMkLst>
            <pc:docMk/>
            <pc:sldMk cId="2250379002" sldId="261"/>
            <ac:inkMk id="11" creationId="{C439A8C9-09DF-BDB6-40C2-8FB541FAD0A7}"/>
          </ac:inkMkLst>
        </pc:inkChg>
        <pc:inkChg chg="add del">
          <ac:chgData name="Matthew Zipay" userId="c82bfcbaae397682" providerId="LiveId" clId="{01D7202E-FBC4-49EC-8CEC-405C5C233DC3}" dt="2024-10-09T14:49:32.519" v="10673" actId="9405"/>
          <ac:inkMkLst>
            <pc:docMk/>
            <pc:sldMk cId="2250379002" sldId="261"/>
            <ac:inkMk id="12" creationId="{0452F140-59B5-7A40-9DCE-B8D512BE3B2F}"/>
          </ac:inkMkLst>
        </pc:inkChg>
        <pc:inkChg chg="add del">
          <ac:chgData name="Matthew Zipay" userId="c82bfcbaae397682" providerId="LiveId" clId="{01D7202E-FBC4-49EC-8CEC-405C5C233DC3}" dt="2024-10-09T14:49:46.089" v="10675" actId="9405"/>
          <ac:inkMkLst>
            <pc:docMk/>
            <pc:sldMk cId="2250379002" sldId="261"/>
            <ac:inkMk id="13" creationId="{F6675FC2-9738-C23D-2136-402A6774330C}"/>
          </ac:inkMkLst>
        </pc:inkChg>
        <pc:cxnChg chg="add del">
          <ac:chgData name="Matthew Zipay" userId="c82bfcbaae397682" providerId="LiveId" clId="{01D7202E-FBC4-49EC-8CEC-405C5C233DC3}" dt="2024-10-07T22:46:22.497" v="41" actId="26606"/>
          <ac:cxnSpMkLst>
            <pc:docMk/>
            <pc:sldMk cId="2250379002" sldId="261"/>
            <ac:cxnSpMk id="11" creationId="{98D39CD7-AB20-4006-930C-6368406D01E5}"/>
          </ac:cxnSpMkLst>
        </pc:cxnChg>
        <pc:cxnChg chg="add del">
          <ac:chgData name="Matthew Zipay" userId="c82bfcbaae397682" providerId="LiveId" clId="{01D7202E-FBC4-49EC-8CEC-405C5C233DC3}" dt="2024-10-07T22:45:48.695" v="39" actId="26606"/>
          <ac:cxnSpMkLst>
            <pc:docMk/>
            <pc:sldMk cId="2250379002" sldId="261"/>
            <ac:cxnSpMk id="45" creationId="{98D39CD7-AB20-4006-930C-6368406D01E5}"/>
          </ac:cxnSpMkLst>
        </pc:cxnChg>
      </pc:sldChg>
      <pc:sldChg chg="addSp modSp add mod setBg modAnim modNotesTx">
        <pc:chgData name="Matthew Zipay" userId="c82bfcbaae397682" providerId="LiveId" clId="{01D7202E-FBC4-49EC-8CEC-405C5C233DC3}" dt="2024-10-10T15:24:47.515" v="24736" actId="27636"/>
        <pc:sldMkLst>
          <pc:docMk/>
          <pc:sldMk cId="166376758" sldId="262"/>
        </pc:sldMkLst>
        <pc:spChg chg="mod">
          <ac:chgData name="Matthew Zipay" userId="c82bfcbaae397682" providerId="LiveId" clId="{01D7202E-FBC4-49EC-8CEC-405C5C233DC3}" dt="2024-10-10T15:24:47.515" v="24736" actId="27636"/>
          <ac:spMkLst>
            <pc:docMk/>
            <pc:sldMk cId="166376758" sldId="262"/>
            <ac:spMk id="2" creationId="{3E4D819C-12B2-130E-86A2-D96FCAB4E82B}"/>
          </ac:spMkLst>
        </pc:spChg>
        <pc:spChg chg="mod">
          <ac:chgData name="Matthew Zipay" userId="c82bfcbaae397682" providerId="LiveId" clId="{01D7202E-FBC4-49EC-8CEC-405C5C233DC3}" dt="2024-10-08T01:17:33.428" v="1410" actId="207"/>
          <ac:spMkLst>
            <pc:docMk/>
            <pc:sldMk cId="166376758" sldId="262"/>
            <ac:spMk id="3" creationId="{80278CDA-1405-A26A-C80A-CEE6AADA4EC2}"/>
          </ac:spMkLst>
        </pc:spChg>
        <pc:spChg chg="add mod">
          <ac:chgData name="Matthew Zipay" userId="c82bfcbaae397682" providerId="LiveId" clId="{01D7202E-FBC4-49EC-8CEC-405C5C233DC3}" dt="2024-10-08T00:21:07.588" v="724" actId="1076"/>
          <ac:spMkLst>
            <pc:docMk/>
            <pc:sldMk cId="166376758" sldId="262"/>
            <ac:spMk id="4" creationId="{12D157C5-3879-D3AD-D676-CAB3AB9AF81E}"/>
          </ac:spMkLst>
        </pc:spChg>
        <pc:spChg chg="add">
          <ac:chgData name="Matthew Zipay" userId="c82bfcbaae397682" providerId="LiveId" clId="{01D7202E-FBC4-49EC-8CEC-405C5C233DC3}" dt="2024-10-08T00:17:59.293" v="678" actId="26606"/>
          <ac:spMkLst>
            <pc:docMk/>
            <pc:sldMk cId="166376758" sldId="262"/>
            <ac:spMk id="8" creationId="{51EBB8E8-DF34-46B4-8697-0D8C8DB6D529}"/>
          </ac:spMkLst>
        </pc:spChg>
        <pc:spChg chg="add">
          <ac:chgData name="Matthew Zipay" userId="c82bfcbaae397682" providerId="LiveId" clId="{01D7202E-FBC4-49EC-8CEC-405C5C233DC3}" dt="2024-10-08T00:17:59.293" v="678" actId="26606"/>
          <ac:spMkLst>
            <pc:docMk/>
            <pc:sldMk cId="166376758" sldId="262"/>
            <ac:spMk id="10" creationId="{35417EB8-D7CD-427B-B5E9-9A88C85B4527}"/>
          </ac:spMkLst>
        </pc:spChg>
        <pc:spChg chg="add">
          <ac:chgData name="Matthew Zipay" userId="c82bfcbaae397682" providerId="LiveId" clId="{01D7202E-FBC4-49EC-8CEC-405C5C233DC3}" dt="2024-10-08T00:17:59.293" v="678" actId="26606"/>
          <ac:spMkLst>
            <pc:docMk/>
            <pc:sldMk cId="166376758" sldId="262"/>
            <ac:spMk id="12" creationId="{ABB4B243-B5D9-4B56-B29F-6356B903BBE3}"/>
          </ac:spMkLst>
        </pc:spChg>
      </pc:sldChg>
      <pc:sldChg chg="addSp modSp new del mod setBg setClrOvrMap">
        <pc:chgData name="Matthew Zipay" userId="c82bfcbaae397682" providerId="LiveId" clId="{01D7202E-FBC4-49EC-8CEC-405C5C233DC3}" dt="2024-10-07T23:59:36.817" v="617" actId="2696"/>
        <pc:sldMkLst>
          <pc:docMk/>
          <pc:sldMk cId="710264357" sldId="262"/>
        </pc:sldMkLst>
        <pc:spChg chg="mod">
          <ac:chgData name="Matthew Zipay" userId="c82bfcbaae397682" providerId="LiveId" clId="{01D7202E-FBC4-49EC-8CEC-405C5C233DC3}" dt="2024-10-07T23:58:42.579" v="616" actId="26606"/>
          <ac:spMkLst>
            <pc:docMk/>
            <pc:sldMk cId="710264357" sldId="262"/>
            <ac:spMk id="2" creationId="{7D63C8E8-F04F-2B30-AF77-051A3A525940}"/>
          </ac:spMkLst>
        </pc:spChg>
        <pc:spChg chg="mod">
          <ac:chgData name="Matthew Zipay" userId="c82bfcbaae397682" providerId="LiveId" clId="{01D7202E-FBC4-49EC-8CEC-405C5C233DC3}" dt="2024-10-07T23:58:42.579" v="616" actId="26606"/>
          <ac:spMkLst>
            <pc:docMk/>
            <pc:sldMk cId="710264357" sldId="262"/>
            <ac:spMk id="3" creationId="{88E460BF-7464-6ABE-EBF8-4875F49435FA}"/>
          </ac:spMkLst>
        </pc:spChg>
        <pc:spChg chg="add">
          <ac:chgData name="Matthew Zipay" userId="c82bfcbaae397682" providerId="LiveId" clId="{01D7202E-FBC4-49EC-8CEC-405C5C233DC3}" dt="2024-10-07T23:58:42.579" v="616" actId="26606"/>
          <ac:spMkLst>
            <pc:docMk/>
            <pc:sldMk cId="710264357" sldId="262"/>
            <ac:spMk id="8" creationId="{D857F84B-F990-4F33-B2F0-F2BE21985A36}"/>
          </ac:spMkLst>
        </pc:spChg>
        <pc:spChg chg="add">
          <ac:chgData name="Matthew Zipay" userId="c82bfcbaae397682" providerId="LiveId" clId="{01D7202E-FBC4-49EC-8CEC-405C5C233DC3}" dt="2024-10-07T23:58:42.579" v="616" actId="26606"/>
          <ac:spMkLst>
            <pc:docMk/>
            <pc:sldMk cId="710264357" sldId="262"/>
            <ac:spMk id="10" creationId="{BDC9F4B3-E048-4DF2-8375-37385E2245F7}"/>
          </ac:spMkLst>
        </pc:spChg>
        <pc:spChg chg="add">
          <ac:chgData name="Matthew Zipay" userId="c82bfcbaae397682" providerId="LiveId" clId="{01D7202E-FBC4-49EC-8CEC-405C5C233DC3}" dt="2024-10-07T23:58:42.579" v="616" actId="26606"/>
          <ac:spMkLst>
            <pc:docMk/>
            <pc:sldMk cId="710264357" sldId="262"/>
            <ac:spMk id="12" creationId="{2A7B0992-8632-4B33-A492-ACB46559762E}"/>
          </ac:spMkLst>
        </pc:spChg>
      </pc:sldChg>
      <pc:sldChg chg="new del">
        <pc:chgData name="Matthew Zipay" userId="c82bfcbaae397682" providerId="LiveId" clId="{01D7202E-FBC4-49EC-8CEC-405C5C233DC3}" dt="2024-10-07T22:53:08.810" v="91" actId="2696"/>
        <pc:sldMkLst>
          <pc:docMk/>
          <pc:sldMk cId="1050409697" sldId="262"/>
        </pc:sldMkLst>
      </pc:sldChg>
      <pc:sldChg chg="addSp delSp modSp add mod setBg modNotesTx">
        <pc:chgData name="Matthew Zipay" userId="c82bfcbaae397682" providerId="LiveId" clId="{01D7202E-FBC4-49EC-8CEC-405C5C233DC3}" dt="2024-10-09T19:05:15.654" v="15195" actId="255"/>
        <pc:sldMkLst>
          <pc:docMk/>
          <pc:sldMk cId="1907914791" sldId="263"/>
        </pc:sldMkLst>
        <pc:spChg chg="mod">
          <ac:chgData name="Matthew Zipay" userId="c82bfcbaae397682" providerId="LiveId" clId="{01D7202E-FBC4-49EC-8CEC-405C5C233DC3}" dt="2024-10-09T19:05:15.654" v="15195" actId="255"/>
          <ac:spMkLst>
            <pc:docMk/>
            <pc:sldMk cId="1907914791" sldId="263"/>
            <ac:spMk id="3" creationId="{CE3975D1-66C6-DC87-3D15-22AB7404C7E8}"/>
          </ac:spMkLst>
        </pc:spChg>
        <pc:spChg chg="del">
          <ac:chgData name="Matthew Zipay" userId="c82bfcbaae397682" providerId="LiveId" clId="{01D7202E-FBC4-49EC-8CEC-405C5C233DC3}" dt="2024-10-08T15:38:30.190" v="5597" actId="26606"/>
          <ac:spMkLst>
            <pc:docMk/>
            <pc:sldMk cId="1907914791" sldId="263"/>
            <ac:spMk id="46" creationId="{493167C4-7ABD-4E49-9694-5E0564B1C67C}"/>
          </ac:spMkLst>
        </pc:spChg>
        <pc:spChg chg="del">
          <ac:chgData name="Matthew Zipay" userId="c82bfcbaae397682" providerId="LiveId" clId="{01D7202E-FBC4-49EC-8CEC-405C5C233DC3}" dt="2024-10-08T15:38:30.190" v="5597" actId="26606"/>
          <ac:spMkLst>
            <pc:docMk/>
            <pc:sldMk cId="1907914791" sldId="263"/>
            <ac:spMk id="47" creationId="{26C48361-4990-441C-BCC7-1B7E71688F3B}"/>
          </ac:spMkLst>
        </pc:spChg>
        <pc:spChg chg="del">
          <ac:chgData name="Matthew Zipay" userId="c82bfcbaae397682" providerId="LiveId" clId="{01D7202E-FBC4-49EC-8CEC-405C5C233DC3}" dt="2024-10-08T15:38:30.190" v="5597" actId="26606"/>
          <ac:spMkLst>
            <pc:docMk/>
            <pc:sldMk cId="1907914791" sldId="263"/>
            <ac:spMk id="49" creationId="{79C8665A-B6C6-46BB-9012-A922385678AC}"/>
          </ac:spMkLst>
        </pc:spChg>
        <pc:spChg chg="del">
          <ac:chgData name="Matthew Zipay" userId="c82bfcbaae397682" providerId="LiveId" clId="{01D7202E-FBC4-49EC-8CEC-405C5C233DC3}" dt="2024-10-08T15:38:30.190" v="5597" actId="26606"/>
          <ac:spMkLst>
            <pc:docMk/>
            <pc:sldMk cId="1907914791" sldId="263"/>
            <ac:spMk id="51" creationId="{2D8964DE-AB9E-402E-8B81-8AA9BB47981B}"/>
          </ac:spMkLst>
        </pc:spChg>
        <pc:spChg chg="del">
          <ac:chgData name="Matthew Zipay" userId="c82bfcbaae397682" providerId="LiveId" clId="{01D7202E-FBC4-49EC-8CEC-405C5C233DC3}" dt="2024-10-08T15:38:30.190" v="5597" actId="26606"/>
          <ac:spMkLst>
            <pc:docMk/>
            <pc:sldMk cId="1907914791" sldId="263"/>
            <ac:spMk id="53" creationId="{0361BE5E-E17F-47E3-AF50-969EA826BEE1}"/>
          </ac:spMkLst>
        </pc:spChg>
        <pc:spChg chg="add">
          <ac:chgData name="Matthew Zipay" userId="c82bfcbaae397682" providerId="LiveId" clId="{01D7202E-FBC4-49EC-8CEC-405C5C233DC3}" dt="2024-10-08T15:38:30.190" v="5597" actId="26606"/>
          <ac:spMkLst>
            <pc:docMk/>
            <pc:sldMk cId="1907914791" sldId="263"/>
            <ac:spMk id="58" creationId="{4D7161C7-045E-45D4-9F10-08C95D9F29FF}"/>
          </ac:spMkLst>
        </pc:spChg>
        <pc:spChg chg="add">
          <ac:chgData name="Matthew Zipay" userId="c82bfcbaae397682" providerId="LiveId" clId="{01D7202E-FBC4-49EC-8CEC-405C5C233DC3}" dt="2024-10-08T15:38:30.190" v="5597" actId="26606"/>
          <ac:spMkLst>
            <pc:docMk/>
            <pc:sldMk cId="1907914791" sldId="263"/>
            <ac:spMk id="60" creationId="{ABAF6370-6BA9-4B90-A186-9019906ABF4A}"/>
          </ac:spMkLst>
        </pc:spChg>
        <pc:spChg chg="add">
          <ac:chgData name="Matthew Zipay" userId="c82bfcbaae397682" providerId="LiveId" clId="{01D7202E-FBC4-49EC-8CEC-405C5C233DC3}" dt="2024-10-08T15:38:30.190" v="5597" actId="26606"/>
          <ac:spMkLst>
            <pc:docMk/>
            <pc:sldMk cId="1907914791" sldId="263"/>
            <ac:spMk id="62" creationId="{433F8C28-9D55-445E-BFC4-0E0010552078}"/>
          </ac:spMkLst>
        </pc:spChg>
        <pc:spChg chg="add">
          <ac:chgData name="Matthew Zipay" userId="c82bfcbaae397682" providerId="LiveId" clId="{01D7202E-FBC4-49EC-8CEC-405C5C233DC3}" dt="2024-10-08T15:38:30.190" v="5597" actId="26606"/>
          <ac:spMkLst>
            <pc:docMk/>
            <pc:sldMk cId="1907914791" sldId="263"/>
            <ac:spMk id="64" creationId="{646B810F-5DD5-4C38-8F58-4DD282BEB3D3}"/>
          </ac:spMkLst>
        </pc:spChg>
        <pc:picChg chg="add mod">
          <ac:chgData name="Matthew Zipay" userId="c82bfcbaae397682" providerId="LiveId" clId="{01D7202E-FBC4-49EC-8CEC-405C5C233DC3}" dt="2024-10-08T01:29:29.028" v="1889"/>
          <ac:picMkLst>
            <pc:docMk/>
            <pc:sldMk cId="1907914791" sldId="263"/>
            <ac:picMk id="4" creationId="{318461B8-1F38-E4B5-A1AA-2874C0729BA8}"/>
          </ac:picMkLst>
        </pc:picChg>
        <pc:picChg chg="add mod">
          <ac:chgData name="Matthew Zipay" userId="c82bfcbaae397682" providerId="LiveId" clId="{01D7202E-FBC4-49EC-8CEC-405C5C233DC3}" dt="2024-10-08T15:38:30.190" v="5597" actId="26606"/>
          <ac:picMkLst>
            <pc:docMk/>
            <pc:sldMk cId="1907914791" sldId="263"/>
            <ac:picMk id="6" creationId="{7439473E-266E-DAC9-A8F4-FC497FD416CF}"/>
          </ac:picMkLst>
        </pc:picChg>
        <pc:picChg chg="del">
          <ac:chgData name="Matthew Zipay" userId="c82bfcbaae397682" providerId="LiveId" clId="{01D7202E-FBC4-49EC-8CEC-405C5C233DC3}" dt="2024-10-08T01:27:54.463" v="1878" actId="478"/>
          <ac:picMkLst>
            <pc:docMk/>
            <pc:sldMk cId="1907914791" sldId="263"/>
            <ac:picMk id="50" creationId="{8D6AC629-5604-0519-5C46-D7B40D67DD22}"/>
          </ac:picMkLst>
        </pc:picChg>
        <pc:inkChg chg="add del">
          <ac:chgData name="Matthew Zipay" userId="c82bfcbaae397682" providerId="LiveId" clId="{01D7202E-FBC4-49EC-8CEC-405C5C233DC3}" dt="2024-10-09T14:50:14.185" v="10679"/>
          <ac:inkMkLst>
            <pc:docMk/>
            <pc:sldMk cId="1907914791" sldId="263"/>
            <ac:inkMk id="2" creationId="{FB8E0431-9F5D-FC83-5C45-6945E384FB5D}"/>
          </ac:inkMkLst>
        </pc:inkChg>
        <pc:inkChg chg="add del">
          <ac:chgData name="Matthew Zipay" userId="c82bfcbaae397682" providerId="LiveId" clId="{01D7202E-FBC4-49EC-8CEC-405C5C233DC3}" dt="2024-10-09T14:50:15.019" v="10680"/>
          <ac:inkMkLst>
            <pc:docMk/>
            <pc:sldMk cId="1907914791" sldId="263"/>
            <ac:inkMk id="4" creationId="{02016D90-2F06-3526-0B3E-53A20862D7BA}"/>
          </ac:inkMkLst>
        </pc:inkChg>
      </pc:sldChg>
      <pc:sldChg chg="add del">
        <pc:chgData name="Matthew Zipay" userId="c82bfcbaae397682" providerId="LiveId" clId="{01D7202E-FBC4-49EC-8CEC-405C5C233DC3}" dt="2024-10-07T23:51:46.466" v="186" actId="2696"/>
        <pc:sldMkLst>
          <pc:docMk/>
          <pc:sldMk cId="2082198303" sldId="263"/>
        </pc:sldMkLst>
      </pc:sldChg>
      <pc:sldChg chg="addSp delSp modSp new del mod setBg">
        <pc:chgData name="Matthew Zipay" userId="c82bfcbaae397682" providerId="LiveId" clId="{01D7202E-FBC4-49EC-8CEC-405C5C233DC3}" dt="2024-10-07T23:51:50.522" v="187" actId="2696"/>
        <pc:sldMkLst>
          <pc:docMk/>
          <pc:sldMk cId="2608768209" sldId="264"/>
        </pc:sldMkLst>
        <pc:spChg chg="mod">
          <ac:chgData name="Matthew Zipay" userId="c82bfcbaae397682" providerId="LiveId" clId="{01D7202E-FBC4-49EC-8CEC-405C5C233DC3}" dt="2024-10-07T22:54:10.430" v="95" actId="26606"/>
          <ac:spMkLst>
            <pc:docMk/>
            <pc:sldMk cId="2608768209" sldId="264"/>
            <ac:spMk id="2" creationId="{D1B15E9E-3337-D339-3650-7AB68702983C}"/>
          </ac:spMkLst>
        </pc:spChg>
        <pc:spChg chg="mod">
          <ac:chgData name="Matthew Zipay" userId="c82bfcbaae397682" providerId="LiveId" clId="{01D7202E-FBC4-49EC-8CEC-405C5C233DC3}" dt="2024-10-07T22:54:10.430" v="95" actId="26606"/>
          <ac:spMkLst>
            <pc:docMk/>
            <pc:sldMk cId="2608768209" sldId="264"/>
            <ac:spMk id="3" creationId="{A531B5E3-DCCD-063A-1ABE-D905F7DE0F53}"/>
          </ac:spMkLst>
        </pc:spChg>
        <pc:spChg chg="add del">
          <ac:chgData name="Matthew Zipay" userId="c82bfcbaae397682" providerId="LiveId" clId="{01D7202E-FBC4-49EC-8CEC-405C5C233DC3}" dt="2024-10-07T22:54:10.423" v="94" actId="26606"/>
          <ac:spMkLst>
            <pc:docMk/>
            <pc:sldMk cId="2608768209" sldId="264"/>
            <ac:spMk id="8" creationId="{493167C4-7ABD-4E49-9694-5E0564B1C67C}"/>
          </ac:spMkLst>
        </pc:spChg>
        <pc:spChg chg="add del">
          <ac:chgData name="Matthew Zipay" userId="c82bfcbaae397682" providerId="LiveId" clId="{01D7202E-FBC4-49EC-8CEC-405C5C233DC3}" dt="2024-10-07T22:54:10.423" v="94" actId="26606"/>
          <ac:spMkLst>
            <pc:docMk/>
            <pc:sldMk cId="2608768209" sldId="264"/>
            <ac:spMk id="10" creationId="{26C48361-4990-441C-BCC7-1B7E71688F3B}"/>
          </ac:spMkLst>
        </pc:spChg>
        <pc:spChg chg="add del">
          <ac:chgData name="Matthew Zipay" userId="c82bfcbaae397682" providerId="LiveId" clId="{01D7202E-FBC4-49EC-8CEC-405C5C233DC3}" dt="2024-10-07T22:54:10.423" v="94" actId="26606"/>
          <ac:spMkLst>
            <pc:docMk/>
            <pc:sldMk cId="2608768209" sldId="264"/>
            <ac:spMk id="12" creationId="{1322BCA3-31C1-4329-B0BA-4748F937B5C0}"/>
          </ac:spMkLst>
        </pc:spChg>
        <pc:spChg chg="add del">
          <ac:chgData name="Matthew Zipay" userId="c82bfcbaae397682" providerId="LiveId" clId="{01D7202E-FBC4-49EC-8CEC-405C5C233DC3}" dt="2024-10-07T22:54:10.423" v="94" actId="26606"/>
          <ac:spMkLst>
            <pc:docMk/>
            <pc:sldMk cId="2608768209" sldId="264"/>
            <ac:spMk id="14" creationId="{F6C1DD8F-426A-45F7-A524-5569263BE5D0}"/>
          </ac:spMkLst>
        </pc:spChg>
        <pc:spChg chg="add">
          <ac:chgData name="Matthew Zipay" userId="c82bfcbaae397682" providerId="LiveId" clId="{01D7202E-FBC4-49EC-8CEC-405C5C233DC3}" dt="2024-10-07T22:54:10.430" v="95" actId="26606"/>
          <ac:spMkLst>
            <pc:docMk/>
            <pc:sldMk cId="2608768209" sldId="264"/>
            <ac:spMk id="18" creationId="{493167C4-7ABD-4E49-9694-5E0564B1C67C}"/>
          </ac:spMkLst>
        </pc:spChg>
        <pc:spChg chg="add">
          <ac:chgData name="Matthew Zipay" userId="c82bfcbaae397682" providerId="LiveId" clId="{01D7202E-FBC4-49EC-8CEC-405C5C233DC3}" dt="2024-10-07T22:54:10.430" v="95" actId="26606"/>
          <ac:spMkLst>
            <pc:docMk/>
            <pc:sldMk cId="2608768209" sldId="264"/>
            <ac:spMk id="19" creationId="{26C48361-4990-441C-BCC7-1B7E71688F3B}"/>
          </ac:spMkLst>
        </pc:spChg>
        <pc:spChg chg="add">
          <ac:chgData name="Matthew Zipay" userId="c82bfcbaae397682" providerId="LiveId" clId="{01D7202E-FBC4-49EC-8CEC-405C5C233DC3}" dt="2024-10-07T22:54:10.430" v="95" actId="26606"/>
          <ac:spMkLst>
            <pc:docMk/>
            <pc:sldMk cId="2608768209" sldId="264"/>
            <ac:spMk id="20" creationId="{79C8665A-B6C6-46BB-9012-A922385678AC}"/>
          </ac:spMkLst>
        </pc:spChg>
        <pc:spChg chg="add">
          <ac:chgData name="Matthew Zipay" userId="c82bfcbaae397682" providerId="LiveId" clId="{01D7202E-FBC4-49EC-8CEC-405C5C233DC3}" dt="2024-10-07T22:54:10.430" v="95" actId="26606"/>
          <ac:spMkLst>
            <pc:docMk/>
            <pc:sldMk cId="2608768209" sldId="264"/>
            <ac:spMk id="21" creationId="{2D8964DE-AB9E-402E-8B81-8AA9BB47981B}"/>
          </ac:spMkLst>
        </pc:spChg>
        <pc:spChg chg="add">
          <ac:chgData name="Matthew Zipay" userId="c82bfcbaae397682" providerId="LiveId" clId="{01D7202E-FBC4-49EC-8CEC-405C5C233DC3}" dt="2024-10-07T22:54:10.430" v="95" actId="26606"/>
          <ac:spMkLst>
            <pc:docMk/>
            <pc:sldMk cId="2608768209" sldId="264"/>
            <ac:spMk id="22" creationId="{0361BE5E-E17F-47E3-AF50-969EA826BEE1}"/>
          </ac:spMkLst>
        </pc:spChg>
        <pc:cxnChg chg="add del">
          <ac:chgData name="Matthew Zipay" userId="c82bfcbaae397682" providerId="LiveId" clId="{01D7202E-FBC4-49EC-8CEC-405C5C233DC3}" dt="2024-10-07T22:54:10.423" v="94" actId="26606"/>
          <ac:cxnSpMkLst>
            <pc:docMk/>
            <pc:sldMk cId="2608768209" sldId="264"/>
            <ac:cxnSpMk id="16" creationId="{98D39CD7-AB20-4006-930C-6368406D01E5}"/>
          </ac:cxnSpMkLst>
        </pc:cxnChg>
      </pc:sldChg>
      <pc:sldChg chg="addSp delSp modSp add mod setBg modNotesTx">
        <pc:chgData name="Matthew Zipay" userId="c82bfcbaae397682" providerId="LiveId" clId="{01D7202E-FBC4-49EC-8CEC-405C5C233DC3}" dt="2024-10-09T19:05:22.173" v="15196" actId="255"/>
        <pc:sldMkLst>
          <pc:docMk/>
          <pc:sldMk cId="3694847572" sldId="264"/>
        </pc:sldMkLst>
        <pc:spChg chg="mod">
          <ac:chgData name="Matthew Zipay" userId="c82bfcbaae397682" providerId="LiveId" clId="{01D7202E-FBC4-49EC-8CEC-405C5C233DC3}" dt="2024-10-09T19:05:22.173" v="15196" actId="255"/>
          <ac:spMkLst>
            <pc:docMk/>
            <pc:sldMk cId="3694847572" sldId="264"/>
            <ac:spMk id="3" creationId="{CE3975D1-66C6-DC87-3D15-22AB7404C7E8}"/>
          </ac:spMkLst>
        </pc:spChg>
        <pc:spChg chg="del">
          <ac:chgData name="Matthew Zipay" userId="c82bfcbaae397682" providerId="LiveId" clId="{01D7202E-FBC4-49EC-8CEC-405C5C233DC3}" dt="2024-10-08T15:39:07.357" v="5600" actId="26606"/>
          <ac:spMkLst>
            <pc:docMk/>
            <pc:sldMk cId="3694847572" sldId="264"/>
            <ac:spMk id="46" creationId="{493167C4-7ABD-4E49-9694-5E0564B1C67C}"/>
          </ac:spMkLst>
        </pc:spChg>
        <pc:spChg chg="del">
          <ac:chgData name="Matthew Zipay" userId="c82bfcbaae397682" providerId="LiveId" clId="{01D7202E-FBC4-49EC-8CEC-405C5C233DC3}" dt="2024-10-08T15:39:07.357" v="5600" actId="26606"/>
          <ac:spMkLst>
            <pc:docMk/>
            <pc:sldMk cId="3694847572" sldId="264"/>
            <ac:spMk id="47" creationId="{26C48361-4990-441C-BCC7-1B7E71688F3B}"/>
          </ac:spMkLst>
        </pc:spChg>
        <pc:spChg chg="del">
          <ac:chgData name="Matthew Zipay" userId="c82bfcbaae397682" providerId="LiveId" clId="{01D7202E-FBC4-49EC-8CEC-405C5C233DC3}" dt="2024-10-08T15:39:07.357" v="5600" actId="26606"/>
          <ac:spMkLst>
            <pc:docMk/>
            <pc:sldMk cId="3694847572" sldId="264"/>
            <ac:spMk id="49" creationId="{79C8665A-B6C6-46BB-9012-A922385678AC}"/>
          </ac:spMkLst>
        </pc:spChg>
        <pc:spChg chg="del">
          <ac:chgData name="Matthew Zipay" userId="c82bfcbaae397682" providerId="LiveId" clId="{01D7202E-FBC4-49EC-8CEC-405C5C233DC3}" dt="2024-10-08T15:39:07.357" v="5600" actId="26606"/>
          <ac:spMkLst>
            <pc:docMk/>
            <pc:sldMk cId="3694847572" sldId="264"/>
            <ac:spMk id="51" creationId="{2D8964DE-AB9E-402E-8B81-8AA9BB47981B}"/>
          </ac:spMkLst>
        </pc:spChg>
        <pc:spChg chg="del">
          <ac:chgData name="Matthew Zipay" userId="c82bfcbaae397682" providerId="LiveId" clId="{01D7202E-FBC4-49EC-8CEC-405C5C233DC3}" dt="2024-10-08T15:39:07.357" v="5600" actId="26606"/>
          <ac:spMkLst>
            <pc:docMk/>
            <pc:sldMk cId="3694847572" sldId="264"/>
            <ac:spMk id="53" creationId="{0361BE5E-E17F-47E3-AF50-969EA826BEE1}"/>
          </ac:spMkLst>
        </pc:spChg>
        <pc:spChg chg="add">
          <ac:chgData name="Matthew Zipay" userId="c82bfcbaae397682" providerId="LiveId" clId="{01D7202E-FBC4-49EC-8CEC-405C5C233DC3}" dt="2024-10-08T15:39:07.357" v="5600" actId="26606"/>
          <ac:spMkLst>
            <pc:docMk/>
            <pc:sldMk cId="3694847572" sldId="264"/>
            <ac:spMk id="58" creationId="{4D7161C7-045E-45D4-9F10-08C95D9F29FF}"/>
          </ac:spMkLst>
        </pc:spChg>
        <pc:spChg chg="add">
          <ac:chgData name="Matthew Zipay" userId="c82bfcbaae397682" providerId="LiveId" clId="{01D7202E-FBC4-49EC-8CEC-405C5C233DC3}" dt="2024-10-08T15:39:07.357" v="5600" actId="26606"/>
          <ac:spMkLst>
            <pc:docMk/>
            <pc:sldMk cId="3694847572" sldId="264"/>
            <ac:spMk id="60" creationId="{ABAF6370-6BA9-4B90-A186-9019906ABF4A}"/>
          </ac:spMkLst>
        </pc:spChg>
        <pc:spChg chg="add">
          <ac:chgData name="Matthew Zipay" userId="c82bfcbaae397682" providerId="LiveId" clId="{01D7202E-FBC4-49EC-8CEC-405C5C233DC3}" dt="2024-10-08T15:39:07.357" v="5600" actId="26606"/>
          <ac:spMkLst>
            <pc:docMk/>
            <pc:sldMk cId="3694847572" sldId="264"/>
            <ac:spMk id="62" creationId="{433F8C28-9D55-445E-BFC4-0E0010552078}"/>
          </ac:spMkLst>
        </pc:spChg>
        <pc:spChg chg="add">
          <ac:chgData name="Matthew Zipay" userId="c82bfcbaae397682" providerId="LiveId" clId="{01D7202E-FBC4-49EC-8CEC-405C5C233DC3}" dt="2024-10-08T15:39:07.357" v="5600" actId="26606"/>
          <ac:spMkLst>
            <pc:docMk/>
            <pc:sldMk cId="3694847572" sldId="264"/>
            <ac:spMk id="64" creationId="{646B810F-5DD5-4C38-8F58-4DD282BEB3D3}"/>
          </ac:spMkLst>
        </pc:spChg>
        <pc:picChg chg="add mod">
          <ac:chgData name="Matthew Zipay" userId="c82bfcbaae397682" providerId="LiveId" clId="{01D7202E-FBC4-49EC-8CEC-405C5C233DC3}" dt="2024-10-08T15:39:07.357" v="5600" actId="26606"/>
          <ac:picMkLst>
            <pc:docMk/>
            <pc:sldMk cId="3694847572" sldId="264"/>
            <ac:picMk id="4" creationId="{7367DBC5-B127-D52E-F0D5-627527167F6D}"/>
          </ac:picMkLst>
        </pc:picChg>
        <pc:picChg chg="del">
          <ac:chgData name="Matthew Zipay" userId="c82bfcbaae397682" providerId="LiveId" clId="{01D7202E-FBC4-49EC-8CEC-405C5C233DC3}" dt="2024-10-08T02:07:20.688" v="2456" actId="478"/>
          <ac:picMkLst>
            <pc:docMk/>
            <pc:sldMk cId="3694847572" sldId="264"/>
            <ac:picMk id="6" creationId="{7439473E-266E-DAC9-A8F4-FC497FD416CF}"/>
          </ac:picMkLst>
        </pc:picChg>
        <pc:inkChg chg="add del">
          <ac:chgData name="Matthew Zipay" userId="c82bfcbaae397682" providerId="LiveId" clId="{01D7202E-FBC4-49EC-8CEC-405C5C233DC3}" dt="2024-10-09T14:50:12.091" v="10678"/>
          <ac:inkMkLst>
            <pc:docMk/>
            <pc:sldMk cId="3694847572" sldId="264"/>
            <ac:inkMk id="2" creationId="{C527AD4D-FF43-761C-D984-0453393779AE}"/>
          </ac:inkMkLst>
        </pc:inkChg>
      </pc:sldChg>
      <pc:sldChg chg="addSp delSp modSp add mod setBg modNotesTx">
        <pc:chgData name="Matthew Zipay" userId="c82bfcbaae397682" providerId="LiveId" clId="{01D7202E-FBC4-49EC-8CEC-405C5C233DC3}" dt="2024-10-09T19:06:50.921" v="15197" actId="255"/>
        <pc:sldMkLst>
          <pc:docMk/>
          <pc:sldMk cId="994245491" sldId="265"/>
        </pc:sldMkLst>
        <pc:spChg chg="mod">
          <ac:chgData name="Matthew Zipay" userId="c82bfcbaae397682" providerId="LiveId" clId="{01D7202E-FBC4-49EC-8CEC-405C5C233DC3}" dt="2024-10-09T19:06:50.921" v="15197" actId="255"/>
          <ac:spMkLst>
            <pc:docMk/>
            <pc:sldMk cId="994245491" sldId="265"/>
            <ac:spMk id="3" creationId="{CE3975D1-66C6-DC87-3D15-22AB7404C7E8}"/>
          </ac:spMkLst>
        </pc:spChg>
        <pc:spChg chg="del">
          <ac:chgData name="Matthew Zipay" userId="c82bfcbaae397682" providerId="LiveId" clId="{01D7202E-FBC4-49EC-8CEC-405C5C233DC3}" dt="2024-10-08T15:40:27.805" v="5606" actId="26606"/>
          <ac:spMkLst>
            <pc:docMk/>
            <pc:sldMk cId="994245491" sldId="265"/>
            <ac:spMk id="46" creationId="{493167C4-7ABD-4E49-9694-5E0564B1C67C}"/>
          </ac:spMkLst>
        </pc:spChg>
        <pc:spChg chg="del">
          <ac:chgData name="Matthew Zipay" userId="c82bfcbaae397682" providerId="LiveId" clId="{01D7202E-FBC4-49EC-8CEC-405C5C233DC3}" dt="2024-10-08T15:40:27.805" v="5606" actId="26606"/>
          <ac:spMkLst>
            <pc:docMk/>
            <pc:sldMk cId="994245491" sldId="265"/>
            <ac:spMk id="47" creationId="{26C48361-4990-441C-BCC7-1B7E71688F3B}"/>
          </ac:spMkLst>
        </pc:spChg>
        <pc:spChg chg="del">
          <ac:chgData name="Matthew Zipay" userId="c82bfcbaae397682" providerId="LiveId" clId="{01D7202E-FBC4-49EC-8CEC-405C5C233DC3}" dt="2024-10-08T15:40:27.805" v="5606" actId="26606"/>
          <ac:spMkLst>
            <pc:docMk/>
            <pc:sldMk cId="994245491" sldId="265"/>
            <ac:spMk id="49" creationId="{79C8665A-B6C6-46BB-9012-A922385678AC}"/>
          </ac:spMkLst>
        </pc:spChg>
        <pc:spChg chg="del">
          <ac:chgData name="Matthew Zipay" userId="c82bfcbaae397682" providerId="LiveId" clId="{01D7202E-FBC4-49EC-8CEC-405C5C233DC3}" dt="2024-10-08T15:40:27.805" v="5606" actId="26606"/>
          <ac:spMkLst>
            <pc:docMk/>
            <pc:sldMk cId="994245491" sldId="265"/>
            <ac:spMk id="51" creationId="{2D8964DE-AB9E-402E-8B81-8AA9BB47981B}"/>
          </ac:spMkLst>
        </pc:spChg>
        <pc:spChg chg="del">
          <ac:chgData name="Matthew Zipay" userId="c82bfcbaae397682" providerId="LiveId" clId="{01D7202E-FBC4-49EC-8CEC-405C5C233DC3}" dt="2024-10-08T15:40:27.805" v="5606" actId="26606"/>
          <ac:spMkLst>
            <pc:docMk/>
            <pc:sldMk cId="994245491" sldId="265"/>
            <ac:spMk id="53" creationId="{0361BE5E-E17F-47E3-AF50-969EA826BEE1}"/>
          </ac:spMkLst>
        </pc:spChg>
        <pc:spChg chg="add">
          <ac:chgData name="Matthew Zipay" userId="c82bfcbaae397682" providerId="LiveId" clId="{01D7202E-FBC4-49EC-8CEC-405C5C233DC3}" dt="2024-10-08T15:40:27.805" v="5606" actId="26606"/>
          <ac:spMkLst>
            <pc:docMk/>
            <pc:sldMk cId="994245491" sldId="265"/>
            <ac:spMk id="58" creationId="{4D7161C7-045E-45D4-9F10-08C95D9F29FF}"/>
          </ac:spMkLst>
        </pc:spChg>
        <pc:spChg chg="add">
          <ac:chgData name="Matthew Zipay" userId="c82bfcbaae397682" providerId="LiveId" clId="{01D7202E-FBC4-49EC-8CEC-405C5C233DC3}" dt="2024-10-08T15:40:27.805" v="5606" actId="26606"/>
          <ac:spMkLst>
            <pc:docMk/>
            <pc:sldMk cId="994245491" sldId="265"/>
            <ac:spMk id="60" creationId="{ABAF6370-6BA9-4B90-A186-9019906ABF4A}"/>
          </ac:spMkLst>
        </pc:spChg>
        <pc:spChg chg="add">
          <ac:chgData name="Matthew Zipay" userId="c82bfcbaae397682" providerId="LiveId" clId="{01D7202E-FBC4-49EC-8CEC-405C5C233DC3}" dt="2024-10-08T15:40:27.805" v="5606" actId="26606"/>
          <ac:spMkLst>
            <pc:docMk/>
            <pc:sldMk cId="994245491" sldId="265"/>
            <ac:spMk id="62" creationId="{433F8C28-9D55-445E-BFC4-0E0010552078}"/>
          </ac:spMkLst>
        </pc:spChg>
        <pc:spChg chg="add">
          <ac:chgData name="Matthew Zipay" userId="c82bfcbaae397682" providerId="LiveId" clId="{01D7202E-FBC4-49EC-8CEC-405C5C233DC3}" dt="2024-10-08T15:40:27.805" v="5606" actId="26606"/>
          <ac:spMkLst>
            <pc:docMk/>
            <pc:sldMk cId="994245491" sldId="265"/>
            <ac:spMk id="64" creationId="{646B810F-5DD5-4C38-8F58-4DD282BEB3D3}"/>
          </ac:spMkLst>
        </pc:spChg>
        <pc:picChg chg="del">
          <ac:chgData name="Matthew Zipay" userId="c82bfcbaae397682" providerId="LiveId" clId="{01D7202E-FBC4-49EC-8CEC-405C5C233DC3}" dt="2024-10-08T02:09:59.171" v="2679" actId="478"/>
          <ac:picMkLst>
            <pc:docMk/>
            <pc:sldMk cId="994245491" sldId="265"/>
            <ac:picMk id="4" creationId="{7367DBC5-B127-D52E-F0D5-627527167F6D}"/>
          </ac:picMkLst>
        </pc:picChg>
        <pc:picChg chg="add mod">
          <ac:chgData name="Matthew Zipay" userId="c82bfcbaae397682" providerId="LiveId" clId="{01D7202E-FBC4-49EC-8CEC-405C5C233DC3}" dt="2024-10-09T14:48:08.936" v="10662" actId="1076"/>
          <ac:picMkLst>
            <pc:docMk/>
            <pc:sldMk cId="994245491" sldId="265"/>
            <ac:picMk id="4" creationId="{CB96A325-6524-5F04-1358-05D54FF5C492}"/>
          </ac:picMkLst>
        </pc:picChg>
        <pc:picChg chg="add del mod">
          <ac:chgData name="Matthew Zipay" userId="c82bfcbaae397682" providerId="LiveId" clId="{01D7202E-FBC4-49EC-8CEC-405C5C233DC3}" dt="2024-10-09T04:22:44.262" v="7077" actId="478"/>
          <ac:picMkLst>
            <pc:docMk/>
            <pc:sldMk cId="994245491" sldId="265"/>
            <ac:picMk id="5" creationId="{94A7C44E-6CF4-AB86-9C39-DCEF67CFDDFD}"/>
          </ac:picMkLst>
        </pc:picChg>
        <pc:picChg chg="add del mod">
          <ac:chgData name="Matthew Zipay" userId="c82bfcbaae397682" providerId="LiveId" clId="{01D7202E-FBC4-49EC-8CEC-405C5C233DC3}" dt="2024-10-09T14:47:30.638" v="10660" actId="478"/>
          <ac:picMkLst>
            <pc:docMk/>
            <pc:sldMk cId="994245491" sldId="265"/>
            <ac:picMk id="7" creationId="{DEB2DB5F-49BD-A376-FDB3-03BEA2C0C369}"/>
          </ac:picMkLst>
        </pc:picChg>
      </pc:sldChg>
      <pc:sldChg chg="addSp delSp modSp add del mod ord modNotesTx">
        <pc:chgData name="Matthew Zipay" userId="c82bfcbaae397682" providerId="LiveId" clId="{01D7202E-FBC4-49EC-8CEC-405C5C233DC3}" dt="2024-10-08T02:32:30.237" v="3180" actId="2696"/>
        <pc:sldMkLst>
          <pc:docMk/>
          <pc:sldMk cId="120914050" sldId="266"/>
        </pc:sldMkLst>
        <pc:spChg chg="mod">
          <ac:chgData name="Matthew Zipay" userId="c82bfcbaae397682" providerId="LiveId" clId="{01D7202E-FBC4-49EC-8CEC-405C5C233DC3}" dt="2024-10-08T02:20:35.055" v="2939" actId="1076"/>
          <ac:spMkLst>
            <pc:docMk/>
            <pc:sldMk cId="120914050" sldId="266"/>
            <ac:spMk id="3" creationId="{CE3975D1-66C6-DC87-3D15-22AB7404C7E8}"/>
          </ac:spMkLst>
        </pc:spChg>
        <pc:picChg chg="add mod">
          <ac:chgData name="Matthew Zipay" userId="c82bfcbaae397682" providerId="LiveId" clId="{01D7202E-FBC4-49EC-8CEC-405C5C233DC3}" dt="2024-10-08T02:20:22.516" v="2937" actId="1076"/>
          <ac:picMkLst>
            <pc:docMk/>
            <pc:sldMk cId="120914050" sldId="266"/>
            <ac:picMk id="4" creationId="{BA707A90-A2E6-475C-385B-E1280FE15D44}"/>
          </ac:picMkLst>
        </pc:picChg>
        <pc:picChg chg="del">
          <ac:chgData name="Matthew Zipay" userId="c82bfcbaae397682" providerId="LiveId" clId="{01D7202E-FBC4-49EC-8CEC-405C5C233DC3}" dt="2024-10-08T02:19:15.268" v="2897" actId="478"/>
          <ac:picMkLst>
            <pc:docMk/>
            <pc:sldMk cId="120914050" sldId="266"/>
            <ac:picMk id="50" creationId="{8D6AC629-5604-0519-5C46-D7B40D67DD22}"/>
          </ac:picMkLst>
        </pc:picChg>
      </pc:sldChg>
      <pc:sldChg chg="add modNotesTx">
        <pc:chgData name="Matthew Zipay" userId="c82bfcbaae397682" providerId="LiveId" clId="{01D7202E-FBC4-49EC-8CEC-405C5C233DC3}" dt="2024-10-08T02:28:38.572" v="3175" actId="20577"/>
        <pc:sldMkLst>
          <pc:docMk/>
          <pc:sldMk cId="1604799365" sldId="267"/>
        </pc:sldMkLst>
      </pc:sldChg>
      <pc:sldChg chg="addSp delSp modSp add mod setBg modNotesTx">
        <pc:chgData name="Matthew Zipay" userId="c82bfcbaae397682" providerId="LiveId" clId="{01D7202E-FBC4-49EC-8CEC-405C5C233DC3}" dt="2024-10-09T19:07:10.194" v="15198" actId="255"/>
        <pc:sldMkLst>
          <pc:docMk/>
          <pc:sldMk cId="3738914497" sldId="268"/>
        </pc:sldMkLst>
        <pc:spChg chg="mod">
          <ac:chgData name="Matthew Zipay" userId="c82bfcbaae397682" providerId="LiveId" clId="{01D7202E-FBC4-49EC-8CEC-405C5C233DC3}" dt="2024-10-09T19:07:10.194" v="15198" actId="255"/>
          <ac:spMkLst>
            <pc:docMk/>
            <pc:sldMk cId="3738914497" sldId="268"/>
            <ac:spMk id="3" creationId="{CE3975D1-66C6-DC87-3D15-22AB7404C7E8}"/>
          </ac:spMkLst>
        </pc:spChg>
        <pc:spChg chg="del">
          <ac:chgData name="Matthew Zipay" userId="c82bfcbaae397682" providerId="LiveId" clId="{01D7202E-FBC4-49EC-8CEC-405C5C233DC3}" dt="2024-10-08T15:42:00.121" v="5611" actId="26606"/>
          <ac:spMkLst>
            <pc:docMk/>
            <pc:sldMk cId="3738914497" sldId="268"/>
            <ac:spMk id="46" creationId="{493167C4-7ABD-4E49-9694-5E0564B1C67C}"/>
          </ac:spMkLst>
        </pc:spChg>
        <pc:spChg chg="del">
          <ac:chgData name="Matthew Zipay" userId="c82bfcbaae397682" providerId="LiveId" clId="{01D7202E-FBC4-49EC-8CEC-405C5C233DC3}" dt="2024-10-08T15:42:00.121" v="5611" actId="26606"/>
          <ac:spMkLst>
            <pc:docMk/>
            <pc:sldMk cId="3738914497" sldId="268"/>
            <ac:spMk id="47" creationId="{26C48361-4990-441C-BCC7-1B7E71688F3B}"/>
          </ac:spMkLst>
        </pc:spChg>
        <pc:spChg chg="del">
          <ac:chgData name="Matthew Zipay" userId="c82bfcbaae397682" providerId="LiveId" clId="{01D7202E-FBC4-49EC-8CEC-405C5C233DC3}" dt="2024-10-08T15:42:00.121" v="5611" actId="26606"/>
          <ac:spMkLst>
            <pc:docMk/>
            <pc:sldMk cId="3738914497" sldId="268"/>
            <ac:spMk id="49" creationId="{79C8665A-B6C6-46BB-9012-A922385678AC}"/>
          </ac:spMkLst>
        </pc:spChg>
        <pc:spChg chg="del">
          <ac:chgData name="Matthew Zipay" userId="c82bfcbaae397682" providerId="LiveId" clId="{01D7202E-FBC4-49EC-8CEC-405C5C233DC3}" dt="2024-10-08T15:42:00.121" v="5611" actId="26606"/>
          <ac:spMkLst>
            <pc:docMk/>
            <pc:sldMk cId="3738914497" sldId="268"/>
            <ac:spMk id="51" creationId="{2D8964DE-AB9E-402E-8B81-8AA9BB47981B}"/>
          </ac:spMkLst>
        </pc:spChg>
        <pc:spChg chg="del">
          <ac:chgData name="Matthew Zipay" userId="c82bfcbaae397682" providerId="LiveId" clId="{01D7202E-FBC4-49EC-8CEC-405C5C233DC3}" dt="2024-10-08T15:42:00.121" v="5611" actId="26606"/>
          <ac:spMkLst>
            <pc:docMk/>
            <pc:sldMk cId="3738914497" sldId="268"/>
            <ac:spMk id="53" creationId="{0361BE5E-E17F-47E3-AF50-969EA826BEE1}"/>
          </ac:spMkLst>
        </pc:spChg>
        <pc:spChg chg="add">
          <ac:chgData name="Matthew Zipay" userId="c82bfcbaae397682" providerId="LiveId" clId="{01D7202E-FBC4-49EC-8CEC-405C5C233DC3}" dt="2024-10-08T15:42:00.121" v="5611" actId="26606"/>
          <ac:spMkLst>
            <pc:docMk/>
            <pc:sldMk cId="3738914497" sldId="268"/>
            <ac:spMk id="58" creationId="{4D7161C7-045E-45D4-9F10-08C95D9F29FF}"/>
          </ac:spMkLst>
        </pc:spChg>
        <pc:spChg chg="add">
          <ac:chgData name="Matthew Zipay" userId="c82bfcbaae397682" providerId="LiveId" clId="{01D7202E-FBC4-49EC-8CEC-405C5C233DC3}" dt="2024-10-08T15:42:00.121" v="5611" actId="26606"/>
          <ac:spMkLst>
            <pc:docMk/>
            <pc:sldMk cId="3738914497" sldId="268"/>
            <ac:spMk id="60" creationId="{ABAF6370-6BA9-4B90-A186-9019906ABF4A}"/>
          </ac:spMkLst>
        </pc:spChg>
        <pc:spChg chg="add">
          <ac:chgData name="Matthew Zipay" userId="c82bfcbaae397682" providerId="LiveId" clId="{01D7202E-FBC4-49EC-8CEC-405C5C233DC3}" dt="2024-10-08T15:42:00.121" v="5611" actId="26606"/>
          <ac:spMkLst>
            <pc:docMk/>
            <pc:sldMk cId="3738914497" sldId="268"/>
            <ac:spMk id="62" creationId="{433F8C28-9D55-445E-BFC4-0E0010552078}"/>
          </ac:spMkLst>
        </pc:spChg>
        <pc:spChg chg="add">
          <ac:chgData name="Matthew Zipay" userId="c82bfcbaae397682" providerId="LiveId" clId="{01D7202E-FBC4-49EC-8CEC-405C5C233DC3}" dt="2024-10-08T15:42:00.121" v="5611" actId="26606"/>
          <ac:spMkLst>
            <pc:docMk/>
            <pc:sldMk cId="3738914497" sldId="268"/>
            <ac:spMk id="64" creationId="{646B810F-5DD5-4C38-8F58-4DD282BEB3D3}"/>
          </ac:spMkLst>
        </pc:spChg>
        <pc:picChg chg="del">
          <ac:chgData name="Matthew Zipay" userId="c82bfcbaae397682" providerId="LiveId" clId="{01D7202E-FBC4-49EC-8CEC-405C5C233DC3}" dt="2024-10-08T02:31:48.053" v="3177" actId="478"/>
          <ac:picMkLst>
            <pc:docMk/>
            <pc:sldMk cId="3738914497" sldId="268"/>
            <ac:picMk id="4" creationId="{BA707A90-A2E6-475C-385B-E1280FE15D44}"/>
          </ac:picMkLst>
        </pc:picChg>
        <pc:picChg chg="add mod">
          <ac:chgData name="Matthew Zipay" userId="c82bfcbaae397682" providerId="LiveId" clId="{01D7202E-FBC4-49EC-8CEC-405C5C233DC3}" dt="2024-10-08T15:42:00.121" v="5611" actId="26606"/>
          <ac:picMkLst>
            <pc:docMk/>
            <pc:sldMk cId="3738914497" sldId="268"/>
            <ac:picMk id="5" creationId="{1FC3C7E0-E10C-C71E-A30F-32E8E8E43054}"/>
          </ac:picMkLst>
        </pc:picChg>
      </pc:sldChg>
      <pc:sldChg chg="addSp delSp modSp add mod setBg modNotesTx">
        <pc:chgData name="Matthew Zipay" userId="c82bfcbaae397682" providerId="LiveId" clId="{01D7202E-FBC4-49EC-8CEC-405C5C233DC3}" dt="2024-10-09T19:07:37.386" v="15205" actId="20577"/>
        <pc:sldMkLst>
          <pc:docMk/>
          <pc:sldMk cId="2123885894" sldId="269"/>
        </pc:sldMkLst>
        <pc:spChg chg="mod">
          <ac:chgData name="Matthew Zipay" userId="c82bfcbaae397682" providerId="LiveId" clId="{01D7202E-FBC4-49EC-8CEC-405C5C233DC3}" dt="2024-10-09T19:07:37.386" v="15205" actId="20577"/>
          <ac:spMkLst>
            <pc:docMk/>
            <pc:sldMk cId="2123885894" sldId="269"/>
            <ac:spMk id="3" creationId="{CE3975D1-66C6-DC87-3D15-22AB7404C7E8}"/>
          </ac:spMkLst>
        </pc:spChg>
        <pc:spChg chg="del">
          <ac:chgData name="Matthew Zipay" userId="c82bfcbaae397682" providerId="LiveId" clId="{01D7202E-FBC4-49EC-8CEC-405C5C233DC3}" dt="2024-10-08T15:43:14.243" v="5625" actId="26606"/>
          <ac:spMkLst>
            <pc:docMk/>
            <pc:sldMk cId="2123885894" sldId="269"/>
            <ac:spMk id="46" creationId="{493167C4-7ABD-4E49-9694-5E0564B1C67C}"/>
          </ac:spMkLst>
        </pc:spChg>
        <pc:spChg chg="del">
          <ac:chgData name="Matthew Zipay" userId="c82bfcbaae397682" providerId="LiveId" clId="{01D7202E-FBC4-49EC-8CEC-405C5C233DC3}" dt="2024-10-08T15:43:14.243" v="5625" actId="26606"/>
          <ac:spMkLst>
            <pc:docMk/>
            <pc:sldMk cId="2123885894" sldId="269"/>
            <ac:spMk id="47" creationId="{26C48361-4990-441C-BCC7-1B7E71688F3B}"/>
          </ac:spMkLst>
        </pc:spChg>
        <pc:spChg chg="del">
          <ac:chgData name="Matthew Zipay" userId="c82bfcbaae397682" providerId="LiveId" clId="{01D7202E-FBC4-49EC-8CEC-405C5C233DC3}" dt="2024-10-08T15:43:14.243" v="5625" actId="26606"/>
          <ac:spMkLst>
            <pc:docMk/>
            <pc:sldMk cId="2123885894" sldId="269"/>
            <ac:spMk id="49" creationId="{79C8665A-B6C6-46BB-9012-A922385678AC}"/>
          </ac:spMkLst>
        </pc:spChg>
        <pc:spChg chg="del">
          <ac:chgData name="Matthew Zipay" userId="c82bfcbaae397682" providerId="LiveId" clId="{01D7202E-FBC4-49EC-8CEC-405C5C233DC3}" dt="2024-10-08T15:43:14.243" v="5625" actId="26606"/>
          <ac:spMkLst>
            <pc:docMk/>
            <pc:sldMk cId="2123885894" sldId="269"/>
            <ac:spMk id="51" creationId="{2D8964DE-AB9E-402E-8B81-8AA9BB47981B}"/>
          </ac:spMkLst>
        </pc:spChg>
        <pc:spChg chg="del">
          <ac:chgData name="Matthew Zipay" userId="c82bfcbaae397682" providerId="LiveId" clId="{01D7202E-FBC4-49EC-8CEC-405C5C233DC3}" dt="2024-10-08T15:43:14.243" v="5625" actId="26606"/>
          <ac:spMkLst>
            <pc:docMk/>
            <pc:sldMk cId="2123885894" sldId="269"/>
            <ac:spMk id="53" creationId="{0361BE5E-E17F-47E3-AF50-969EA826BEE1}"/>
          </ac:spMkLst>
        </pc:spChg>
        <pc:spChg chg="add">
          <ac:chgData name="Matthew Zipay" userId="c82bfcbaae397682" providerId="LiveId" clId="{01D7202E-FBC4-49EC-8CEC-405C5C233DC3}" dt="2024-10-08T15:43:14.243" v="5625" actId="26606"/>
          <ac:spMkLst>
            <pc:docMk/>
            <pc:sldMk cId="2123885894" sldId="269"/>
            <ac:spMk id="58" creationId="{4D7161C7-045E-45D4-9F10-08C95D9F29FF}"/>
          </ac:spMkLst>
        </pc:spChg>
        <pc:spChg chg="add">
          <ac:chgData name="Matthew Zipay" userId="c82bfcbaae397682" providerId="LiveId" clId="{01D7202E-FBC4-49EC-8CEC-405C5C233DC3}" dt="2024-10-08T15:43:14.243" v="5625" actId="26606"/>
          <ac:spMkLst>
            <pc:docMk/>
            <pc:sldMk cId="2123885894" sldId="269"/>
            <ac:spMk id="60" creationId="{ABAF6370-6BA9-4B90-A186-9019906ABF4A}"/>
          </ac:spMkLst>
        </pc:spChg>
        <pc:spChg chg="add">
          <ac:chgData name="Matthew Zipay" userId="c82bfcbaae397682" providerId="LiveId" clId="{01D7202E-FBC4-49EC-8CEC-405C5C233DC3}" dt="2024-10-08T15:43:14.243" v="5625" actId="26606"/>
          <ac:spMkLst>
            <pc:docMk/>
            <pc:sldMk cId="2123885894" sldId="269"/>
            <ac:spMk id="62" creationId="{433F8C28-9D55-445E-BFC4-0E0010552078}"/>
          </ac:spMkLst>
        </pc:spChg>
        <pc:spChg chg="add">
          <ac:chgData name="Matthew Zipay" userId="c82bfcbaae397682" providerId="LiveId" clId="{01D7202E-FBC4-49EC-8CEC-405C5C233DC3}" dt="2024-10-08T15:43:14.243" v="5625" actId="26606"/>
          <ac:spMkLst>
            <pc:docMk/>
            <pc:sldMk cId="2123885894" sldId="269"/>
            <ac:spMk id="64" creationId="{646B810F-5DD5-4C38-8F58-4DD282BEB3D3}"/>
          </ac:spMkLst>
        </pc:spChg>
        <pc:picChg chg="add mod">
          <ac:chgData name="Matthew Zipay" userId="c82bfcbaae397682" providerId="LiveId" clId="{01D7202E-FBC4-49EC-8CEC-405C5C233DC3}" dt="2024-10-08T15:43:14.243" v="5625" actId="26606"/>
          <ac:picMkLst>
            <pc:docMk/>
            <pc:sldMk cId="2123885894" sldId="269"/>
            <ac:picMk id="4" creationId="{6E2E060A-0E41-50B1-75A1-6A97485BA7E4}"/>
          </ac:picMkLst>
        </pc:picChg>
        <pc:picChg chg="del">
          <ac:chgData name="Matthew Zipay" userId="c82bfcbaae397682" providerId="LiveId" clId="{01D7202E-FBC4-49EC-8CEC-405C5C233DC3}" dt="2024-10-08T02:37:23.868" v="3432" actId="478"/>
          <ac:picMkLst>
            <pc:docMk/>
            <pc:sldMk cId="2123885894" sldId="269"/>
            <ac:picMk id="5" creationId="{1FC3C7E0-E10C-C71E-A30F-32E8E8E43054}"/>
          </ac:picMkLst>
        </pc:picChg>
      </pc:sldChg>
      <pc:sldChg chg="new del">
        <pc:chgData name="Matthew Zipay" userId="c82bfcbaae397682" providerId="LiveId" clId="{01D7202E-FBC4-49EC-8CEC-405C5C233DC3}" dt="2024-10-08T02:33:53.815" v="3400" actId="2696"/>
        <pc:sldMkLst>
          <pc:docMk/>
          <pc:sldMk cId="4255781254" sldId="269"/>
        </pc:sldMkLst>
      </pc:sldChg>
      <pc:sldChg chg="addSp delSp modSp add mod setBg">
        <pc:chgData name="Matthew Zipay" userId="c82bfcbaae397682" providerId="LiveId" clId="{01D7202E-FBC4-49EC-8CEC-405C5C233DC3}" dt="2024-10-09T19:07:47.574" v="15206" actId="255"/>
        <pc:sldMkLst>
          <pc:docMk/>
          <pc:sldMk cId="169830363" sldId="270"/>
        </pc:sldMkLst>
        <pc:spChg chg="mod">
          <ac:chgData name="Matthew Zipay" userId="c82bfcbaae397682" providerId="LiveId" clId="{01D7202E-FBC4-49EC-8CEC-405C5C233DC3}" dt="2024-10-09T19:07:47.574" v="15206" actId="255"/>
          <ac:spMkLst>
            <pc:docMk/>
            <pc:sldMk cId="169830363" sldId="270"/>
            <ac:spMk id="3" creationId="{CE3975D1-66C6-DC87-3D15-22AB7404C7E8}"/>
          </ac:spMkLst>
        </pc:spChg>
        <pc:spChg chg="del">
          <ac:chgData name="Matthew Zipay" userId="c82bfcbaae397682" providerId="LiveId" clId="{01D7202E-FBC4-49EC-8CEC-405C5C233DC3}" dt="2024-10-08T15:43:55.283" v="5628" actId="26606"/>
          <ac:spMkLst>
            <pc:docMk/>
            <pc:sldMk cId="169830363" sldId="270"/>
            <ac:spMk id="46" creationId="{493167C4-7ABD-4E49-9694-5E0564B1C67C}"/>
          </ac:spMkLst>
        </pc:spChg>
        <pc:spChg chg="del">
          <ac:chgData name="Matthew Zipay" userId="c82bfcbaae397682" providerId="LiveId" clId="{01D7202E-FBC4-49EC-8CEC-405C5C233DC3}" dt="2024-10-08T15:43:55.283" v="5628" actId="26606"/>
          <ac:spMkLst>
            <pc:docMk/>
            <pc:sldMk cId="169830363" sldId="270"/>
            <ac:spMk id="47" creationId="{26C48361-4990-441C-BCC7-1B7E71688F3B}"/>
          </ac:spMkLst>
        </pc:spChg>
        <pc:spChg chg="del">
          <ac:chgData name="Matthew Zipay" userId="c82bfcbaae397682" providerId="LiveId" clId="{01D7202E-FBC4-49EC-8CEC-405C5C233DC3}" dt="2024-10-08T15:43:55.283" v="5628" actId="26606"/>
          <ac:spMkLst>
            <pc:docMk/>
            <pc:sldMk cId="169830363" sldId="270"/>
            <ac:spMk id="49" creationId="{79C8665A-B6C6-46BB-9012-A922385678AC}"/>
          </ac:spMkLst>
        </pc:spChg>
        <pc:spChg chg="del">
          <ac:chgData name="Matthew Zipay" userId="c82bfcbaae397682" providerId="LiveId" clId="{01D7202E-FBC4-49EC-8CEC-405C5C233DC3}" dt="2024-10-08T15:43:55.283" v="5628" actId="26606"/>
          <ac:spMkLst>
            <pc:docMk/>
            <pc:sldMk cId="169830363" sldId="270"/>
            <ac:spMk id="51" creationId="{2D8964DE-AB9E-402E-8B81-8AA9BB47981B}"/>
          </ac:spMkLst>
        </pc:spChg>
        <pc:spChg chg="del">
          <ac:chgData name="Matthew Zipay" userId="c82bfcbaae397682" providerId="LiveId" clId="{01D7202E-FBC4-49EC-8CEC-405C5C233DC3}" dt="2024-10-08T15:43:55.283" v="5628" actId="26606"/>
          <ac:spMkLst>
            <pc:docMk/>
            <pc:sldMk cId="169830363" sldId="270"/>
            <ac:spMk id="53" creationId="{0361BE5E-E17F-47E3-AF50-969EA826BEE1}"/>
          </ac:spMkLst>
        </pc:spChg>
        <pc:spChg chg="add">
          <ac:chgData name="Matthew Zipay" userId="c82bfcbaae397682" providerId="LiveId" clId="{01D7202E-FBC4-49EC-8CEC-405C5C233DC3}" dt="2024-10-08T15:43:55.283" v="5628" actId="26606"/>
          <ac:spMkLst>
            <pc:docMk/>
            <pc:sldMk cId="169830363" sldId="270"/>
            <ac:spMk id="58" creationId="{4D7161C7-045E-45D4-9F10-08C95D9F29FF}"/>
          </ac:spMkLst>
        </pc:spChg>
        <pc:spChg chg="add">
          <ac:chgData name="Matthew Zipay" userId="c82bfcbaae397682" providerId="LiveId" clId="{01D7202E-FBC4-49EC-8CEC-405C5C233DC3}" dt="2024-10-08T15:43:55.283" v="5628" actId="26606"/>
          <ac:spMkLst>
            <pc:docMk/>
            <pc:sldMk cId="169830363" sldId="270"/>
            <ac:spMk id="60" creationId="{ABAF6370-6BA9-4B90-A186-9019906ABF4A}"/>
          </ac:spMkLst>
        </pc:spChg>
        <pc:spChg chg="add">
          <ac:chgData name="Matthew Zipay" userId="c82bfcbaae397682" providerId="LiveId" clId="{01D7202E-FBC4-49EC-8CEC-405C5C233DC3}" dt="2024-10-08T15:43:55.283" v="5628" actId="26606"/>
          <ac:spMkLst>
            <pc:docMk/>
            <pc:sldMk cId="169830363" sldId="270"/>
            <ac:spMk id="62" creationId="{433F8C28-9D55-445E-BFC4-0E0010552078}"/>
          </ac:spMkLst>
        </pc:spChg>
        <pc:spChg chg="add">
          <ac:chgData name="Matthew Zipay" userId="c82bfcbaae397682" providerId="LiveId" clId="{01D7202E-FBC4-49EC-8CEC-405C5C233DC3}" dt="2024-10-08T15:43:55.283" v="5628" actId="26606"/>
          <ac:spMkLst>
            <pc:docMk/>
            <pc:sldMk cId="169830363" sldId="270"/>
            <ac:spMk id="64" creationId="{646B810F-5DD5-4C38-8F58-4DD282BEB3D3}"/>
          </ac:spMkLst>
        </pc:spChg>
        <pc:picChg chg="del">
          <ac:chgData name="Matthew Zipay" userId="c82bfcbaae397682" providerId="LiveId" clId="{01D7202E-FBC4-49EC-8CEC-405C5C233DC3}" dt="2024-10-08T02:39:51.733" v="3560" actId="478"/>
          <ac:picMkLst>
            <pc:docMk/>
            <pc:sldMk cId="169830363" sldId="270"/>
            <ac:picMk id="4" creationId="{6E2E060A-0E41-50B1-75A1-6A97485BA7E4}"/>
          </ac:picMkLst>
        </pc:picChg>
        <pc:picChg chg="add mod">
          <ac:chgData name="Matthew Zipay" userId="c82bfcbaae397682" providerId="LiveId" clId="{01D7202E-FBC4-49EC-8CEC-405C5C233DC3}" dt="2024-10-08T15:43:55.283" v="5628" actId="26606"/>
          <ac:picMkLst>
            <pc:docMk/>
            <pc:sldMk cId="169830363" sldId="270"/>
            <ac:picMk id="5" creationId="{CC7C4D3E-EEE7-7218-B3B0-D6E61F4D0866}"/>
          </ac:picMkLst>
        </pc:picChg>
      </pc:sldChg>
      <pc:sldChg chg="addSp delSp modSp add mod setBg modNotesTx">
        <pc:chgData name="Matthew Zipay" userId="c82bfcbaae397682" providerId="LiveId" clId="{01D7202E-FBC4-49EC-8CEC-405C5C233DC3}" dt="2024-10-09T19:08:04.424" v="15208" actId="1076"/>
        <pc:sldMkLst>
          <pc:docMk/>
          <pc:sldMk cId="2055784509" sldId="271"/>
        </pc:sldMkLst>
        <pc:spChg chg="mod">
          <ac:chgData name="Matthew Zipay" userId="c82bfcbaae397682" providerId="LiveId" clId="{01D7202E-FBC4-49EC-8CEC-405C5C233DC3}" dt="2024-10-09T19:08:04.424" v="15208" actId="1076"/>
          <ac:spMkLst>
            <pc:docMk/>
            <pc:sldMk cId="2055784509" sldId="271"/>
            <ac:spMk id="3" creationId="{CE3975D1-66C6-DC87-3D15-22AB7404C7E8}"/>
          </ac:spMkLst>
        </pc:spChg>
        <pc:spChg chg="del">
          <ac:chgData name="Matthew Zipay" userId="c82bfcbaae397682" providerId="LiveId" clId="{01D7202E-FBC4-49EC-8CEC-405C5C233DC3}" dt="2024-10-08T15:45:10.949" v="5631" actId="26606"/>
          <ac:spMkLst>
            <pc:docMk/>
            <pc:sldMk cId="2055784509" sldId="271"/>
            <ac:spMk id="46" creationId="{493167C4-7ABD-4E49-9694-5E0564B1C67C}"/>
          </ac:spMkLst>
        </pc:spChg>
        <pc:spChg chg="del">
          <ac:chgData name="Matthew Zipay" userId="c82bfcbaae397682" providerId="LiveId" clId="{01D7202E-FBC4-49EC-8CEC-405C5C233DC3}" dt="2024-10-08T15:45:10.949" v="5631" actId="26606"/>
          <ac:spMkLst>
            <pc:docMk/>
            <pc:sldMk cId="2055784509" sldId="271"/>
            <ac:spMk id="47" creationId="{26C48361-4990-441C-BCC7-1B7E71688F3B}"/>
          </ac:spMkLst>
        </pc:spChg>
        <pc:spChg chg="del">
          <ac:chgData name="Matthew Zipay" userId="c82bfcbaae397682" providerId="LiveId" clId="{01D7202E-FBC4-49EC-8CEC-405C5C233DC3}" dt="2024-10-08T15:45:10.949" v="5631" actId="26606"/>
          <ac:spMkLst>
            <pc:docMk/>
            <pc:sldMk cId="2055784509" sldId="271"/>
            <ac:spMk id="49" creationId="{79C8665A-B6C6-46BB-9012-A922385678AC}"/>
          </ac:spMkLst>
        </pc:spChg>
        <pc:spChg chg="del">
          <ac:chgData name="Matthew Zipay" userId="c82bfcbaae397682" providerId="LiveId" clId="{01D7202E-FBC4-49EC-8CEC-405C5C233DC3}" dt="2024-10-08T15:45:10.949" v="5631" actId="26606"/>
          <ac:spMkLst>
            <pc:docMk/>
            <pc:sldMk cId="2055784509" sldId="271"/>
            <ac:spMk id="51" creationId="{2D8964DE-AB9E-402E-8B81-8AA9BB47981B}"/>
          </ac:spMkLst>
        </pc:spChg>
        <pc:spChg chg="del">
          <ac:chgData name="Matthew Zipay" userId="c82bfcbaae397682" providerId="LiveId" clId="{01D7202E-FBC4-49EC-8CEC-405C5C233DC3}" dt="2024-10-08T15:45:10.949" v="5631" actId="26606"/>
          <ac:spMkLst>
            <pc:docMk/>
            <pc:sldMk cId="2055784509" sldId="271"/>
            <ac:spMk id="53" creationId="{0361BE5E-E17F-47E3-AF50-969EA826BEE1}"/>
          </ac:spMkLst>
        </pc:spChg>
        <pc:spChg chg="add">
          <ac:chgData name="Matthew Zipay" userId="c82bfcbaae397682" providerId="LiveId" clId="{01D7202E-FBC4-49EC-8CEC-405C5C233DC3}" dt="2024-10-08T15:45:10.949" v="5631" actId="26606"/>
          <ac:spMkLst>
            <pc:docMk/>
            <pc:sldMk cId="2055784509" sldId="271"/>
            <ac:spMk id="58" creationId="{4D7161C7-045E-45D4-9F10-08C95D9F29FF}"/>
          </ac:spMkLst>
        </pc:spChg>
        <pc:spChg chg="add">
          <ac:chgData name="Matthew Zipay" userId="c82bfcbaae397682" providerId="LiveId" clId="{01D7202E-FBC4-49EC-8CEC-405C5C233DC3}" dt="2024-10-08T15:45:10.949" v="5631" actId="26606"/>
          <ac:spMkLst>
            <pc:docMk/>
            <pc:sldMk cId="2055784509" sldId="271"/>
            <ac:spMk id="60" creationId="{ABAF6370-6BA9-4B90-A186-9019906ABF4A}"/>
          </ac:spMkLst>
        </pc:spChg>
        <pc:spChg chg="add">
          <ac:chgData name="Matthew Zipay" userId="c82bfcbaae397682" providerId="LiveId" clId="{01D7202E-FBC4-49EC-8CEC-405C5C233DC3}" dt="2024-10-08T15:45:10.949" v="5631" actId="26606"/>
          <ac:spMkLst>
            <pc:docMk/>
            <pc:sldMk cId="2055784509" sldId="271"/>
            <ac:spMk id="62" creationId="{433F8C28-9D55-445E-BFC4-0E0010552078}"/>
          </ac:spMkLst>
        </pc:spChg>
        <pc:spChg chg="add">
          <ac:chgData name="Matthew Zipay" userId="c82bfcbaae397682" providerId="LiveId" clId="{01D7202E-FBC4-49EC-8CEC-405C5C233DC3}" dt="2024-10-08T15:45:10.949" v="5631" actId="26606"/>
          <ac:spMkLst>
            <pc:docMk/>
            <pc:sldMk cId="2055784509" sldId="271"/>
            <ac:spMk id="64" creationId="{646B810F-5DD5-4C38-8F58-4DD282BEB3D3}"/>
          </ac:spMkLst>
        </pc:spChg>
        <pc:picChg chg="add mod">
          <ac:chgData name="Matthew Zipay" userId="c82bfcbaae397682" providerId="LiveId" clId="{01D7202E-FBC4-49EC-8CEC-405C5C233DC3}" dt="2024-10-08T15:45:10.949" v="5631" actId="26606"/>
          <ac:picMkLst>
            <pc:docMk/>
            <pc:sldMk cId="2055784509" sldId="271"/>
            <ac:picMk id="4" creationId="{62B2D1F9-0663-982C-D433-3CBC68125C41}"/>
          </ac:picMkLst>
        </pc:picChg>
        <pc:picChg chg="del">
          <ac:chgData name="Matthew Zipay" userId="c82bfcbaae397682" providerId="LiveId" clId="{01D7202E-FBC4-49EC-8CEC-405C5C233DC3}" dt="2024-10-08T02:43:23.066" v="3727" actId="478"/>
          <ac:picMkLst>
            <pc:docMk/>
            <pc:sldMk cId="2055784509" sldId="271"/>
            <ac:picMk id="5" creationId="{CC7C4D3E-EEE7-7218-B3B0-D6E61F4D0866}"/>
          </ac:picMkLst>
        </pc:picChg>
      </pc:sldChg>
      <pc:sldChg chg="addSp delSp modSp add mod setBg modNotesTx">
        <pc:chgData name="Matthew Zipay" userId="c82bfcbaae397682" providerId="LiveId" clId="{01D7202E-FBC4-49EC-8CEC-405C5C233DC3}" dt="2024-10-09T15:57:02.466" v="12981" actId="207"/>
        <pc:sldMkLst>
          <pc:docMk/>
          <pc:sldMk cId="4043706693" sldId="272"/>
        </pc:sldMkLst>
        <pc:spChg chg="mod">
          <ac:chgData name="Matthew Zipay" userId="c82bfcbaae397682" providerId="LiveId" clId="{01D7202E-FBC4-49EC-8CEC-405C5C233DC3}" dt="2024-10-09T15:57:02.466" v="12981" actId="207"/>
          <ac:spMkLst>
            <pc:docMk/>
            <pc:sldMk cId="4043706693" sldId="272"/>
            <ac:spMk id="3" creationId="{CE3975D1-66C6-DC87-3D15-22AB7404C7E8}"/>
          </ac:spMkLst>
        </pc:spChg>
        <pc:spChg chg="del">
          <ac:chgData name="Matthew Zipay" userId="c82bfcbaae397682" providerId="LiveId" clId="{01D7202E-FBC4-49EC-8CEC-405C5C233DC3}" dt="2024-10-08T15:48:34.557" v="5743" actId="26606"/>
          <ac:spMkLst>
            <pc:docMk/>
            <pc:sldMk cId="4043706693" sldId="272"/>
            <ac:spMk id="46" creationId="{493167C4-7ABD-4E49-9694-5E0564B1C67C}"/>
          </ac:spMkLst>
        </pc:spChg>
        <pc:spChg chg="del">
          <ac:chgData name="Matthew Zipay" userId="c82bfcbaae397682" providerId="LiveId" clId="{01D7202E-FBC4-49EC-8CEC-405C5C233DC3}" dt="2024-10-08T15:48:34.557" v="5743" actId="26606"/>
          <ac:spMkLst>
            <pc:docMk/>
            <pc:sldMk cId="4043706693" sldId="272"/>
            <ac:spMk id="47" creationId="{26C48361-4990-441C-BCC7-1B7E71688F3B}"/>
          </ac:spMkLst>
        </pc:spChg>
        <pc:spChg chg="del">
          <ac:chgData name="Matthew Zipay" userId="c82bfcbaae397682" providerId="LiveId" clId="{01D7202E-FBC4-49EC-8CEC-405C5C233DC3}" dt="2024-10-08T15:48:34.557" v="5743" actId="26606"/>
          <ac:spMkLst>
            <pc:docMk/>
            <pc:sldMk cId="4043706693" sldId="272"/>
            <ac:spMk id="49" creationId="{79C8665A-B6C6-46BB-9012-A922385678AC}"/>
          </ac:spMkLst>
        </pc:spChg>
        <pc:spChg chg="del">
          <ac:chgData name="Matthew Zipay" userId="c82bfcbaae397682" providerId="LiveId" clId="{01D7202E-FBC4-49EC-8CEC-405C5C233DC3}" dt="2024-10-08T15:48:34.557" v="5743" actId="26606"/>
          <ac:spMkLst>
            <pc:docMk/>
            <pc:sldMk cId="4043706693" sldId="272"/>
            <ac:spMk id="51" creationId="{2D8964DE-AB9E-402E-8B81-8AA9BB47981B}"/>
          </ac:spMkLst>
        </pc:spChg>
        <pc:spChg chg="del">
          <ac:chgData name="Matthew Zipay" userId="c82bfcbaae397682" providerId="LiveId" clId="{01D7202E-FBC4-49EC-8CEC-405C5C233DC3}" dt="2024-10-08T15:48:34.557" v="5743" actId="26606"/>
          <ac:spMkLst>
            <pc:docMk/>
            <pc:sldMk cId="4043706693" sldId="272"/>
            <ac:spMk id="53" creationId="{0361BE5E-E17F-47E3-AF50-969EA826BEE1}"/>
          </ac:spMkLst>
        </pc:spChg>
        <pc:spChg chg="add">
          <ac:chgData name="Matthew Zipay" userId="c82bfcbaae397682" providerId="LiveId" clId="{01D7202E-FBC4-49EC-8CEC-405C5C233DC3}" dt="2024-10-08T15:48:34.557" v="5743" actId="26606"/>
          <ac:spMkLst>
            <pc:docMk/>
            <pc:sldMk cId="4043706693" sldId="272"/>
            <ac:spMk id="58" creationId="{4D7161C7-045E-45D4-9F10-08C95D9F29FF}"/>
          </ac:spMkLst>
        </pc:spChg>
        <pc:spChg chg="add">
          <ac:chgData name="Matthew Zipay" userId="c82bfcbaae397682" providerId="LiveId" clId="{01D7202E-FBC4-49EC-8CEC-405C5C233DC3}" dt="2024-10-08T15:48:34.557" v="5743" actId="26606"/>
          <ac:spMkLst>
            <pc:docMk/>
            <pc:sldMk cId="4043706693" sldId="272"/>
            <ac:spMk id="60" creationId="{ABAF6370-6BA9-4B90-A186-9019906ABF4A}"/>
          </ac:spMkLst>
        </pc:spChg>
        <pc:spChg chg="add">
          <ac:chgData name="Matthew Zipay" userId="c82bfcbaae397682" providerId="LiveId" clId="{01D7202E-FBC4-49EC-8CEC-405C5C233DC3}" dt="2024-10-08T15:48:34.557" v="5743" actId="26606"/>
          <ac:spMkLst>
            <pc:docMk/>
            <pc:sldMk cId="4043706693" sldId="272"/>
            <ac:spMk id="62" creationId="{433F8C28-9D55-445E-BFC4-0E0010552078}"/>
          </ac:spMkLst>
        </pc:spChg>
        <pc:spChg chg="add">
          <ac:chgData name="Matthew Zipay" userId="c82bfcbaae397682" providerId="LiveId" clId="{01D7202E-FBC4-49EC-8CEC-405C5C233DC3}" dt="2024-10-08T15:48:34.557" v="5743" actId="26606"/>
          <ac:spMkLst>
            <pc:docMk/>
            <pc:sldMk cId="4043706693" sldId="272"/>
            <ac:spMk id="64" creationId="{646B810F-5DD5-4C38-8F58-4DD282BEB3D3}"/>
          </ac:spMkLst>
        </pc:spChg>
        <pc:picChg chg="del">
          <ac:chgData name="Matthew Zipay" userId="c82bfcbaae397682" providerId="LiveId" clId="{01D7202E-FBC4-49EC-8CEC-405C5C233DC3}" dt="2024-10-08T02:53:05.697" v="4205" actId="478"/>
          <ac:picMkLst>
            <pc:docMk/>
            <pc:sldMk cId="4043706693" sldId="272"/>
            <ac:picMk id="4" creationId="{62B2D1F9-0663-982C-D433-3CBC68125C41}"/>
          </ac:picMkLst>
        </pc:picChg>
        <pc:picChg chg="add mod">
          <ac:chgData name="Matthew Zipay" userId="c82bfcbaae397682" providerId="LiveId" clId="{01D7202E-FBC4-49EC-8CEC-405C5C233DC3}" dt="2024-10-08T15:48:34.557" v="5743" actId="26606"/>
          <ac:picMkLst>
            <pc:docMk/>
            <pc:sldMk cId="4043706693" sldId="272"/>
            <ac:picMk id="5" creationId="{0342469B-B5F9-41FB-4D6F-228EA3C3406B}"/>
          </ac:picMkLst>
        </pc:picChg>
      </pc:sldChg>
      <pc:sldChg chg="modSp add mod">
        <pc:chgData name="Matthew Zipay" userId="c82bfcbaae397682" providerId="LiveId" clId="{01D7202E-FBC4-49EC-8CEC-405C5C233DC3}" dt="2024-10-08T02:58:12.093" v="4511" actId="20577"/>
        <pc:sldMkLst>
          <pc:docMk/>
          <pc:sldMk cId="1473205285" sldId="273"/>
        </pc:sldMkLst>
        <pc:spChg chg="mod">
          <ac:chgData name="Matthew Zipay" userId="c82bfcbaae397682" providerId="LiveId" clId="{01D7202E-FBC4-49EC-8CEC-405C5C233DC3}" dt="2024-10-08T02:58:12.093" v="4511" actId="20577"/>
          <ac:spMkLst>
            <pc:docMk/>
            <pc:sldMk cId="1473205285" sldId="273"/>
            <ac:spMk id="3" creationId="{6D654FFE-0D3B-1785-AABC-AE891B7965EA}"/>
          </ac:spMkLst>
        </pc:spChg>
      </pc:sldChg>
      <pc:sldChg chg="addSp delSp modSp add del mod ord setBg modNotesTx">
        <pc:chgData name="Matthew Zipay" userId="c82bfcbaae397682" providerId="LiveId" clId="{01D7202E-FBC4-49EC-8CEC-405C5C233DC3}" dt="2024-10-09T03:18:50.714" v="6003" actId="2696"/>
        <pc:sldMkLst>
          <pc:docMk/>
          <pc:sldMk cId="376139731" sldId="274"/>
        </pc:sldMkLst>
        <pc:spChg chg="mod">
          <ac:chgData name="Matthew Zipay" userId="c82bfcbaae397682" providerId="LiveId" clId="{01D7202E-FBC4-49EC-8CEC-405C5C233DC3}" dt="2024-10-08T15:55:54.383" v="5817" actId="20577"/>
          <ac:spMkLst>
            <pc:docMk/>
            <pc:sldMk cId="376139731" sldId="274"/>
            <ac:spMk id="3" creationId="{CE3975D1-66C6-DC87-3D15-22AB7404C7E8}"/>
          </ac:spMkLst>
        </pc:spChg>
        <pc:spChg chg="del">
          <ac:chgData name="Matthew Zipay" userId="c82bfcbaae397682" providerId="LiveId" clId="{01D7202E-FBC4-49EC-8CEC-405C5C233DC3}" dt="2024-10-08T15:55:03.876" v="5748" actId="26606"/>
          <ac:spMkLst>
            <pc:docMk/>
            <pc:sldMk cId="376139731" sldId="274"/>
            <ac:spMk id="46" creationId="{493167C4-7ABD-4E49-9694-5E0564B1C67C}"/>
          </ac:spMkLst>
        </pc:spChg>
        <pc:spChg chg="del">
          <ac:chgData name="Matthew Zipay" userId="c82bfcbaae397682" providerId="LiveId" clId="{01D7202E-FBC4-49EC-8CEC-405C5C233DC3}" dt="2024-10-08T15:55:03.876" v="5748" actId="26606"/>
          <ac:spMkLst>
            <pc:docMk/>
            <pc:sldMk cId="376139731" sldId="274"/>
            <ac:spMk id="47" creationId="{26C48361-4990-441C-BCC7-1B7E71688F3B}"/>
          </ac:spMkLst>
        </pc:spChg>
        <pc:spChg chg="del">
          <ac:chgData name="Matthew Zipay" userId="c82bfcbaae397682" providerId="LiveId" clId="{01D7202E-FBC4-49EC-8CEC-405C5C233DC3}" dt="2024-10-08T15:55:03.876" v="5748" actId="26606"/>
          <ac:spMkLst>
            <pc:docMk/>
            <pc:sldMk cId="376139731" sldId="274"/>
            <ac:spMk id="49" creationId="{79C8665A-B6C6-46BB-9012-A922385678AC}"/>
          </ac:spMkLst>
        </pc:spChg>
        <pc:spChg chg="del">
          <ac:chgData name="Matthew Zipay" userId="c82bfcbaae397682" providerId="LiveId" clId="{01D7202E-FBC4-49EC-8CEC-405C5C233DC3}" dt="2024-10-08T15:55:03.876" v="5748" actId="26606"/>
          <ac:spMkLst>
            <pc:docMk/>
            <pc:sldMk cId="376139731" sldId="274"/>
            <ac:spMk id="51" creationId="{2D8964DE-AB9E-402E-8B81-8AA9BB47981B}"/>
          </ac:spMkLst>
        </pc:spChg>
        <pc:spChg chg="del">
          <ac:chgData name="Matthew Zipay" userId="c82bfcbaae397682" providerId="LiveId" clId="{01D7202E-FBC4-49EC-8CEC-405C5C233DC3}" dt="2024-10-08T15:55:03.876" v="5748" actId="26606"/>
          <ac:spMkLst>
            <pc:docMk/>
            <pc:sldMk cId="376139731" sldId="274"/>
            <ac:spMk id="53" creationId="{0361BE5E-E17F-47E3-AF50-969EA826BEE1}"/>
          </ac:spMkLst>
        </pc:spChg>
        <pc:spChg chg="add">
          <ac:chgData name="Matthew Zipay" userId="c82bfcbaae397682" providerId="LiveId" clId="{01D7202E-FBC4-49EC-8CEC-405C5C233DC3}" dt="2024-10-08T15:55:03.876" v="5748" actId="26606"/>
          <ac:spMkLst>
            <pc:docMk/>
            <pc:sldMk cId="376139731" sldId="274"/>
            <ac:spMk id="58" creationId="{4D7161C7-045E-45D4-9F10-08C95D9F29FF}"/>
          </ac:spMkLst>
        </pc:spChg>
        <pc:spChg chg="add">
          <ac:chgData name="Matthew Zipay" userId="c82bfcbaae397682" providerId="LiveId" clId="{01D7202E-FBC4-49EC-8CEC-405C5C233DC3}" dt="2024-10-08T15:55:03.876" v="5748" actId="26606"/>
          <ac:spMkLst>
            <pc:docMk/>
            <pc:sldMk cId="376139731" sldId="274"/>
            <ac:spMk id="60" creationId="{ABAF6370-6BA9-4B90-A186-9019906ABF4A}"/>
          </ac:spMkLst>
        </pc:spChg>
        <pc:spChg chg="add">
          <ac:chgData name="Matthew Zipay" userId="c82bfcbaae397682" providerId="LiveId" clId="{01D7202E-FBC4-49EC-8CEC-405C5C233DC3}" dt="2024-10-08T15:55:03.876" v="5748" actId="26606"/>
          <ac:spMkLst>
            <pc:docMk/>
            <pc:sldMk cId="376139731" sldId="274"/>
            <ac:spMk id="62" creationId="{433F8C28-9D55-445E-BFC4-0E0010552078}"/>
          </ac:spMkLst>
        </pc:spChg>
        <pc:spChg chg="add">
          <ac:chgData name="Matthew Zipay" userId="c82bfcbaae397682" providerId="LiveId" clId="{01D7202E-FBC4-49EC-8CEC-405C5C233DC3}" dt="2024-10-08T15:55:03.876" v="5748" actId="26606"/>
          <ac:spMkLst>
            <pc:docMk/>
            <pc:sldMk cId="376139731" sldId="274"/>
            <ac:spMk id="64" creationId="{646B810F-5DD5-4C38-8F58-4DD282BEB3D3}"/>
          </ac:spMkLst>
        </pc:spChg>
        <pc:picChg chg="add del mod">
          <ac:chgData name="Matthew Zipay" userId="c82bfcbaae397682" providerId="LiveId" clId="{01D7202E-FBC4-49EC-8CEC-405C5C233DC3}" dt="2024-10-08T15:50:22.234" v="5746" actId="478"/>
          <ac:picMkLst>
            <pc:docMk/>
            <pc:sldMk cId="376139731" sldId="274"/>
            <ac:picMk id="4" creationId="{38840FA2-4655-054E-0231-D97C451072F1}"/>
          </ac:picMkLst>
        </pc:picChg>
        <pc:picChg chg="del">
          <ac:chgData name="Matthew Zipay" userId="c82bfcbaae397682" providerId="LiveId" clId="{01D7202E-FBC4-49EC-8CEC-405C5C233DC3}" dt="2024-10-08T02:58:49.603" v="4515" actId="478"/>
          <ac:picMkLst>
            <pc:docMk/>
            <pc:sldMk cId="376139731" sldId="274"/>
            <ac:picMk id="5" creationId="{0342469B-B5F9-41FB-4D6F-228EA3C3406B}"/>
          </ac:picMkLst>
        </pc:picChg>
        <pc:picChg chg="add del mod">
          <ac:chgData name="Matthew Zipay" userId="c82bfcbaae397682" providerId="LiveId" clId="{01D7202E-FBC4-49EC-8CEC-405C5C233DC3}" dt="2024-10-09T03:18:00.505" v="5999" actId="478"/>
          <ac:picMkLst>
            <pc:docMk/>
            <pc:sldMk cId="376139731" sldId="274"/>
            <ac:picMk id="7" creationId="{C22CBBD4-5A54-52B3-3523-33190EB84961}"/>
          </ac:picMkLst>
        </pc:picChg>
        <pc:picChg chg="add mod">
          <ac:chgData name="Matthew Zipay" userId="c82bfcbaae397682" providerId="LiveId" clId="{01D7202E-FBC4-49EC-8CEC-405C5C233DC3}" dt="2024-10-09T03:18:29.845" v="6001" actId="1076"/>
          <ac:picMkLst>
            <pc:docMk/>
            <pc:sldMk cId="376139731" sldId="274"/>
            <ac:picMk id="9" creationId="{16363B78-65B9-DF4A-97E2-E8550A13B225}"/>
          </ac:picMkLst>
        </pc:picChg>
      </pc:sldChg>
      <pc:sldChg chg="addSp delSp modSp add mod ord modNotesTx">
        <pc:chgData name="Matthew Zipay" userId="c82bfcbaae397682" providerId="LiveId" clId="{01D7202E-FBC4-49EC-8CEC-405C5C233DC3}" dt="2024-10-09T15:57:24.316" v="12985" actId="207"/>
        <pc:sldMkLst>
          <pc:docMk/>
          <pc:sldMk cId="1526841518" sldId="274"/>
        </pc:sldMkLst>
        <pc:spChg chg="mod">
          <ac:chgData name="Matthew Zipay" userId="c82bfcbaae397682" providerId="LiveId" clId="{01D7202E-FBC4-49EC-8CEC-405C5C233DC3}" dt="2024-10-09T15:57:24.316" v="12985" actId="207"/>
          <ac:spMkLst>
            <pc:docMk/>
            <pc:sldMk cId="1526841518" sldId="274"/>
            <ac:spMk id="3" creationId="{CE3975D1-66C6-DC87-3D15-22AB7404C7E8}"/>
          </ac:spMkLst>
        </pc:spChg>
        <pc:picChg chg="add mod">
          <ac:chgData name="Matthew Zipay" userId="c82bfcbaae397682" providerId="LiveId" clId="{01D7202E-FBC4-49EC-8CEC-405C5C233DC3}" dt="2024-10-09T03:21:16.543" v="6072" actId="14100"/>
          <ac:picMkLst>
            <pc:docMk/>
            <pc:sldMk cId="1526841518" sldId="274"/>
            <ac:picMk id="4" creationId="{BA5CC05C-50A5-46EB-7218-F23F08C1285D}"/>
          </ac:picMkLst>
        </pc:picChg>
        <pc:picChg chg="del">
          <ac:chgData name="Matthew Zipay" userId="c82bfcbaae397682" providerId="LiveId" clId="{01D7202E-FBC4-49EC-8CEC-405C5C233DC3}" dt="2024-10-09T03:20:02.876" v="6064" actId="478"/>
          <ac:picMkLst>
            <pc:docMk/>
            <pc:sldMk cId="1526841518" sldId="274"/>
            <ac:picMk id="5" creationId="{0342469B-B5F9-41FB-4D6F-228EA3C3406B}"/>
          </ac:picMkLst>
        </pc:picChg>
      </pc:sldChg>
      <pc:sldChg chg="addSp delSp modSp new del mod setBg">
        <pc:chgData name="Matthew Zipay" userId="c82bfcbaae397682" providerId="LiveId" clId="{01D7202E-FBC4-49EC-8CEC-405C5C233DC3}" dt="2024-10-09T03:19:46.779" v="6060" actId="2696"/>
        <pc:sldMkLst>
          <pc:docMk/>
          <pc:sldMk cId="1188481658" sldId="275"/>
        </pc:sldMkLst>
        <pc:spChg chg="mod">
          <ac:chgData name="Matthew Zipay" userId="c82bfcbaae397682" providerId="LiveId" clId="{01D7202E-FBC4-49EC-8CEC-405C5C233DC3}" dt="2024-10-09T03:19:31.117" v="6059" actId="26606"/>
          <ac:spMkLst>
            <pc:docMk/>
            <pc:sldMk cId="1188481658" sldId="275"/>
            <ac:spMk id="2" creationId="{0AC14BA6-3E4E-D4D2-AAFF-222AE771D3B0}"/>
          </ac:spMkLst>
        </pc:spChg>
        <pc:spChg chg="mod">
          <ac:chgData name="Matthew Zipay" userId="c82bfcbaae397682" providerId="LiveId" clId="{01D7202E-FBC4-49EC-8CEC-405C5C233DC3}" dt="2024-10-09T03:19:31.117" v="6059" actId="26606"/>
          <ac:spMkLst>
            <pc:docMk/>
            <pc:sldMk cId="1188481658" sldId="275"/>
            <ac:spMk id="3" creationId="{80844AF8-8935-DA7A-CDE9-48D0D120F49A}"/>
          </ac:spMkLst>
        </pc:spChg>
        <pc:spChg chg="add del">
          <ac:chgData name="Matthew Zipay" userId="c82bfcbaae397682" providerId="LiveId" clId="{01D7202E-FBC4-49EC-8CEC-405C5C233DC3}" dt="2024-10-09T03:19:07.710" v="6007" actId="26606"/>
          <ac:spMkLst>
            <pc:docMk/>
            <pc:sldMk cId="1188481658" sldId="275"/>
            <ac:spMk id="8" creationId="{493167C4-7ABD-4E49-9694-5E0564B1C67C}"/>
          </ac:spMkLst>
        </pc:spChg>
        <pc:spChg chg="add">
          <ac:chgData name="Matthew Zipay" userId="c82bfcbaae397682" providerId="LiveId" clId="{01D7202E-FBC4-49EC-8CEC-405C5C233DC3}" dt="2024-10-09T03:19:31.117" v="6059" actId="26606"/>
          <ac:spMkLst>
            <pc:docMk/>
            <pc:sldMk cId="1188481658" sldId="275"/>
            <ac:spMk id="9" creationId="{4D7161C7-045E-45D4-9F10-08C95D9F29FF}"/>
          </ac:spMkLst>
        </pc:spChg>
        <pc:spChg chg="add del">
          <ac:chgData name="Matthew Zipay" userId="c82bfcbaae397682" providerId="LiveId" clId="{01D7202E-FBC4-49EC-8CEC-405C5C233DC3}" dt="2024-10-09T03:19:07.710" v="6007" actId="26606"/>
          <ac:spMkLst>
            <pc:docMk/>
            <pc:sldMk cId="1188481658" sldId="275"/>
            <ac:spMk id="10" creationId="{26C48361-4990-441C-BCC7-1B7E71688F3B}"/>
          </ac:spMkLst>
        </pc:spChg>
        <pc:spChg chg="add">
          <ac:chgData name="Matthew Zipay" userId="c82bfcbaae397682" providerId="LiveId" clId="{01D7202E-FBC4-49EC-8CEC-405C5C233DC3}" dt="2024-10-09T03:19:31.117" v="6059" actId="26606"/>
          <ac:spMkLst>
            <pc:docMk/>
            <pc:sldMk cId="1188481658" sldId="275"/>
            <ac:spMk id="11" creationId="{ABAF6370-6BA9-4B90-A186-9019906ABF4A}"/>
          </ac:spMkLst>
        </pc:spChg>
        <pc:spChg chg="add del">
          <ac:chgData name="Matthew Zipay" userId="c82bfcbaae397682" providerId="LiveId" clId="{01D7202E-FBC4-49EC-8CEC-405C5C233DC3}" dt="2024-10-09T03:19:07.710" v="6007" actId="26606"/>
          <ac:spMkLst>
            <pc:docMk/>
            <pc:sldMk cId="1188481658" sldId="275"/>
            <ac:spMk id="12" creationId="{25971BF4-579F-4FA9-A9A2-59BCA5AB5A4A}"/>
          </ac:spMkLst>
        </pc:spChg>
        <pc:spChg chg="add">
          <ac:chgData name="Matthew Zipay" userId="c82bfcbaae397682" providerId="LiveId" clId="{01D7202E-FBC4-49EC-8CEC-405C5C233DC3}" dt="2024-10-09T03:19:31.117" v="6059" actId="26606"/>
          <ac:spMkLst>
            <pc:docMk/>
            <pc:sldMk cId="1188481658" sldId="275"/>
            <ac:spMk id="13" creationId="{433F8C28-9D55-445E-BFC4-0E0010552078}"/>
          </ac:spMkLst>
        </pc:spChg>
        <pc:spChg chg="add del">
          <ac:chgData name="Matthew Zipay" userId="c82bfcbaae397682" providerId="LiveId" clId="{01D7202E-FBC4-49EC-8CEC-405C5C233DC3}" dt="2024-10-09T03:19:07.710" v="6007" actId="26606"/>
          <ac:spMkLst>
            <pc:docMk/>
            <pc:sldMk cId="1188481658" sldId="275"/>
            <ac:spMk id="14" creationId="{0D11122E-E982-4BDE-B647-CC3FFA523A58}"/>
          </ac:spMkLst>
        </pc:spChg>
        <pc:spChg chg="add">
          <ac:chgData name="Matthew Zipay" userId="c82bfcbaae397682" providerId="LiveId" clId="{01D7202E-FBC4-49EC-8CEC-405C5C233DC3}" dt="2024-10-09T03:19:31.117" v="6059" actId="26606"/>
          <ac:spMkLst>
            <pc:docMk/>
            <pc:sldMk cId="1188481658" sldId="275"/>
            <ac:spMk id="15" creationId="{646B810F-5DD5-4C38-8F58-4DD282BEB3D3}"/>
          </ac:spMkLst>
        </pc:spChg>
        <pc:spChg chg="add del">
          <ac:chgData name="Matthew Zipay" userId="c82bfcbaae397682" providerId="LiveId" clId="{01D7202E-FBC4-49EC-8CEC-405C5C233DC3}" dt="2024-10-09T03:19:07.710" v="6007" actId="26606"/>
          <ac:spMkLst>
            <pc:docMk/>
            <pc:sldMk cId="1188481658" sldId="275"/>
            <ac:spMk id="16" creationId="{C46212EE-01CC-454A-833C-B8485AA4C077}"/>
          </ac:spMkLst>
        </pc:spChg>
        <pc:spChg chg="add del">
          <ac:chgData name="Matthew Zipay" userId="c82bfcbaae397682" providerId="LiveId" clId="{01D7202E-FBC4-49EC-8CEC-405C5C233DC3}" dt="2024-10-09T03:19:07.710" v="6007" actId="26606"/>
          <ac:spMkLst>
            <pc:docMk/>
            <pc:sldMk cId="1188481658" sldId="275"/>
            <ac:spMk id="18" creationId="{CDC77849-3BD1-4E59-BF04-13EDE548617B}"/>
          </ac:spMkLst>
        </pc:spChg>
        <pc:picChg chg="add del">
          <ac:chgData name="Matthew Zipay" userId="c82bfcbaae397682" providerId="LiveId" clId="{01D7202E-FBC4-49EC-8CEC-405C5C233DC3}" dt="2024-10-09T03:19:07.279" v="6006" actId="22"/>
          <ac:picMkLst>
            <pc:docMk/>
            <pc:sldMk cId="1188481658" sldId="275"/>
            <ac:picMk id="5" creationId="{9D142F25-1171-6B0F-C467-59158FCD0EF9}"/>
          </ac:picMkLst>
        </pc:picChg>
        <pc:picChg chg="add mod">
          <ac:chgData name="Matthew Zipay" userId="c82bfcbaae397682" providerId="LiveId" clId="{01D7202E-FBC4-49EC-8CEC-405C5C233DC3}" dt="2024-10-09T03:19:31.117" v="6059" actId="26606"/>
          <ac:picMkLst>
            <pc:docMk/>
            <pc:sldMk cId="1188481658" sldId="275"/>
            <ac:picMk id="7" creationId="{667DDE83-81CA-CB7E-E4F2-7C64E3A52197}"/>
          </ac:picMkLst>
        </pc:picChg>
      </pc:sldChg>
      <pc:sldChg chg="addSp delSp modSp add mod modNotesTx">
        <pc:chgData name="Matthew Zipay" userId="c82bfcbaae397682" providerId="LiveId" clId="{01D7202E-FBC4-49EC-8CEC-405C5C233DC3}" dt="2024-10-09T22:08:23.447" v="17538" actId="20577"/>
        <pc:sldMkLst>
          <pc:docMk/>
          <pc:sldMk cId="2437438165" sldId="275"/>
        </pc:sldMkLst>
        <pc:spChg chg="mod">
          <ac:chgData name="Matthew Zipay" userId="c82bfcbaae397682" providerId="LiveId" clId="{01D7202E-FBC4-49EC-8CEC-405C5C233DC3}" dt="2024-10-09T22:05:24.311" v="17423" actId="207"/>
          <ac:spMkLst>
            <pc:docMk/>
            <pc:sldMk cId="2437438165" sldId="275"/>
            <ac:spMk id="3" creationId="{CE3975D1-66C6-DC87-3D15-22AB7404C7E8}"/>
          </ac:spMkLst>
        </pc:spChg>
        <pc:picChg chg="add mod">
          <ac:chgData name="Matthew Zipay" userId="c82bfcbaae397682" providerId="LiveId" clId="{01D7202E-FBC4-49EC-8CEC-405C5C233DC3}" dt="2024-10-09T22:07:36.021" v="17426" actId="1076"/>
          <ac:picMkLst>
            <pc:docMk/>
            <pc:sldMk cId="2437438165" sldId="275"/>
            <ac:picMk id="4" creationId="{81D62397-A1AD-80EA-747B-192CFB5EB89C}"/>
          </ac:picMkLst>
        </pc:picChg>
        <pc:picChg chg="del">
          <ac:chgData name="Matthew Zipay" userId="c82bfcbaae397682" providerId="LiveId" clId="{01D7202E-FBC4-49EC-8CEC-405C5C233DC3}" dt="2024-10-09T03:28:37.152" v="6454" actId="478"/>
          <ac:picMkLst>
            <pc:docMk/>
            <pc:sldMk cId="2437438165" sldId="275"/>
            <ac:picMk id="4" creationId="{BA5CC05C-50A5-46EB-7218-F23F08C1285D}"/>
          </ac:picMkLst>
        </pc:picChg>
        <pc:picChg chg="add del mod">
          <ac:chgData name="Matthew Zipay" userId="c82bfcbaae397682" providerId="LiveId" clId="{01D7202E-FBC4-49EC-8CEC-405C5C233DC3}" dt="2024-10-09T03:29:20.372" v="6457" actId="478"/>
          <ac:picMkLst>
            <pc:docMk/>
            <pc:sldMk cId="2437438165" sldId="275"/>
            <ac:picMk id="5" creationId="{C6525622-F3BD-4946-86FF-051F42B8058E}"/>
          </ac:picMkLst>
        </pc:picChg>
        <pc:picChg chg="add del mod">
          <ac:chgData name="Matthew Zipay" userId="c82bfcbaae397682" providerId="LiveId" clId="{01D7202E-FBC4-49EC-8CEC-405C5C233DC3}" dt="2024-10-09T22:06:50.605" v="17424" actId="478"/>
          <ac:picMkLst>
            <pc:docMk/>
            <pc:sldMk cId="2437438165" sldId="275"/>
            <ac:picMk id="7" creationId="{8369E497-E850-1A3B-BB92-C959398C6E69}"/>
          </ac:picMkLst>
        </pc:picChg>
      </pc:sldChg>
      <pc:sldChg chg="addSp delSp modSp add mod modNotesTx">
        <pc:chgData name="Matthew Zipay" userId="c82bfcbaae397682" providerId="LiveId" clId="{01D7202E-FBC4-49EC-8CEC-405C5C233DC3}" dt="2024-10-09T22:13:21.832" v="17582" actId="1076"/>
        <pc:sldMkLst>
          <pc:docMk/>
          <pc:sldMk cId="1473574973" sldId="276"/>
        </pc:sldMkLst>
        <pc:spChg chg="mod">
          <ac:chgData name="Matthew Zipay" userId="c82bfcbaae397682" providerId="LiveId" clId="{01D7202E-FBC4-49EC-8CEC-405C5C233DC3}" dt="2024-10-09T22:10:26.092" v="17579" actId="207"/>
          <ac:spMkLst>
            <pc:docMk/>
            <pc:sldMk cId="1473574973" sldId="276"/>
            <ac:spMk id="3" creationId="{CE3975D1-66C6-DC87-3D15-22AB7404C7E8}"/>
          </ac:spMkLst>
        </pc:spChg>
        <pc:picChg chg="add mod">
          <ac:chgData name="Matthew Zipay" userId="c82bfcbaae397682" providerId="LiveId" clId="{01D7202E-FBC4-49EC-8CEC-405C5C233DC3}" dt="2024-10-09T22:13:21.832" v="17582" actId="1076"/>
          <ac:picMkLst>
            <pc:docMk/>
            <pc:sldMk cId="1473574973" sldId="276"/>
            <ac:picMk id="4" creationId="{53326000-2B7E-70F9-7714-9470389B93DA}"/>
          </ac:picMkLst>
        </pc:picChg>
        <pc:picChg chg="add del">
          <ac:chgData name="Matthew Zipay" userId="c82bfcbaae397682" providerId="LiveId" clId="{01D7202E-FBC4-49EC-8CEC-405C5C233DC3}" dt="2024-10-09T03:41:25.551" v="6730" actId="478"/>
          <ac:picMkLst>
            <pc:docMk/>
            <pc:sldMk cId="1473574973" sldId="276"/>
            <ac:picMk id="4" creationId="{A801B5A1-86AB-3080-CE01-432F7E2AA3F7}"/>
          </ac:picMkLst>
        </pc:picChg>
        <pc:picChg chg="add del mod">
          <ac:chgData name="Matthew Zipay" userId="c82bfcbaae397682" providerId="LiveId" clId="{01D7202E-FBC4-49EC-8CEC-405C5C233DC3}" dt="2024-10-09T04:03:43.353" v="6871" actId="478"/>
          <ac:picMkLst>
            <pc:docMk/>
            <pc:sldMk cId="1473574973" sldId="276"/>
            <ac:picMk id="6" creationId="{DCC503E4-66CB-0184-BC38-CB43EDBCBAC3}"/>
          </ac:picMkLst>
        </pc:picChg>
        <pc:picChg chg="del">
          <ac:chgData name="Matthew Zipay" userId="c82bfcbaae397682" providerId="LiveId" clId="{01D7202E-FBC4-49EC-8CEC-405C5C233DC3}" dt="2024-10-09T03:39:42.669" v="6727" actId="478"/>
          <ac:picMkLst>
            <pc:docMk/>
            <pc:sldMk cId="1473574973" sldId="276"/>
            <ac:picMk id="7" creationId="{8369E497-E850-1A3B-BB92-C959398C6E69}"/>
          </ac:picMkLst>
        </pc:picChg>
        <pc:picChg chg="add del mod">
          <ac:chgData name="Matthew Zipay" userId="c82bfcbaae397682" providerId="LiveId" clId="{01D7202E-FBC4-49EC-8CEC-405C5C233DC3}" dt="2024-10-09T22:13:15.002" v="17580" actId="478"/>
          <ac:picMkLst>
            <pc:docMk/>
            <pc:sldMk cId="1473574973" sldId="276"/>
            <ac:picMk id="9" creationId="{C1DEEF0E-27A0-D9CE-430E-304A2B6F331B}"/>
          </ac:picMkLst>
        </pc:picChg>
      </pc:sldChg>
      <pc:sldChg chg="addSp delSp modSp add mod modNotesTx">
        <pc:chgData name="Matthew Zipay" userId="c82bfcbaae397682" providerId="LiveId" clId="{01D7202E-FBC4-49EC-8CEC-405C5C233DC3}" dt="2024-10-09T22:22:53.466" v="17594" actId="1076"/>
        <pc:sldMkLst>
          <pc:docMk/>
          <pc:sldMk cId="4200564018" sldId="277"/>
        </pc:sldMkLst>
        <pc:spChg chg="mod">
          <ac:chgData name="Matthew Zipay" userId="c82bfcbaae397682" providerId="LiveId" clId="{01D7202E-FBC4-49EC-8CEC-405C5C233DC3}" dt="2024-10-09T22:14:33.100" v="17592" actId="20577"/>
          <ac:spMkLst>
            <pc:docMk/>
            <pc:sldMk cId="4200564018" sldId="277"/>
            <ac:spMk id="3" creationId="{CE3975D1-66C6-DC87-3D15-22AB7404C7E8}"/>
          </ac:spMkLst>
        </pc:spChg>
        <pc:picChg chg="add del mod">
          <ac:chgData name="Matthew Zipay" userId="c82bfcbaae397682" providerId="LiveId" clId="{01D7202E-FBC4-49EC-8CEC-405C5C233DC3}" dt="2024-10-09T22:14:29.328" v="17583" actId="478"/>
          <ac:picMkLst>
            <pc:docMk/>
            <pc:sldMk cId="4200564018" sldId="277"/>
            <ac:picMk id="4" creationId="{6DD2A4FA-1768-36A1-9485-7DD8DD805EDF}"/>
          </ac:picMkLst>
        </pc:picChg>
        <pc:picChg chg="add mod">
          <ac:chgData name="Matthew Zipay" userId="c82bfcbaae397682" providerId="LiveId" clId="{01D7202E-FBC4-49EC-8CEC-405C5C233DC3}" dt="2024-10-09T22:22:53.466" v="17594" actId="1076"/>
          <ac:picMkLst>
            <pc:docMk/>
            <pc:sldMk cId="4200564018" sldId="277"/>
            <ac:picMk id="5" creationId="{54058B9B-A39E-2335-C679-2A62F96B4E03}"/>
          </ac:picMkLst>
        </pc:picChg>
        <pc:picChg chg="del">
          <ac:chgData name="Matthew Zipay" userId="c82bfcbaae397682" providerId="LiveId" clId="{01D7202E-FBC4-49EC-8CEC-405C5C233DC3}" dt="2024-10-09T04:17:15.275" v="6875" actId="478"/>
          <ac:picMkLst>
            <pc:docMk/>
            <pc:sldMk cId="4200564018" sldId="277"/>
            <ac:picMk id="9" creationId="{C1DEEF0E-27A0-D9CE-430E-304A2B6F331B}"/>
          </ac:picMkLst>
        </pc:picChg>
      </pc:sldChg>
      <pc:sldChg chg="addSp delSp modSp new mod setBg setClrOvrMap modNotesTx">
        <pc:chgData name="Matthew Zipay" userId="c82bfcbaae397682" providerId="LiveId" clId="{01D7202E-FBC4-49EC-8CEC-405C5C233DC3}" dt="2024-10-10T21:51:16.138" v="24996" actId="20577"/>
        <pc:sldMkLst>
          <pc:docMk/>
          <pc:sldMk cId="3147598176" sldId="278"/>
        </pc:sldMkLst>
        <pc:spChg chg="mod">
          <ac:chgData name="Matthew Zipay" userId="c82bfcbaae397682" providerId="LiveId" clId="{01D7202E-FBC4-49EC-8CEC-405C5C233DC3}" dt="2024-10-09T12:25:05.909" v="7802" actId="115"/>
          <ac:spMkLst>
            <pc:docMk/>
            <pc:sldMk cId="3147598176" sldId="278"/>
            <ac:spMk id="2" creationId="{99643C93-6594-7673-6FCE-D3DB97654FCB}"/>
          </ac:spMkLst>
        </pc:spChg>
        <pc:spChg chg="mod">
          <ac:chgData name="Matthew Zipay" userId="c82bfcbaae397682" providerId="LiveId" clId="{01D7202E-FBC4-49EC-8CEC-405C5C233DC3}" dt="2024-10-10T21:51:16.138" v="24996" actId="20577"/>
          <ac:spMkLst>
            <pc:docMk/>
            <pc:sldMk cId="3147598176" sldId="278"/>
            <ac:spMk id="3" creationId="{AB4E77AD-E962-8B95-5390-4EC75065E10B}"/>
          </ac:spMkLst>
        </pc:spChg>
        <pc:spChg chg="add del">
          <ac:chgData name="Matthew Zipay" userId="c82bfcbaae397682" providerId="LiveId" clId="{01D7202E-FBC4-49EC-8CEC-405C5C233DC3}" dt="2024-10-09T12:16:21.552" v="7588" actId="26606"/>
          <ac:spMkLst>
            <pc:docMk/>
            <pc:sldMk cId="3147598176" sldId="278"/>
            <ac:spMk id="8" creationId="{493167C4-7ABD-4E49-9694-5E0564B1C67C}"/>
          </ac:spMkLst>
        </pc:spChg>
        <pc:spChg chg="add del">
          <ac:chgData name="Matthew Zipay" userId="c82bfcbaae397682" providerId="LiveId" clId="{01D7202E-FBC4-49EC-8CEC-405C5C233DC3}" dt="2024-10-09T12:16:21.552" v="7588" actId="26606"/>
          <ac:spMkLst>
            <pc:docMk/>
            <pc:sldMk cId="3147598176" sldId="278"/>
            <ac:spMk id="10" creationId="{26C48361-4990-441C-BCC7-1B7E71688F3B}"/>
          </ac:spMkLst>
        </pc:spChg>
        <pc:spChg chg="add del">
          <ac:chgData name="Matthew Zipay" userId="c82bfcbaae397682" providerId="LiveId" clId="{01D7202E-FBC4-49EC-8CEC-405C5C233DC3}" dt="2024-10-09T12:16:21.552" v="7588" actId="26606"/>
          <ac:spMkLst>
            <pc:docMk/>
            <pc:sldMk cId="3147598176" sldId="278"/>
            <ac:spMk id="12" creationId="{A0F80B31-D942-4321-A7CC-3FF24C30A9FC}"/>
          </ac:spMkLst>
        </pc:spChg>
        <pc:spChg chg="add del">
          <ac:chgData name="Matthew Zipay" userId="c82bfcbaae397682" providerId="LiveId" clId="{01D7202E-FBC4-49EC-8CEC-405C5C233DC3}" dt="2024-10-09T12:16:21.552" v="7588" actId="26606"/>
          <ac:spMkLst>
            <pc:docMk/>
            <pc:sldMk cId="3147598176" sldId="278"/>
            <ac:spMk id="14" creationId="{27DE213B-0A4F-4E9E-9153-8B0C2D0469BE}"/>
          </ac:spMkLst>
        </pc:spChg>
        <pc:spChg chg="add del">
          <ac:chgData name="Matthew Zipay" userId="c82bfcbaae397682" providerId="LiveId" clId="{01D7202E-FBC4-49EC-8CEC-405C5C233DC3}" dt="2024-10-09T12:16:27.518" v="7590" actId="26606"/>
          <ac:spMkLst>
            <pc:docMk/>
            <pc:sldMk cId="3147598176" sldId="278"/>
            <ac:spMk id="16" creationId="{493167C4-7ABD-4E49-9694-5E0564B1C67C}"/>
          </ac:spMkLst>
        </pc:spChg>
        <pc:spChg chg="add del">
          <ac:chgData name="Matthew Zipay" userId="c82bfcbaae397682" providerId="LiveId" clId="{01D7202E-FBC4-49EC-8CEC-405C5C233DC3}" dt="2024-10-09T12:16:27.518" v="7590" actId="26606"/>
          <ac:spMkLst>
            <pc:docMk/>
            <pc:sldMk cId="3147598176" sldId="278"/>
            <ac:spMk id="17" creationId="{26C48361-4990-441C-BCC7-1B7E71688F3B}"/>
          </ac:spMkLst>
        </pc:spChg>
        <pc:spChg chg="add del">
          <ac:chgData name="Matthew Zipay" userId="c82bfcbaae397682" providerId="LiveId" clId="{01D7202E-FBC4-49EC-8CEC-405C5C233DC3}" dt="2024-10-09T12:16:27.518" v="7590" actId="26606"/>
          <ac:spMkLst>
            <pc:docMk/>
            <pc:sldMk cId="3147598176" sldId="278"/>
            <ac:spMk id="18" creationId="{CA3FC43A-F2E5-409E-8C82-7DC3B69EA268}"/>
          </ac:spMkLst>
        </pc:spChg>
        <pc:spChg chg="add del">
          <ac:chgData name="Matthew Zipay" userId="c82bfcbaae397682" providerId="LiveId" clId="{01D7202E-FBC4-49EC-8CEC-405C5C233DC3}" dt="2024-10-09T12:16:27.518" v="7590" actId="26606"/>
          <ac:spMkLst>
            <pc:docMk/>
            <pc:sldMk cId="3147598176" sldId="278"/>
            <ac:spMk id="19" creationId="{1EEBFF7B-A218-4767-9A82-7ADFE8C9390D}"/>
          </ac:spMkLst>
        </pc:spChg>
        <pc:spChg chg="add del">
          <ac:chgData name="Matthew Zipay" userId="c82bfcbaae397682" providerId="LiveId" clId="{01D7202E-FBC4-49EC-8CEC-405C5C233DC3}" dt="2024-10-09T12:16:29.470" v="7592" actId="26606"/>
          <ac:spMkLst>
            <pc:docMk/>
            <pc:sldMk cId="3147598176" sldId="278"/>
            <ac:spMk id="21" creationId="{493167C4-7ABD-4E49-9694-5E0564B1C67C}"/>
          </ac:spMkLst>
        </pc:spChg>
        <pc:spChg chg="add del">
          <ac:chgData name="Matthew Zipay" userId="c82bfcbaae397682" providerId="LiveId" clId="{01D7202E-FBC4-49EC-8CEC-405C5C233DC3}" dt="2024-10-09T12:16:29.470" v="7592" actId="26606"/>
          <ac:spMkLst>
            <pc:docMk/>
            <pc:sldMk cId="3147598176" sldId="278"/>
            <ac:spMk id="22" creationId="{26C48361-4990-441C-BCC7-1B7E71688F3B}"/>
          </ac:spMkLst>
        </pc:spChg>
        <pc:spChg chg="add del">
          <ac:chgData name="Matthew Zipay" userId="c82bfcbaae397682" providerId="LiveId" clId="{01D7202E-FBC4-49EC-8CEC-405C5C233DC3}" dt="2024-10-09T12:16:41.420" v="7594" actId="26606"/>
          <ac:spMkLst>
            <pc:docMk/>
            <pc:sldMk cId="3147598176" sldId="278"/>
            <ac:spMk id="25" creationId="{493167C4-7ABD-4E49-9694-5E0564B1C67C}"/>
          </ac:spMkLst>
        </pc:spChg>
        <pc:spChg chg="add del">
          <ac:chgData name="Matthew Zipay" userId="c82bfcbaae397682" providerId="LiveId" clId="{01D7202E-FBC4-49EC-8CEC-405C5C233DC3}" dt="2024-10-09T12:16:41.420" v="7594" actId="26606"/>
          <ac:spMkLst>
            <pc:docMk/>
            <pc:sldMk cId="3147598176" sldId="278"/>
            <ac:spMk id="26" creationId="{26C48361-4990-441C-BCC7-1B7E71688F3B}"/>
          </ac:spMkLst>
        </pc:spChg>
        <pc:spChg chg="add del">
          <ac:chgData name="Matthew Zipay" userId="c82bfcbaae397682" providerId="LiveId" clId="{01D7202E-FBC4-49EC-8CEC-405C5C233DC3}" dt="2024-10-09T12:16:41.420" v="7594" actId="26606"/>
          <ac:spMkLst>
            <pc:docMk/>
            <pc:sldMk cId="3147598176" sldId="278"/>
            <ac:spMk id="27" creationId="{3C7ABF58-EC6B-4932-8671-4BAEBDDF5053}"/>
          </ac:spMkLst>
        </pc:spChg>
        <pc:spChg chg="add del">
          <ac:chgData name="Matthew Zipay" userId="c82bfcbaae397682" providerId="LiveId" clId="{01D7202E-FBC4-49EC-8CEC-405C5C233DC3}" dt="2024-10-09T12:16:41.420" v="7594" actId="26606"/>
          <ac:spMkLst>
            <pc:docMk/>
            <pc:sldMk cId="3147598176" sldId="278"/>
            <ac:spMk id="28" creationId="{EB868EAF-CD67-49A7-8A32-BBC0EA412C4C}"/>
          </ac:spMkLst>
        </pc:spChg>
        <pc:spChg chg="add del">
          <ac:chgData name="Matthew Zipay" userId="c82bfcbaae397682" providerId="LiveId" clId="{01D7202E-FBC4-49EC-8CEC-405C5C233DC3}" dt="2024-10-09T12:16:47.661" v="7596" actId="26606"/>
          <ac:spMkLst>
            <pc:docMk/>
            <pc:sldMk cId="3147598176" sldId="278"/>
            <ac:spMk id="30" creationId="{493167C4-7ABD-4E49-9694-5E0564B1C67C}"/>
          </ac:spMkLst>
        </pc:spChg>
        <pc:spChg chg="add del">
          <ac:chgData name="Matthew Zipay" userId="c82bfcbaae397682" providerId="LiveId" clId="{01D7202E-FBC4-49EC-8CEC-405C5C233DC3}" dt="2024-10-09T12:16:47.661" v="7596" actId="26606"/>
          <ac:spMkLst>
            <pc:docMk/>
            <pc:sldMk cId="3147598176" sldId="278"/>
            <ac:spMk id="31" creationId="{26C48361-4990-441C-BCC7-1B7E71688F3B}"/>
          </ac:spMkLst>
        </pc:spChg>
        <pc:spChg chg="add del">
          <ac:chgData name="Matthew Zipay" userId="c82bfcbaae397682" providerId="LiveId" clId="{01D7202E-FBC4-49EC-8CEC-405C5C233DC3}" dt="2024-10-09T12:16:47.661" v="7596" actId="26606"/>
          <ac:spMkLst>
            <pc:docMk/>
            <pc:sldMk cId="3147598176" sldId="278"/>
            <ac:spMk id="32" creationId="{51EBB8E8-DF34-46B4-8697-0D8C8DB6D529}"/>
          </ac:spMkLst>
        </pc:spChg>
        <pc:spChg chg="add del">
          <ac:chgData name="Matthew Zipay" userId="c82bfcbaae397682" providerId="LiveId" clId="{01D7202E-FBC4-49EC-8CEC-405C5C233DC3}" dt="2024-10-09T12:16:47.661" v="7596" actId="26606"/>
          <ac:spMkLst>
            <pc:docMk/>
            <pc:sldMk cId="3147598176" sldId="278"/>
            <ac:spMk id="33" creationId="{35417EB8-D7CD-427B-B5E9-9A88C85B4527}"/>
          </ac:spMkLst>
        </pc:spChg>
        <pc:spChg chg="add del">
          <ac:chgData name="Matthew Zipay" userId="c82bfcbaae397682" providerId="LiveId" clId="{01D7202E-FBC4-49EC-8CEC-405C5C233DC3}" dt="2024-10-09T12:16:47.661" v="7596" actId="26606"/>
          <ac:spMkLst>
            <pc:docMk/>
            <pc:sldMk cId="3147598176" sldId="278"/>
            <ac:spMk id="34" creationId="{ABB4B243-B5D9-4B56-B29F-6356B903BBE3}"/>
          </ac:spMkLst>
        </pc:spChg>
        <pc:spChg chg="add del">
          <ac:chgData name="Matthew Zipay" userId="c82bfcbaae397682" providerId="LiveId" clId="{01D7202E-FBC4-49EC-8CEC-405C5C233DC3}" dt="2024-10-09T12:16:54.167" v="7598" actId="26606"/>
          <ac:spMkLst>
            <pc:docMk/>
            <pc:sldMk cId="3147598176" sldId="278"/>
            <ac:spMk id="36" creationId="{493167C4-7ABD-4E49-9694-5E0564B1C67C}"/>
          </ac:spMkLst>
        </pc:spChg>
        <pc:spChg chg="add del">
          <ac:chgData name="Matthew Zipay" userId="c82bfcbaae397682" providerId="LiveId" clId="{01D7202E-FBC4-49EC-8CEC-405C5C233DC3}" dt="2024-10-09T12:16:54.167" v="7598" actId="26606"/>
          <ac:spMkLst>
            <pc:docMk/>
            <pc:sldMk cId="3147598176" sldId="278"/>
            <ac:spMk id="37" creationId="{26C48361-4990-441C-BCC7-1B7E71688F3B}"/>
          </ac:spMkLst>
        </pc:spChg>
        <pc:spChg chg="add del">
          <ac:chgData name="Matthew Zipay" userId="c82bfcbaae397682" providerId="LiveId" clId="{01D7202E-FBC4-49EC-8CEC-405C5C233DC3}" dt="2024-10-09T12:16:54.167" v="7598" actId="26606"/>
          <ac:spMkLst>
            <pc:docMk/>
            <pc:sldMk cId="3147598176" sldId="278"/>
            <ac:spMk id="38" creationId="{CBA481B2-06F1-4783-9CF9-7FDC8543D5E6}"/>
          </ac:spMkLst>
        </pc:spChg>
        <pc:spChg chg="add del">
          <ac:chgData name="Matthew Zipay" userId="c82bfcbaae397682" providerId="LiveId" clId="{01D7202E-FBC4-49EC-8CEC-405C5C233DC3}" dt="2024-10-09T12:16:54.167" v="7598" actId="26606"/>
          <ac:spMkLst>
            <pc:docMk/>
            <pc:sldMk cId="3147598176" sldId="278"/>
            <ac:spMk id="39" creationId="{2FFE66F1-4A57-4334-8FF0-00865FEF6F6B}"/>
          </ac:spMkLst>
        </pc:spChg>
        <pc:spChg chg="add">
          <ac:chgData name="Matthew Zipay" userId="c82bfcbaae397682" providerId="LiveId" clId="{01D7202E-FBC4-49EC-8CEC-405C5C233DC3}" dt="2024-10-09T12:16:54.173" v="7599" actId="26606"/>
          <ac:spMkLst>
            <pc:docMk/>
            <pc:sldMk cId="3147598176" sldId="278"/>
            <ac:spMk id="41" creationId="{493167C4-7ABD-4E49-9694-5E0564B1C67C}"/>
          </ac:spMkLst>
        </pc:spChg>
        <pc:spChg chg="add">
          <ac:chgData name="Matthew Zipay" userId="c82bfcbaae397682" providerId="LiveId" clId="{01D7202E-FBC4-49EC-8CEC-405C5C233DC3}" dt="2024-10-09T12:16:54.173" v="7599" actId="26606"/>
          <ac:spMkLst>
            <pc:docMk/>
            <pc:sldMk cId="3147598176" sldId="278"/>
            <ac:spMk id="42" creationId="{26C48361-4990-441C-BCC7-1B7E71688F3B}"/>
          </ac:spMkLst>
        </pc:spChg>
        <pc:spChg chg="add">
          <ac:chgData name="Matthew Zipay" userId="c82bfcbaae397682" providerId="LiveId" clId="{01D7202E-FBC4-49EC-8CEC-405C5C233DC3}" dt="2024-10-09T12:16:54.173" v="7599" actId="26606"/>
          <ac:spMkLst>
            <pc:docMk/>
            <pc:sldMk cId="3147598176" sldId="278"/>
            <ac:spMk id="43" creationId="{3C7ABF58-EC6B-4932-8671-4BAEBDDF5053}"/>
          </ac:spMkLst>
        </pc:spChg>
        <pc:spChg chg="add">
          <ac:chgData name="Matthew Zipay" userId="c82bfcbaae397682" providerId="LiveId" clId="{01D7202E-FBC4-49EC-8CEC-405C5C233DC3}" dt="2024-10-09T12:16:54.173" v="7599" actId="26606"/>
          <ac:spMkLst>
            <pc:docMk/>
            <pc:sldMk cId="3147598176" sldId="278"/>
            <ac:spMk id="44" creationId="{EB868EAF-CD67-49A7-8A32-BBC0EA412C4C}"/>
          </ac:spMkLst>
        </pc:spChg>
        <pc:cxnChg chg="add del">
          <ac:chgData name="Matthew Zipay" userId="c82bfcbaae397682" providerId="LiveId" clId="{01D7202E-FBC4-49EC-8CEC-405C5C233DC3}" dt="2024-10-09T12:16:29.470" v="7592" actId="26606"/>
          <ac:cxnSpMkLst>
            <pc:docMk/>
            <pc:sldMk cId="3147598176" sldId="278"/>
            <ac:cxnSpMk id="23" creationId="{D7E8ECA2-60A0-4D39-817D-F1E982ED7F9B}"/>
          </ac:cxnSpMkLst>
        </pc:cxnChg>
      </pc:sldChg>
      <pc:sldChg chg="modSp add mod ord modNotesTx">
        <pc:chgData name="Matthew Zipay" userId="c82bfcbaae397682" providerId="LiveId" clId="{01D7202E-FBC4-49EC-8CEC-405C5C233DC3}" dt="2024-10-09T15:47:45.725" v="12271" actId="13926"/>
        <pc:sldMkLst>
          <pc:docMk/>
          <pc:sldMk cId="1244096970" sldId="279"/>
        </pc:sldMkLst>
        <pc:spChg chg="mod">
          <ac:chgData name="Matthew Zipay" userId="c82bfcbaae397682" providerId="LiveId" clId="{01D7202E-FBC4-49EC-8CEC-405C5C233DC3}" dt="2024-10-09T14:52:43.713" v="10712" actId="20577"/>
          <ac:spMkLst>
            <pc:docMk/>
            <pc:sldMk cId="1244096970" sldId="279"/>
            <ac:spMk id="2" creationId="{99643C93-6594-7673-6FCE-D3DB97654FCB}"/>
          </ac:spMkLst>
        </pc:spChg>
        <pc:spChg chg="mod">
          <ac:chgData name="Matthew Zipay" userId="c82bfcbaae397682" providerId="LiveId" clId="{01D7202E-FBC4-49EC-8CEC-405C5C233DC3}" dt="2024-10-09T15:47:45.725" v="12271" actId="13926"/>
          <ac:spMkLst>
            <pc:docMk/>
            <pc:sldMk cId="1244096970" sldId="279"/>
            <ac:spMk id="3" creationId="{AB4E77AD-E962-8B95-5390-4EC75065E10B}"/>
          </ac:spMkLst>
        </pc:spChg>
      </pc:sldChg>
      <pc:sldChg chg="modSp add del mod ord modNotesTx">
        <pc:chgData name="Matthew Zipay" userId="c82bfcbaae397682" providerId="LiveId" clId="{01D7202E-FBC4-49EC-8CEC-405C5C233DC3}" dt="2024-10-09T22:08:52.585" v="17539" actId="2696"/>
        <pc:sldMkLst>
          <pc:docMk/>
          <pc:sldMk cId="2887597692" sldId="280"/>
        </pc:sldMkLst>
        <pc:spChg chg="mod">
          <ac:chgData name="Matthew Zipay" userId="c82bfcbaae397682" providerId="LiveId" clId="{01D7202E-FBC4-49EC-8CEC-405C5C233DC3}" dt="2024-10-09T14:54:30.472" v="10740" actId="20577"/>
          <ac:spMkLst>
            <pc:docMk/>
            <pc:sldMk cId="2887597692" sldId="280"/>
            <ac:spMk id="2" creationId="{99643C93-6594-7673-6FCE-D3DB97654FCB}"/>
          </ac:spMkLst>
        </pc:spChg>
        <pc:spChg chg="mod">
          <ac:chgData name="Matthew Zipay" userId="c82bfcbaae397682" providerId="LiveId" clId="{01D7202E-FBC4-49EC-8CEC-405C5C233DC3}" dt="2024-10-09T15:47:50.459" v="12272" actId="13926"/>
          <ac:spMkLst>
            <pc:docMk/>
            <pc:sldMk cId="2887597692" sldId="280"/>
            <ac:spMk id="3" creationId="{AB4E77AD-E962-8B95-5390-4EC75065E10B}"/>
          </ac:spMkLst>
        </pc:spChg>
      </pc:sldChg>
      <pc:sldChg chg="addSp delSp modSp add mod modNotesTx">
        <pc:chgData name="Matthew Zipay" userId="c82bfcbaae397682" providerId="LiveId" clId="{01D7202E-FBC4-49EC-8CEC-405C5C233DC3}" dt="2024-10-09T22:26:31.985" v="17751" actId="20577"/>
        <pc:sldMkLst>
          <pc:docMk/>
          <pc:sldMk cId="2423457378" sldId="281"/>
        </pc:sldMkLst>
        <pc:spChg chg="mod">
          <ac:chgData name="Matthew Zipay" userId="c82bfcbaae397682" providerId="LiveId" clId="{01D7202E-FBC4-49EC-8CEC-405C5C233DC3}" dt="2024-10-09T15:58:42.449" v="12997" actId="207"/>
          <ac:spMkLst>
            <pc:docMk/>
            <pc:sldMk cId="2423457378" sldId="281"/>
            <ac:spMk id="3" creationId="{CE3975D1-66C6-DC87-3D15-22AB7404C7E8}"/>
          </ac:spMkLst>
        </pc:spChg>
        <pc:picChg chg="del">
          <ac:chgData name="Matthew Zipay" userId="c82bfcbaae397682" providerId="LiveId" clId="{01D7202E-FBC4-49EC-8CEC-405C5C233DC3}" dt="2024-10-09T14:26:23.507" v="9629" actId="478"/>
          <ac:picMkLst>
            <pc:docMk/>
            <pc:sldMk cId="2423457378" sldId="281"/>
            <ac:picMk id="4" creationId="{6DD2A4FA-1768-36A1-9485-7DD8DD805EDF}"/>
          </ac:picMkLst>
        </pc:picChg>
        <pc:picChg chg="add mod">
          <ac:chgData name="Matthew Zipay" userId="c82bfcbaae397682" providerId="LiveId" clId="{01D7202E-FBC4-49EC-8CEC-405C5C233DC3}" dt="2024-10-09T22:25:35.408" v="17597" actId="1076"/>
          <ac:picMkLst>
            <pc:docMk/>
            <pc:sldMk cId="2423457378" sldId="281"/>
            <ac:picMk id="4" creationId="{B1794972-BE7B-0EA9-DCA1-EE3E13E51FF0}"/>
          </ac:picMkLst>
        </pc:picChg>
        <pc:picChg chg="add del mod">
          <ac:chgData name="Matthew Zipay" userId="c82bfcbaae397682" providerId="LiveId" clId="{01D7202E-FBC4-49EC-8CEC-405C5C233DC3}" dt="2024-10-09T22:25:28.215" v="17595" actId="478"/>
          <ac:picMkLst>
            <pc:docMk/>
            <pc:sldMk cId="2423457378" sldId="281"/>
            <ac:picMk id="5" creationId="{DDA77B4A-3CD6-7EE8-697D-0087D769E309}"/>
          </ac:picMkLst>
        </pc:picChg>
        <pc:inkChg chg="add del">
          <ac:chgData name="Matthew Zipay" userId="c82bfcbaae397682" providerId="LiveId" clId="{01D7202E-FBC4-49EC-8CEC-405C5C233DC3}" dt="2024-10-09T14:30:00.726" v="9775" actId="9405"/>
          <ac:inkMkLst>
            <pc:docMk/>
            <pc:sldMk cId="2423457378" sldId="281"/>
            <ac:inkMk id="6" creationId="{72CAFB77-AC53-D380-F76D-D30919202450}"/>
          </ac:inkMkLst>
        </pc:inkChg>
      </pc:sldChg>
      <pc:sldChg chg="addSp delSp modSp new mod setBg modNotesTx">
        <pc:chgData name="Matthew Zipay" userId="c82bfcbaae397682" providerId="LiveId" clId="{01D7202E-FBC4-49EC-8CEC-405C5C233DC3}" dt="2024-10-09T15:56:18.514" v="12975" actId="20577"/>
        <pc:sldMkLst>
          <pc:docMk/>
          <pc:sldMk cId="2064685576" sldId="282"/>
        </pc:sldMkLst>
        <pc:spChg chg="mod">
          <ac:chgData name="Matthew Zipay" userId="c82bfcbaae397682" providerId="LiveId" clId="{01D7202E-FBC4-49EC-8CEC-405C5C233DC3}" dt="2024-10-09T14:33:49.534" v="9839" actId="20577"/>
          <ac:spMkLst>
            <pc:docMk/>
            <pc:sldMk cId="2064685576" sldId="282"/>
            <ac:spMk id="2" creationId="{7577BB32-D0FB-DBBB-3E1F-647A9B4A0E69}"/>
          </ac:spMkLst>
        </pc:spChg>
        <pc:spChg chg="add del mod">
          <ac:chgData name="Matthew Zipay" userId="c82bfcbaae397682" providerId="LiveId" clId="{01D7202E-FBC4-49EC-8CEC-405C5C233DC3}" dt="2024-10-09T15:55:43.236" v="12851" actId="20577"/>
          <ac:spMkLst>
            <pc:docMk/>
            <pc:sldMk cId="2064685576" sldId="282"/>
            <ac:spMk id="3" creationId="{E965FB9B-7958-FE10-9396-9665782C3B11}"/>
          </ac:spMkLst>
        </pc:spChg>
        <pc:spChg chg="add del">
          <ac:chgData name="Matthew Zipay" userId="c82bfcbaae397682" providerId="LiveId" clId="{01D7202E-FBC4-49EC-8CEC-405C5C233DC3}" dt="2024-10-09T14:30:50.800" v="9788" actId="26606"/>
          <ac:spMkLst>
            <pc:docMk/>
            <pc:sldMk cId="2064685576" sldId="282"/>
            <ac:spMk id="8" creationId="{493167C4-7ABD-4E49-9694-5E0564B1C67C}"/>
          </ac:spMkLst>
        </pc:spChg>
        <pc:spChg chg="add del">
          <ac:chgData name="Matthew Zipay" userId="c82bfcbaae397682" providerId="LiveId" clId="{01D7202E-FBC4-49EC-8CEC-405C5C233DC3}" dt="2024-10-09T14:30:50.800" v="9788" actId="26606"/>
          <ac:spMkLst>
            <pc:docMk/>
            <pc:sldMk cId="2064685576" sldId="282"/>
            <ac:spMk id="10" creationId="{26C48361-4990-441C-BCC7-1B7E71688F3B}"/>
          </ac:spMkLst>
        </pc:spChg>
        <pc:spChg chg="add del">
          <ac:chgData name="Matthew Zipay" userId="c82bfcbaae397682" providerId="LiveId" clId="{01D7202E-FBC4-49EC-8CEC-405C5C233DC3}" dt="2024-10-09T14:32:27.122" v="9806" actId="26606"/>
          <ac:spMkLst>
            <pc:docMk/>
            <pc:sldMk cId="2064685576" sldId="282"/>
            <ac:spMk id="11" creationId="{493167C4-7ABD-4E49-9694-5E0564B1C67C}"/>
          </ac:spMkLst>
        </pc:spChg>
        <pc:spChg chg="add del">
          <ac:chgData name="Matthew Zipay" userId="c82bfcbaae397682" providerId="LiveId" clId="{01D7202E-FBC4-49EC-8CEC-405C5C233DC3}" dt="2024-10-09T14:30:50.800" v="9788" actId="26606"/>
          <ac:spMkLst>
            <pc:docMk/>
            <pc:sldMk cId="2064685576" sldId="282"/>
            <ac:spMk id="12" creationId="{1322BCA3-31C1-4329-B0BA-4748F937B5C0}"/>
          </ac:spMkLst>
        </pc:spChg>
        <pc:spChg chg="add del">
          <ac:chgData name="Matthew Zipay" userId="c82bfcbaae397682" providerId="LiveId" clId="{01D7202E-FBC4-49EC-8CEC-405C5C233DC3}" dt="2024-10-09T14:32:27.122" v="9806" actId="26606"/>
          <ac:spMkLst>
            <pc:docMk/>
            <pc:sldMk cId="2064685576" sldId="282"/>
            <ac:spMk id="13" creationId="{26C48361-4990-441C-BCC7-1B7E71688F3B}"/>
          </ac:spMkLst>
        </pc:spChg>
        <pc:spChg chg="add del">
          <ac:chgData name="Matthew Zipay" userId="c82bfcbaae397682" providerId="LiveId" clId="{01D7202E-FBC4-49EC-8CEC-405C5C233DC3}" dt="2024-10-09T14:30:50.800" v="9788" actId="26606"/>
          <ac:spMkLst>
            <pc:docMk/>
            <pc:sldMk cId="2064685576" sldId="282"/>
            <ac:spMk id="14" creationId="{F6C1DD8F-426A-45F7-A524-5569263BE5D0}"/>
          </ac:spMkLst>
        </pc:spChg>
        <pc:spChg chg="add del">
          <ac:chgData name="Matthew Zipay" userId="c82bfcbaae397682" providerId="LiveId" clId="{01D7202E-FBC4-49EC-8CEC-405C5C233DC3}" dt="2024-10-09T14:32:27.122" v="9806" actId="26606"/>
          <ac:spMkLst>
            <pc:docMk/>
            <pc:sldMk cId="2064685576" sldId="282"/>
            <ac:spMk id="15" creationId="{1322BCA3-31C1-4329-B0BA-4748F937B5C0}"/>
          </ac:spMkLst>
        </pc:spChg>
        <pc:spChg chg="add del">
          <ac:chgData name="Matthew Zipay" userId="c82bfcbaae397682" providerId="LiveId" clId="{01D7202E-FBC4-49EC-8CEC-405C5C233DC3}" dt="2024-10-09T14:32:27.122" v="9806" actId="26606"/>
          <ac:spMkLst>
            <pc:docMk/>
            <pc:sldMk cId="2064685576" sldId="282"/>
            <ac:spMk id="17" creationId="{F6C1DD8F-426A-45F7-A524-5569263BE5D0}"/>
          </ac:spMkLst>
        </pc:spChg>
        <pc:spChg chg="add del">
          <ac:chgData name="Matthew Zipay" userId="c82bfcbaae397682" providerId="LiveId" clId="{01D7202E-FBC4-49EC-8CEC-405C5C233DC3}" dt="2024-10-09T14:33:08.143" v="9807" actId="26606"/>
          <ac:spMkLst>
            <pc:docMk/>
            <pc:sldMk cId="2064685576" sldId="282"/>
            <ac:spMk id="23" creationId="{493167C4-7ABD-4E49-9694-5E0564B1C67C}"/>
          </ac:spMkLst>
        </pc:spChg>
        <pc:spChg chg="add del">
          <ac:chgData name="Matthew Zipay" userId="c82bfcbaae397682" providerId="LiveId" clId="{01D7202E-FBC4-49EC-8CEC-405C5C233DC3}" dt="2024-10-09T14:33:08.143" v="9807" actId="26606"/>
          <ac:spMkLst>
            <pc:docMk/>
            <pc:sldMk cId="2064685576" sldId="282"/>
            <ac:spMk id="25" creationId="{26C48361-4990-441C-BCC7-1B7E71688F3B}"/>
          </ac:spMkLst>
        </pc:spChg>
        <pc:spChg chg="add del">
          <ac:chgData name="Matthew Zipay" userId="c82bfcbaae397682" providerId="LiveId" clId="{01D7202E-FBC4-49EC-8CEC-405C5C233DC3}" dt="2024-10-09T14:33:08.143" v="9807" actId="26606"/>
          <ac:spMkLst>
            <pc:docMk/>
            <pc:sldMk cId="2064685576" sldId="282"/>
            <ac:spMk id="27" creationId="{79C8665A-B6C6-46BB-9012-A922385678AC}"/>
          </ac:spMkLst>
        </pc:spChg>
        <pc:spChg chg="add del">
          <ac:chgData name="Matthew Zipay" userId="c82bfcbaae397682" providerId="LiveId" clId="{01D7202E-FBC4-49EC-8CEC-405C5C233DC3}" dt="2024-10-09T14:33:08.143" v="9807" actId="26606"/>
          <ac:spMkLst>
            <pc:docMk/>
            <pc:sldMk cId="2064685576" sldId="282"/>
            <ac:spMk id="29" creationId="{2D8964DE-AB9E-402E-8B81-8AA9BB47981B}"/>
          </ac:spMkLst>
        </pc:spChg>
        <pc:spChg chg="add del">
          <ac:chgData name="Matthew Zipay" userId="c82bfcbaae397682" providerId="LiveId" clId="{01D7202E-FBC4-49EC-8CEC-405C5C233DC3}" dt="2024-10-09T14:33:08.143" v="9807" actId="26606"/>
          <ac:spMkLst>
            <pc:docMk/>
            <pc:sldMk cId="2064685576" sldId="282"/>
            <ac:spMk id="31" creationId="{0361BE5E-E17F-47E3-AF50-969EA826BEE1}"/>
          </ac:spMkLst>
        </pc:spChg>
        <pc:spChg chg="add">
          <ac:chgData name="Matthew Zipay" userId="c82bfcbaae397682" providerId="LiveId" clId="{01D7202E-FBC4-49EC-8CEC-405C5C233DC3}" dt="2024-10-09T14:33:08.143" v="9807" actId="26606"/>
          <ac:spMkLst>
            <pc:docMk/>
            <pc:sldMk cId="2064685576" sldId="282"/>
            <ac:spMk id="36" creationId="{493167C4-7ABD-4E49-9694-5E0564B1C67C}"/>
          </ac:spMkLst>
        </pc:spChg>
        <pc:spChg chg="add">
          <ac:chgData name="Matthew Zipay" userId="c82bfcbaae397682" providerId="LiveId" clId="{01D7202E-FBC4-49EC-8CEC-405C5C233DC3}" dt="2024-10-09T14:33:08.143" v="9807" actId="26606"/>
          <ac:spMkLst>
            <pc:docMk/>
            <pc:sldMk cId="2064685576" sldId="282"/>
            <ac:spMk id="38" creationId="{26C48361-4990-441C-BCC7-1B7E71688F3B}"/>
          </ac:spMkLst>
        </pc:spChg>
        <pc:spChg chg="add">
          <ac:chgData name="Matthew Zipay" userId="c82bfcbaae397682" providerId="LiveId" clId="{01D7202E-FBC4-49EC-8CEC-405C5C233DC3}" dt="2024-10-09T14:33:08.143" v="9807" actId="26606"/>
          <ac:spMkLst>
            <pc:docMk/>
            <pc:sldMk cId="2064685576" sldId="282"/>
            <ac:spMk id="40" creationId="{79C8665A-B6C6-46BB-9012-A922385678AC}"/>
          </ac:spMkLst>
        </pc:spChg>
        <pc:spChg chg="add">
          <ac:chgData name="Matthew Zipay" userId="c82bfcbaae397682" providerId="LiveId" clId="{01D7202E-FBC4-49EC-8CEC-405C5C233DC3}" dt="2024-10-09T14:33:08.143" v="9807" actId="26606"/>
          <ac:spMkLst>
            <pc:docMk/>
            <pc:sldMk cId="2064685576" sldId="282"/>
            <ac:spMk id="42" creationId="{2D8964DE-AB9E-402E-8B81-8AA9BB47981B}"/>
          </ac:spMkLst>
        </pc:spChg>
        <pc:spChg chg="add">
          <ac:chgData name="Matthew Zipay" userId="c82bfcbaae397682" providerId="LiveId" clId="{01D7202E-FBC4-49EC-8CEC-405C5C233DC3}" dt="2024-10-09T14:33:08.143" v="9807" actId="26606"/>
          <ac:spMkLst>
            <pc:docMk/>
            <pc:sldMk cId="2064685576" sldId="282"/>
            <ac:spMk id="44" creationId="{0361BE5E-E17F-47E3-AF50-969EA826BEE1}"/>
          </ac:spMkLst>
        </pc:spChg>
        <pc:inkChg chg="add del">
          <ac:chgData name="Matthew Zipay" userId="c82bfcbaae397682" providerId="LiveId" clId="{01D7202E-FBC4-49EC-8CEC-405C5C233DC3}" dt="2024-10-09T14:30:50.793" v="9787" actId="9405"/>
          <ac:inkMkLst>
            <pc:docMk/>
            <pc:sldMk cId="2064685576" sldId="282"/>
            <ac:inkMk id="4" creationId="{A5C57FEF-CD41-4EDC-A8BD-FAA02A29C0E1}"/>
          </ac:inkMkLst>
        </pc:inkChg>
        <pc:inkChg chg="add del">
          <ac:chgData name="Matthew Zipay" userId="c82bfcbaae397682" providerId="LiveId" clId="{01D7202E-FBC4-49EC-8CEC-405C5C233DC3}" dt="2024-10-09T14:30:39.328" v="9780" actId="9405"/>
          <ac:inkMkLst>
            <pc:docMk/>
            <pc:sldMk cId="2064685576" sldId="282"/>
            <ac:inkMk id="5" creationId="{02A0421F-8985-7479-2F1A-BF1339BCAA5E}"/>
          </ac:inkMkLst>
        </pc:inkChg>
        <pc:inkChg chg="add del">
          <ac:chgData name="Matthew Zipay" userId="c82bfcbaae397682" providerId="LiveId" clId="{01D7202E-FBC4-49EC-8CEC-405C5C233DC3}" dt="2024-10-09T14:30:50.787" v="9786" actId="9405"/>
          <ac:inkMkLst>
            <pc:docMk/>
            <pc:sldMk cId="2064685576" sldId="282"/>
            <ac:inkMk id="6" creationId="{6AC48099-46DB-4059-C424-C51EEC2F7450}"/>
          </ac:inkMkLst>
        </pc:inkChg>
        <pc:inkChg chg="add del">
          <ac:chgData name="Matthew Zipay" userId="c82bfcbaae397682" providerId="LiveId" clId="{01D7202E-FBC4-49EC-8CEC-405C5C233DC3}" dt="2024-10-09T14:30:50.782" v="9785" actId="9405"/>
          <ac:inkMkLst>
            <pc:docMk/>
            <pc:sldMk cId="2064685576" sldId="282"/>
            <ac:inkMk id="7" creationId="{43D56F4D-BD65-0543-CD89-AA437DB2148D}"/>
          </ac:inkMkLst>
        </pc:inkChg>
        <pc:inkChg chg="add del">
          <ac:chgData name="Matthew Zipay" userId="c82bfcbaae397682" providerId="LiveId" clId="{01D7202E-FBC4-49EC-8CEC-405C5C233DC3}" dt="2024-10-09T14:30:50.776" v="9784" actId="9405"/>
          <ac:inkMkLst>
            <pc:docMk/>
            <pc:sldMk cId="2064685576" sldId="282"/>
            <ac:inkMk id="9" creationId="{DECBF8E7-1997-EA7F-46C9-60FF92E9320E}"/>
          </ac:inkMkLst>
        </pc:inkChg>
        <pc:cxnChg chg="add del">
          <ac:chgData name="Matthew Zipay" userId="c82bfcbaae397682" providerId="LiveId" clId="{01D7202E-FBC4-49EC-8CEC-405C5C233DC3}" dt="2024-10-09T14:30:50.800" v="9788" actId="26606"/>
          <ac:cxnSpMkLst>
            <pc:docMk/>
            <pc:sldMk cId="2064685576" sldId="282"/>
            <ac:cxnSpMk id="16" creationId="{98D39CD7-AB20-4006-930C-6368406D01E5}"/>
          </ac:cxnSpMkLst>
        </pc:cxnChg>
        <pc:cxnChg chg="add del">
          <ac:chgData name="Matthew Zipay" userId="c82bfcbaae397682" providerId="LiveId" clId="{01D7202E-FBC4-49EC-8CEC-405C5C233DC3}" dt="2024-10-09T14:32:27.122" v="9806" actId="26606"/>
          <ac:cxnSpMkLst>
            <pc:docMk/>
            <pc:sldMk cId="2064685576" sldId="282"/>
            <ac:cxnSpMk id="18" creationId="{98D39CD7-AB20-4006-930C-6368406D01E5}"/>
          </ac:cxnSpMkLst>
        </pc:cxnChg>
      </pc:sldChg>
      <pc:sldChg chg="addSp delSp modSp add mod">
        <pc:chgData name="Matthew Zipay" userId="c82bfcbaae397682" providerId="LiveId" clId="{01D7202E-FBC4-49EC-8CEC-405C5C233DC3}" dt="2024-10-09T19:08:28.593" v="15209" actId="255"/>
        <pc:sldMkLst>
          <pc:docMk/>
          <pc:sldMk cId="1684797286" sldId="283"/>
        </pc:sldMkLst>
        <pc:spChg chg="mod">
          <ac:chgData name="Matthew Zipay" userId="c82bfcbaae397682" providerId="LiveId" clId="{01D7202E-FBC4-49EC-8CEC-405C5C233DC3}" dt="2024-10-09T19:08:28.593" v="15209" actId="255"/>
          <ac:spMkLst>
            <pc:docMk/>
            <pc:sldMk cId="1684797286" sldId="283"/>
            <ac:spMk id="3" creationId="{CE3975D1-66C6-DC87-3D15-22AB7404C7E8}"/>
          </ac:spMkLst>
        </pc:spChg>
        <pc:picChg chg="add del mod">
          <ac:chgData name="Matthew Zipay" userId="c82bfcbaae397682" providerId="LiveId" clId="{01D7202E-FBC4-49EC-8CEC-405C5C233DC3}" dt="2024-10-09T15:36:05.018" v="11917" actId="478"/>
          <ac:picMkLst>
            <pc:docMk/>
            <pc:sldMk cId="1684797286" sldId="283"/>
            <ac:picMk id="4" creationId="{44915DCE-5AAA-AD26-8485-6E22954595E7}"/>
          </ac:picMkLst>
        </pc:picChg>
        <pc:picChg chg="del">
          <ac:chgData name="Matthew Zipay" userId="c82bfcbaae397682" providerId="LiveId" clId="{01D7202E-FBC4-49EC-8CEC-405C5C233DC3}" dt="2024-10-09T14:59:10.813" v="10914" actId="478"/>
          <ac:picMkLst>
            <pc:docMk/>
            <pc:sldMk cId="1684797286" sldId="283"/>
            <ac:picMk id="5" creationId="{DDA77B4A-3CD6-7EE8-697D-0087D769E309}"/>
          </ac:picMkLst>
        </pc:picChg>
        <pc:picChg chg="add mod">
          <ac:chgData name="Matthew Zipay" userId="c82bfcbaae397682" providerId="LiveId" clId="{01D7202E-FBC4-49EC-8CEC-405C5C233DC3}" dt="2024-10-09T15:41:16.226" v="11919" actId="1076"/>
          <ac:picMkLst>
            <pc:docMk/>
            <pc:sldMk cId="1684797286" sldId="283"/>
            <ac:picMk id="7" creationId="{CB202C77-A308-FF51-2A91-F3B5220141D9}"/>
          </ac:picMkLst>
        </pc:picChg>
      </pc:sldChg>
      <pc:sldChg chg="addSp delSp modSp add mod ord modNotesTx">
        <pc:chgData name="Matthew Zipay" userId="c82bfcbaae397682" providerId="LiveId" clId="{01D7202E-FBC4-49EC-8CEC-405C5C233DC3}" dt="2024-10-09T22:39:28.604" v="18022" actId="20577"/>
        <pc:sldMkLst>
          <pc:docMk/>
          <pc:sldMk cId="1914296927" sldId="284"/>
        </pc:sldMkLst>
        <pc:spChg chg="mod">
          <ac:chgData name="Matthew Zipay" userId="c82bfcbaae397682" providerId="LiveId" clId="{01D7202E-FBC4-49EC-8CEC-405C5C233DC3}" dt="2024-10-09T22:29:40.458" v="17945" actId="20577"/>
          <ac:spMkLst>
            <pc:docMk/>
            <pc:sldMk cId="1914296927" sldId="284"/>
            <ac:spMk id="2" creationId="{99643C93-6594-7673-6FCE-D3DB97654FCB}"/>
          </ac:spMkLst>
        </pc:spChg>
        <pc:spChg chg="mod">
          <ac:chgData name="Matthew Zipay" userId="c82bfcbaae397682" providerId="LiveId" clId="{01D7202E-FBC4-49EC-8CEC-405C5C233DC3}" dt="2024-10-09T22:39:28.604" v="18022" actId="20577"/>
          <ac:spMkLst>
            <pc:docMk/>
            <pc:sldMk cId="1914296927" sldId="284"/>
            <ac:spMk id="3" creationId="{AB4E77AD-E962-8B95-5390-4EC75065E10B}"/>
          </ac:spMkLst>
        </pc:spChg>
        <pc:picChg chg="add del mod">
          <ac:chgData name="Matthew Zipay" userId="c82bfcbaae397682" providerId="LiveId" clId="{01D7202E-FBC4-49EC-8CEC-405C5C233DC3}" dt="2024-10-09T22:28:46.386" v="17759" actId="478"/>
          <ac:picMkLst>
            <pc:docMk/>
            <pc:sldMk cId="1914296927" sldId="284"/>
            <ac:picMk id="5" creationId="{7598CD89-1C77-9767-236E-E16405AB8C3D}"/>
          </ac:picMkLst>
        </pc:picChg>
      </pc:sldChg>
      <pc:sldChg chg="addSp delSp modSp add mod">
        <pc:chgData name="Matthew Zipay" userId="c82bfcbaae397682" providerId="LiveId" clId="{01D7202E-FBC4-49EC-8CEC-405C5C233DC3}" dt="2024-10-09T15:50:07.984" v="12350" actId="1076"/>
        <pc:sldMkLst>
          <pc:docMk/>
          <pc:sldMk cId="313701801" sldId="285"/>
        </pc:sldMkLst>
        <pc:spChg chg="mod">
          <ac:chgData name="Matthew Zipay" userId="c82bfcbaae397682" providerId="LiveId" clId="{01D7202E-FBC4-49EC-8CEC-405C5C233DC3}" dt="2024-10-09T15:50:07.984" v="12350" actId="1076"/>
          <ac:spMkLst>
            <pc:docMk/>
            <pc:sldMk cId="313701801" sldId="285"/>
            <ac:spMk id="3" creationId="{CE3975D1-66C6-DC87-3D15-22AB7404C7E8}"/>
          </ac:spMkLst>
        </pc:spChg>
        <pc:picChg chg="add mod">
          <ac:chgData name="Matthew Zipay" userId="c82bfcbaae397682" providerId="LiveId" clId="{01D7202E-FBC4-49EC-8CEC-405C5C233DC3}" dt="2024-10-09T15:49:33.975" v="12279" actId="1076"/>
          <ac:picMkLst>
            <pc:docMk/>
            <pc:sldMk cId="313701801" sldId="285"/>
            <ac:picMk id="4" creationId="{A7758707-84BC-E2BB-67DB-335A2F8B12DC}"/>
          </ac:picMkLst>
        </pc:picChg>
        <pc:picChg chg="del">
          <ac:chgData name="Matthew Zipay" userId="c82bfcbaae397682" providerId="LiveId" clId="{01D7202E-FBC4-49EC-8CEC-405C5C233DC3}" dt="2024-10-09T15:43:42.164" v="12221" actId="478"/>
          <ac:picMkLst>
            <pc:docMk/>
            <pc:sldMk cId="313701801" sldId="285"/>
            <ac:picMk id="7" creationId="{CB202C77-A308-FF51-2A91-F3B5220141D9}"/>
          </ac:picMkLst>
        </pc:picChg>
      </pc:sldChg>
      <pc:sldChg chg="addSp modSp add mod modNotesTx">
        <pc:chgData name="Matthew Zipay" userId="c82bfcbaae397682" providerId="LiveId" clId="{01D7202E-FBC4-49EC-8CEC-405C5C233DC3}" dt="2024-10-09T15:59:00.606" v="13000" actId="207"/>
        <pc:sldMkLst>
          <pc:docMk/>
          <pc:sldMk cId="3838082115" sldId="286"/>
        </pc:sldMkLst>
        <pc:spChg chg="mod">
          <ac:chgData name="Matthew Zipay" userId="c82bfcbaae397682" providerId="LiveId" clId="{01D7202E-FBC4-49EC-8CEC-405C5C233DC3}" dt="2024-10-09T15:59:00.606" v="13000" actId="207"/>
          <ac:spMkLst>
            <pc:docMk/>
            <pc:sldMk cId="3838082115" sldId="286"/>
            <ac:spMk id="3" creationId="{CE3975D1-66C6-DC87-3D15-22AB7404C7E8}"/>
          </ac:spMkLst>
        </pc:spChg>
        <pc:picChg chg="add mod">
          <ac:chgData name="Matthew Zipay" userId="c82bfcbaae397682" providerId="LiveId" clId="{01D7202E-FBC4-49EC-8CEC-405C5C233DC3}" dt="2024-10-09T15:51:55.637" v="12352" actId="1076"/>
          <ac:picMkLst>
            <pc:docMk/>
            <pc:sldMk cId="3838082115" sldId="286"/>
            <ac:picMk id="4" creationId="{4A7BAE44-AB36-2040-6208-18B265FB7DE6}"/>
          </ac:picMkLst>
        </pc:picChg>
      </pc:sldChg>
      <pc:sldChg chg="addSp delSp modSp add mod modNotesTx">
        <pc:chgData name="Matthew Zipay" userId="c82bfcbaae397682" providerId="LiveId" clId="{01D7202E-FBC4-49EC-8CEC-405C5C233DC3}" dt="2024-10-09T19:08:56.313" v="15236" actId="20577"/>
        <pc:sldMkLst>
          <pc:docMk/>
          <pc:sldMk cId="2253280" sldId="287"/>
        </pc:sldMkLst>
        <pc:spChg chg="mod">
          <ac:chgData name="Matthew Zipay" userId="c82bfcbaae397682" providerId="LiveId" clId="{01D7202E-FBC4-49EC-8CEC-405C5C233DC3}" dt="2024-10-09T19:08:56.313" v="15236" actId="20577"/>
          <ac:spMkLst>
            <pc:docMk/>
            <pc:sldMk cId="2253280" sldId="287"/>
            <ac:spMk id="3" creationId="{CE3975D1-66C6-DC87-3D15-22AB7404C7E8}"/>
          </ac:spMkLst>
        </pc:spChg>
        <pc:picChg chg="del">
          <ac:chgData name="Matthew Zipay" userId="c82bfcbaae397682" providerId="LiveId" clId="{01D7202E-FBC4-49EC-8CEC-405C5C233DC3}" dt="2024-10-09T15:53:31.566" v="12686" actId="478"/>
          <ac:picMkLst>
            <pc:docMk/>
            <pc:sldMk cId="2253280" sldId="287"/>
            <ac:picMk id="4" creationId="{4A7BAE44-AB36-2040-6208-18B265FB7DE6}"/>
          </ac:picMkLst>
        </pc:picChg>
        <pc:picChg chg="add mod">
          <ac:chgData name="Matthew Zipay" userId="c82bfcbaae397682" providerId="LiveId" clId="{01D7202E-FBC4-49EC-8CEC-405C5C233DC3}" dt="2024-10-09T15:54:32.094" v="12689" actId="1076"/>
          <ac:picMkLst>
            <pc:docMk/>
            <pc:sldMk cId="2253280" sldId="287"/>
            <ac:picMk id="5" creationId="{D45EEB42-EADA-0046-0ADD-786A5DE3FC45}"/>
          </ac:picMkLst>
        </pc:picChg>
      </pc:sldChg>
      <pc:sldChg chg="add del modNotesTx">
        <pc:chgData name="Matthew Zipay" userId="c82bfcbaae397682" providerId="LiveId" clId="{01D7202E-FBC4-49EC-8CEC-405C5C233DC3}" dt="2024-10-09T19:09:23.301" v="15237" actId="2696"/>
        <pc:sldMkLst>
          <pc:docMk/>
          <pc:sldMk cId="2389731403" sldId="288"/>
        </pc:sldMkLst>
      </pc:sldChg>
      <pc:sldChg chg="addSp delSp modSp add mod modNotesTx">
        <pc:chgData name="Matthew Zipay" userId="c82bfcbaae397682" providerId="LiveId" clId="{01D7202E-FBC4-49EC-8CEC-405C5C233DC3}" dt="2024-10-09T19:09:59.239" v="15238" actId="255"/>
        <pc:sldMkLst>
          <pc:docMk/>
          <pc:sldMk cId="268040633" sldId="289"/>
        </pc:sldMkLst>
        <pc:spChg chg="mod">
          <ac:chgData name="Matthew Zipay" userId="c82bfcbaae397682" providerId="LiveId" clId="{01D7202E-FBC4-49EC-8CEC-405C5C233DC3}" dt="2024-10-09T19:09:59.239" v="15238" actId="255"/>
          <ac:spMkLst>
            <pc:docMk/>
            <pc:sldMk cId="268040633" sldId="289"/>
            <ac:spMk id="3" creationId="{CE3975D1-66C6-DC87-3D15-22AB7404C7E8}"/>
          </ac:spMkLst>
        </pc:spChg>
        <pc:picChg chg="add mod">
          <ac:chgData name="Matthew Zipay" userId="c82bfcbaae397682" providerId="LiveId" clId="{01D7202E-FBC4-49EC-8CEC-405C5C233DC3}" dt="2024-10-09T16:04:38.070" v="13494" actId="1076"/>
          <ac:picMkLst>
            <pc:docMk/>
            <pc:sldMk cId="268040633" sldId="289"/>
            <ac:picMk id="4" creationId="{2FF35286-0707-B30B-4945-1BF4E0FB734F}"/>
          </ac:picMkLst>
        </pc:picChg>
        <pc:picChg chg="del">
          <ac:chgData name="Matthew Zipay" userId="c82bfcbaae397682" providerId="LiveId" clId="{01D7202E-FBC4-49EC-8CEC-405C5C233DC3}" dt="2024-10-09T16:04:32.473" v="13492" actId="478"/>
          <ac:picMkLst>
            <pc:docMk/>
            <pc:sldMk cId="268040633" sldId="289"/>
            <ac:picMk id="5" creationId="{D45EEB42-EADA-0046-0ADD-786A5DE3FC45}"/>
          </ac:picMkLst>
        </pc:picChg>
      </pc:sldChg>
      <pc:sldChg chg="addSp delSp modSp add mod modNotesTx">
        <pc:chgData name="Matthew Zipay" userId="c82bfcbaae397682" providerId="LiveId" clId="{01D7202E-FBC4-49EC-8CEC-405C5C233DC3}" dt="2024-10-09T22:44:05.069" v="18054" actId="20577"/>
        <pc:sldMkLst>
          <pc:docMk/>
          <pc:sldMk cId="2362009304" sldId="290"/>
        </pc:sldMkLst>
        <pc:spChg chg="mod">
          <ac:chgData name="Matthew Zipay" userId="c82bfcbaae397682" providerId="LiveId" clId="{01D7202E-FBC4-49EC-8CEC-405C5C233DC3}" dt="2024-10-09T22:44:05.069" v="18054" actId="20577"/>
          <ac:spMkLst>
            <pc:docMk/>
            <pc:sldMk cId="2362009304" sldId="290"/>
            <ac:spMk id="3" creationId="{CE3975D1-66C6-DC87-3D15-22AB7404C7E8}"/>
          </ac:spMkLst>
        </pc:spChg>
        <pc:picChg chg="del">
          <ac:chgData name="Matthew Zipay" userId="c82bfcbaae397682" providerId="LiveId" clId="{01D7202E-FBC4-49EC-8CEC-405C5C233DC3}" dt="2024-10-09T16:06:03.572" v="13722" actId="478"/>
          <ac:picMkLst>
            <pc:docMk/>
            <pc:sldMk cId="2362009304" sldId="290"/>
            <ac:picMk id="4" creationId="{2FF35286-0707-B30B-4945-1BF4E0FB734F}"/>
          </ac:picMkLst>
        </pc:picChg>
        <pc:picChg chg="add mod">
          <ac:chgData name="Matthew Zipay" userId="c82bfcbaae397682" providerId="LiveId" clId="{01D7202E-FBC4-49EC-8CEC-405C5C233DC3}" dt="2024-10-09T22:43:52.466" v="18025" actId="1076"/>
          <ac:picMkLst>
            <pc:docMk/>
            <pc:sldMk cId="2362009304" sldId="290"/>
            <ac:picMk id="4" creationId="{D42CDF96-5200-EB54-68DB-C5A9833690E6}"/>
          </ac:picMkLst>
        </pc:picChg>
        <pc:picChg chg="add del mod">
          <ac:chgData name="Matthew Zipay" userId="c82bfcbaae397682" providerId="LiveId" clId="{01D7202E-FBC4-49EC-8CEC-405C5C233DC3}" dt="2024-10-09T16:08:35.497" v="14005" actId="478"/>
          <ac:picMkLst>
            <pc:docMk/>
            <pc:sldMk cId="2362009304" sldId="290"/>
            <ac:picMk id="5" creationId="{AB0832C4-AC4E-2677-81F8-34F3D7F1723E}"/>
          </ac:picMkLst>
        </pc:picChg>
        <pc:picChg chg="add del mod">
          <ac:chgData name="Matthew Zipay" userId="c82bfcbaae397682" providerId="LiveId" clId="{01D7202E-FBC4-49EC-8CEC-405C5C233DC3}" dt="2024-10-09T22:43:43.807" v="18023" actId="478"/>
          <ac:picMkLst>
            <pc:docMk/>
            <pc:sldMk cId="2362009304" sldId="290"/>
            <ac:picMk id="7" creationId="{87517A8D-4BBA-0D4E-F722-F6DF03DE2528}"/>
          </ac:picMkLst>
        </pc:picChg>
      </pc:sldChg>
      <pc:sldChg chg="add">
        <pc:chgData name="Matthew Zipay" userId="c82bfcbaae397682" providerId="LiveId" clId="{01D7202E-FBC4-49EC-8CEC-405C5C233DC3}" dt="2024-10-09T16:09:41.390" v="14008" actId="2890"/>
        <pc:sldMkLst>
          <pc:docMk/>
          <pc:sldMk cId="2469198200" sldId="291"/>
        </pc:sldMkLst>
      </pc:sldChg>
      <pc:sldChg chg="addSp delSp modSp add mod modNotesTx">
        <pc:chgData name="Matthew Zipay" userId="c82bfcbaae397682" providerId="LiveId" clId="{01D7202E-FBC4-49EC-8CEC-405C5C233DC3}" dt="2024-10-09T18:16:49.138" v="14943" actId="20577"/>
        <pc:sldMkLst>
          <pc:docMk/>
          <pc:sldMk cId="1064047367" sldId="292"/>
        </pc:sldMkLst>
        <pc:spChg chg="del">
          <ac:chgData name="Matthew Zipay" userId="c82bfcbaae397682" providerId="LiveId" clId="{01D7202E-FBC4-49EC-8CEC-405C5C233DC3}" dt="2024-10-09T16:18:00.771" v="14391" actId="21"/>
          <ac:spMkLst>
            <pc:docMk/>
            <pc:sldMk cId="1064047367" sldId="292"/>
            <ac:spMk id="2" creationId="{99643C93-6594-7673-6FCE-D3DB97654FCB}"/>
          </ac:spMkLst>
        </pc:spChg>
        <pc:spChg chg="mod">
          <ac:chgData name="Matthew Zipay" userId="c82bfcbaae397682" providerId="LiveId" clId="{01D7202E-FBC4-49EC-8CEC-405C5C233DC3}" dt="2024-10-09T16:20:21.479" v="14623" actId="1076"/>
          <ac:spMkLst>
            <pc:docMk/>
            <pc:sldMk cId="1064047367" sldId="292"/>
            <ac:spMk id="3" creationId="{AB4E77AD-E962-8B95-5390-4EC75065E10B}"/>
          </ac:spMkLst>
        </pc:spChg>
        <pc:spChg chg="add del mod">
          <ac:chgData name="Matthew Zipay" userId="c82bfcbaae397682" providerId="LiveId" clId="{01D7202E-FBC4-49EC-8CEC-405C5C233DC3}" dt="2024-10-09T16:18:38.835" v="14398" actId="21"/>
          <ac:spMkLst>
            <pc:docMk/>
            <pc:sldMk cId="1064047367" sldId="292"/>
            <ac:spMk id="6" creationId="{183A94B4-B752-4528-FDAF-323E834CDC13}"/>
          </ac:spMkLst>
        </pc:spChg>
        <pc:spChg chg="add mod">
          <ac:chgData name="Matthew Zipay" userId="c82bfcbaae397682" providerId="LiveId" clId="{01D7202E-FBC4-49EC-8CEC-405C5C233DC3}" dt="2024-10-09T16:18:02.893" v="14393"/>
          <ac:spMkLst>
            <pc:docMk/>
            <pc:sldMk cId="1064047367" sldId="292"/>
            <ac:spMk id="7" creationId="{99643C93-6594-7673-6FCE-D3DB97654FCB}"/>
          </ac:spMkLst>
        </pc:spChg>
        <pc:picChg chg="del">
          <ac:chgData name="Matthew Zipay" userId="c82bfcbaae397682" providerId="LiveId" clId="{01D7202E-FBC4-49EC-8CEC-405C5C233DC3}" dt="2024-10-09T16:17:52.581" v="14390" actId="478"/>
          <ac:picMkLst>
            <pc:docMk/>
            <pc:sldMk cId="1064047367" sldId="292"/>
            <ac:picMk id="5" creationId="{7598CD89-1C77-9767-236E-E16405AB8C3D}"/>
          </ac:picMkLst>
        </pc:picChg>
        <pc:picChg chg="add mod">
          <ac:chgData name="Matthew Zipay" userId="c82bfcbaae397682" providerId="LiveId" clId="{01D7202E-FBC4-49EC-8CEC-405C5C233DC3}" dt="2024-10-09T16:18:27.862" v="14397" actId="1076"/>
          <ac:picMkLst>
            <pc:docMk/>
            <pc:sldMk cId="1064047367" sldId="292"/>
            <ac:picMk id="9" creationId="{AF3DA08B-2CCA-D954-75DA-6C93C41C7B5E}"/>
          </ac:picMkLst>
        </pc:picChg>
      </pc:sldChg>
      <pc:sldChg chg="addSp delSp modSp add mod ord modNotesTx">
        <pc:chgData name="Matthew Zipay" userId="c82bfcbaae397682" providerId="LiveId" clId="{01D7202E-FBC4-49EC-8CEC-405C5C233DC3}" dt="2024-10-09T19:10:58.644" v="15248" actId="255"/>
        <pc:sldMkLst>
          <pc:docMk/>
          <pc:sldMk cId="3145040265" sldId="293"/>
        </pc:sldMkLst>
        <pc:spChg chg="del">
          <ac:chgData name="Matthew Zipay" userId="c82bfcbaae397682" providerId="LiveId" clId="{01D7202E-FBC4-49EC-8CEC-405C5C233DC3}" dt="2024-10-09T16:36:58.817" v="14627" actId="478"/>
          <ac:spMkLst>
            <pc:docMk/>
            <pc:sldMk cId="3145040265" sldId="293"/>
            <ac:spMk id="2" creationId="{99643C93-6594-7673-6FCE-D3DB97654FCB}"/>
          </ac:spMkLst>
        </pc:spChg>
        <pc:spChg chg="mod">
          <ac:chgData name="Matthew Zipay" userId="c82bfcbaae397682" providerId="LiveId" clId="{01D7202E-FBC4-49EC-8CEC-405C5C233DC3}" dt="2024-10-09T19:10:58.644" v="15248" actId="255"/>
          <ac:spMkLst>
            <pc:docMk/>
            <pc:sldMk cId="3145040265" sldId="293"/>
            <ac:spMk id="3" creationId="{AB4E77AD-E962-8B95-5390-4EC75065E10B}"/>
          </ac:spMkLst>
        </pc:spChg>
        <pc:spChg chg="add del mod">
          <ac:chgData name="Matthew Zipay" userId="c82bfcbaae397682" providerId="LiveId" clId="{01D7202E-FBC4-49EC-8CEC-405C5C233DC3}" dt="2024-10-09T16:37:16.468" v="14631" actId="478"/>
          <ac:spMkLst>
            <pc:docMk/>
            <pc:sldMk cId="3145040265" sldId="293"/>
            <ac:spMk id="6" creationId="{629BBA54-4C46-5360-1037-7F4AE8714FCD}"/>
          </ac:spMkLst>
        </pc:spChg>
        <pc:picChg chg="del">
          <ac:chgData name="Matthew Zipay" userId="c82bfcbaae397682" providerId="LiveId" clId="{01D7202E-FBC4-49EC-8CEC-405C5C233DC3}" dt="2024-10-09T16:37:12.515" v="14629" actId="478"/>
          <ac:picMkLst>
            <pc:docMk/>
            <pc:sldMk cId="3145040265" sldId="293"/>
            <ac:picMk id="5" creationId="{7598CD89-1C77-9767-236E-E16405AB8C3D}"/>
          </ac:picMkLst>
        </pc:picChg>
        <pc:picChg chg="add mod">
          <ac:chgData name="Matthew Zipay" userId="c82bfcbaae397682" providerId="LiveId" clId="{01D7202E-FBC4-49EC-8CEC-405C5C233DC3}" dt="2024-10-09T16:37:29.114" v="14633" actId="1076"/>
          <ac:picMkLst>
            <pc:docMk/>
            <pc:sldMk cId="3145040265" sldId="293"/>
            <ac:picMk id="8" creationId="{9438E65F-86D3-1130-E510-E81DFC7BC2B8}"/>
          </ac:picMkLst>
        </pc:picChg>
      </pc:sldChg>
      <pc:sldChg chg="addSp delSp modSp add mod modNotesTx">
        <pc:chgData name="Matthew Zipay" userId="c82bfcbaae397682" providerId="LiveId" clId="{01D7202E-FBC4-49EC-8CEC-405C5C233DC3}" dt="2024-10-09T23:09:13.457" v="18071" actId="1076"/>
        <pc:sldMkLst>
          <pc:docMk/>
          <pc:sldMk cId="1379176345" sldId="294"/>
        </pc:sldMkLst>
        <pc:spChg chg="mod">
          <ac:chgData name="Matthew Zipay" userId="c82bfcbaae397682" providerId="LiveId" clId="{01D7202E-FBC4-49EC-8CEC-405C5C233DC3}" dt="2024-10-09T22:46:07.642" v="18062" actId="20577"/>
          <ac:spMkLst>
            <pc:docMk/>
            <pc:sldMk cId="1379176345" sldId="294"/>
            <ac:spMk id="3" creationId="{AB4E77AD-E962-8B95-5390-4EC75065E10B}"/>
          </ac:spMkLst>
        </pc:spChg>
        <pc:picChg chg="add del mod">
          <ac:chgData name="Matthew Zipay" userId="c82bfcbaae397682" providerId="LiveId" clId="{01D7202E-FBC4-49EC-8CEC-405C5C233DC3}" dt="2024-10-09T22:55:55.737" v="18063" actId="478"/>
          <ac:picMkLst>
            <pc:docMk/>
            <pc:sldMk cId="1379176345" sldId="294"/>
            <ac:picMk id="4" creationId="{DAB761F7-9ABD-D0A6-EA6C-6772F8C979BF}"/>
          </ac:picMkLst>
        </pc:picChg>
        <pc:picChg chg="add del mod">
          <ac:chgData name="Matthew Zipay" userId="c82bfcbaae397682" providerId="LiveId" clId="{01D7202E-FBC4-49EC-8CEC-405C5C233DC3}" dt="2024-10-09T23:07:20.825" v="18069" actId="478"/>
          <ac:picMkLst>
            <pc:docMk/>
            <pc:sldMk cId="1379176345" sldId="294"/>
            <ac:picMk id="6" creationId="{80D9861F-4F5C-4C26-061B-15A1A36340D4}"/>
          </ac:picMkLst>
        </pc:picChg>
        <pc:picChg chg="add mod">
          <ac:chgData name="Matthew Zipay" userId="c82bfcbaae397682" providerId="LiveId" clId="{01D7202E-FBC4-49EC-8CEC-405C5C233DC3}" dt="2024-10-09T23:09:13.457" v="18071" actId="1076"/>
          <ac:picMkLst>
            <pc:docMk/>
            <pc:sldMk cId="1379176345" sldId="294"/>
            <ac:picMk id="8" creationId="{8CF9063D-4DA7-FF8E-2DB8-56042D09A3DF}"/>
          </ac:picMkLst>
        </pc:picChg>
        <pc:picChg chg="del">
          <ac:chgData name="Matthew Zipay" userId="c82bfcbaae397682" providerId="LiveId" clId="{01D7202E-FBC4-49EC-8CEC-405C5C233DC3}" dt="2024-10-09T16:39:42.206" v="14838" actId="478"/>
          <ac:picMkLst>
            <pc:docMk/>
            <pc:sldMk cId="1379176345" sldId="294"/>
            <ac:picMk id="8" creationId="{9438E65F-86D3-1130-E510-E81DFC7BC2B8}"/>
          </ac:picMkLst>
        </pc:picChg>
      </pc:sldChg>
      <pc:sldChg chg="addSp delSp modSp new mod">
        <pc:chgData name="Matthew Zipay" userId="c82bfcbaae397682" providerId="LiveId" clId="{01D7202E-FBC4-49EC-8CEC-405C5C233DC3}" dt="2024-10-09T19:15:54.991" v="15570" actId="207"/>
        <pc:sldMkLst>
          <pc:docMk/>
          <pc:sldMk cId="4090945623" sldId="295"/>
        </pc:sldMkLst>
        <pc:spChg chg="del">
          <ac:chgData name="Matthew Zipay" userId="c82bfcbaae397682" providerId="LiveId" clId="{01D7202E-FBC4-49EC-8CEC-405C5C233DC3}" dt="2024-10-09T19:03:00.488" v="15177" actId="478"/>
          <ac:spMkLst>
            <pc:docMk/>
            <pc:sldMk cId="4090945623" sldId="295"/>
            <ac:spMk id="2" creationId="{A2600082-634D-5ACF-9E4F-F609601F20D4}"/>
          </ac:spMkLst>
        </pc:spChg>
        <pc:spChg chg="del mod">
          <ac:chgData name="Matthew Zipay" userId="c82bfcbaae397682" providerId="LiveId" clId="{01D7202E-FBC4-49EC-8CEC-405C5C233DC3}" dt="2024-10-09T19:12:37.171" v="15402" actId="478"/>
          <ac:spMkLst>
            <pc:docMk/>
            <pc:sldMk cId="4090945623" sldId="295"/>
            <ac:spMk id="3" creationId="{5BB2A280-00BE-45E3-7062-447C69DF4034}"/>
          </ac:spMkLst>
        </pc:spChg>
        <pc:spChg chg="add del mod">
          <ac:chgData name="Matthew Zipay" userId="c82bfcbaae397682" providerId="LiveId" clId="{01D7202E-FBC4-49EC-8CEC-405C5C233DC3}" dt="2024-10-09T19:12:39.108" v="15403" actId="478"/>
          <ac:spMkLst>
            <pc:docMk/>
            <pc:sldMk cId="4090945623" sldId="295"/>
            <ac:spMk id="7" creationId="{A5DED663-F435-23D6-E574-77789D637BA4}"/>
          </ac:spMkLst>
        </pc:spChg>
        <pc:spChg chg="add mod">
          <ac:chgData name="Matthew Zipay" userId="c82bfcbaae397682" providerId="LiveId" clId="{01D7202E-FBC4-49EC-8CEC-405C5C233DC3}" dt="2024-10-09T19:15:27.907" v="15565" actId="1076"/>
          <ac:spMkLst>
            <pc:docMk/>
            <pc:sldMk cId="4090945623" sldId="295"/>
            <ac:spMk id="10" creationId="{1892CDC3-64B2-D6A6-B924-6A4DE612EAA9}"/>
          </ac:spMkLst>
        </pc:spChg>
        <pc:spChg chg="add mod">
          <ac:chgData name="Matthew Zipay" userId="c82bfcbaae397682" providerId="LiveId" clId="{01D7202E-FBC4-49EC-8CEC-405C5C233DC3}" dt="2024-10-09T19:15:54.991" v="15570" actId="207"/>
          <ac:spMkLst>
            <pc:docMk/>
            <pc:sldMk cId="4090945623" sldId="295"/>
            <ac:spMk id="11" creationId="{150671A1-581D-429F-A24C-9C8079C951D4}"/>
          </ac:spMkLst>
        </pc:spChg>
        <pc:picChg chg="add mod">
          <ac:chgData name="Matthew Zipay" userId="c82bfcbaae397682" providerId="LiveId" clId="{01D7202E-FBC4-49EC-8CEC-405C5C233DC3}" dt="2024-10-09T19:13:29.580" v="15411" actId="1076"/>
          <ac:picMkLst>
            <pc:docMk/>
            <pc:sldMk cId="4090945623" sldId="295"/>
            <ac:picMk id="5" creationId="{5A7D965E-2452-8DE9-095F-FAAE1B422FE0}"/>
          </ac:picMkLst>
        </pc:picChg>
        <pc:picChg chg="add mod">
          <ac:chgData name="Matthew Zipay" userId="c82bfcbaae397682" providerId="LiveId" clId="{01D7202E-FBC4-49EC-8CEC-405C5C233DC3}" dt="2024-10-09T19:13:24.482" v="15410" actId="1076"/>
          <ac:picMkLst>
            <pc:docMk/>
            <pc:sldMk cId="4090945623" sldId="295"/>
            <ac:picMk id="9" creationId="{435BA373-CB8D-F492-1C7B-2D233E40B0D1}"/>
          </ac:picMkLst>
        </pc:picChg>
      </pc:sldChg>
      <pc:sldChg chg="addSp delSp modSp new mod chgLayout modNotesTx">
        <pc:chgData name="Matthew Zipay" userId="c82bfcbaae397682" providerId="LiveId" clId="{01D7202E-FBC4-49EC-8CEC-405C5C233DC3}" dt="2024-10-09T23:11:17.869" v="18075" actId="1076"/>
        <pc:sldMkLst>
          <pc:docMk/>
          <pc:sldMk cId="2194826674" sldId="296"/>
        </pc:sldMkLst>
        <pc:spChg chg="del">
          <ac:chgData name="Matthew Zipay" userId="c82bfcbaae397682" providerId="LiveId" clId="{01D7202E-FBC4-49EC-8CEC-405C5C233DC3}" dt="2024-10-09T19:16:31.124" v="15572" actId="478"/>
          <ac:spMkLst>
            <pc:docMk/>
            <pc:sldMk cId="2194826674" sldId="296"/>
            <ac:spMk id="2" creationId="{2E699E2C-D126-012D-A3C0-F0A123DA31C6}"/>
          </ac:spMkLst>
        </pc:spChg>
        <pc:spChg chg="del mod">
          <ac:chgData name="Matthew Zipay" userId="c82bfcbaae397682" providerId="LiveId" clId="{01D7202E-FBC4-49EC-8CEC-405C5C233DC3}" dt="2024-10-09T19:30:27.028" v="15700" actId="6264"/>
          <ac:spMkLst>
            <pc:docMk/>
            <pc:sldMk cId="2194826674" sldId="296"/>
            <ac:spMk id="3" creationId="{ABFE0196-8B02-4E78-BA8D-5456C7255BFE}"/>
          </ac:spMkLst>
        </pc:spChg>
        <pc:spChg chg="add mod ord">
          <ac:chgData name="Matthew Zipay" userId="c82bfcbaae397682" providerId="LiveId" clId="{01D7202E-FBC4-49EC-8CEC-405C5C233DC3}" dt="2024-10-09T20:04:08.417" v="16401" actId="207"/>
          <ac:spMkLst>
            <pc:docMk/>
            <pc:sldMk cId="2194826674" sldId="296"/>
            <ac:spMk id="4" creationId="{52A0F2DF-D4AA-DD91-8E8C-24F5E0E3F3F3}"/>
          </ac:spMkLst>
        </pc:spChg>
        <pc:spChg chg="add del mod ord">
          <ac:chgData name="Matthew Zipay" userId="c82bfcbaae397682" providerId="LiveId" clId="{01D7202E-FBC4-49EC-8CEC-405C5C233DC3}" dt="2024-10-09T19:42:51.788" v="15934" actId="478"/>
          <ac:spMkLst>
            <pc:docMk/>
            <pc:sldMk cId="2194826674" sldId="296"/>
            <ac:spMk id="5" creationId="{73DC663C-68B7-6D7C-F6EC-A4A60E0917C2}"/>
          </ac:spMkLst>
        </pc:spChg>
        <pc:spChg chg="add del mod">
          <ac:chgData name="Matthew Zipay" userId="c82bfcbaae397682" providerId="LiveId" clId="{01D7202E-FBC4-49EC-8CEC-405C5C233DC3}" dt="2024-10-09T19:35:13.104" v="15843" actId="478"/>
          <ac:spMkLst>
            <pc:docMk/>
            <pc:sldMk cId="2194826674" sldId="296"/>
            <ac:spMk id="6" creationId="{6E1E476B-FBAE-0C83-91F0-EC3256142696}"/>
          </ac:spMkLst>
        </pc:spChg>
        <pc:picChg chg="add del mod">
          <ac:chgData name="Matthew Zipay" userId="c82bfcbaae397682" providerId="LiveId" clId="{01D7202E-FBC4-49EC-8CEC-405C5C233DC3}" dt="2024-10-09T19:45:04.051" v="16004" actId="478"/>
          <ac:picMkLst>
            <pc:docMk/>
            <pc:sldMk cId="2194826674" sldId="296"/>
            <ac:picMk id="8" creationId="{D0271022-567B-177C-57D5-B153F73BA26C}"/>
          </ac:picMkLst>
        </pc:picChg>
        <pc:picChg chg="add del mod">
          <ac:chgData name="Matthew Zipay" userId="c82bfcbaae397682" providerId="LiveId" clId="{01D7202E-FBC4-49EC-8CEC-405C5C233DC3}" dt="2024-10-09T20:04:41.925" v="16402" actId="478"/>
          <ac:picMkLst>
            <pc:docMk/>
            <pc:sldMk cId="2194826674" sldId="296"/>
            <ac:picMk id="13" creationId="{6E74CD32-EE4B-0CF0-3FBE-E5619A370D54}"/>
          </ac:picMkLst>
        </pc:picChg>
        <pc:picChg chg="add del mod">
          <ac:chgData name="Matthew Zipay" userId="c82bfcbaae397682" providerId="LiveId" clId="{01D7202E-FBC4-49EC-8CEC-405C5C233DC3}" dt="2024-10-09T23:01:01.286" v="18066" actId="478"/>
          <ac:picMkLst>
            <pc:docMk/>
            <pc:sldMk cId="2194826674" sldId="296"/>
            <ac:picMk id="15" creationId="{C181C3E7-73D0-ED58-4B77-A5C277E95147}"/>
          </ac:picMkLst>
        </pc:picChg>
        <pc:picChg chg="add del mod">
          <ac:chgData name="Matthew Zipay" userId="c82bfcbaae397682" providerId="LiveId" clId="{01D7202E-FBC4-49EC-8CEC-405C5C233DC3}" dt="2024-10-09T23:10:49.030" v="18072" actId="478"/>
          <ac:picMkLst>
            <pc:docMk/>
            <pc:sldMk cId="2194826674" sldId="296"/>
            <ac:picMk id="17" creationId="{B282CCF1-4CA3-F461-F2DD-43B95F69C815}"/>
          </ac:picMkLst>
        </pc:picChg>
        <pc:picChg chg="add mod">
          <ac:chgData name="Matthew Zipay" userId="c82bfcbaae397682" providerId="LiveId" clId="{01D7202E-FBC4-49EC-8CEC-405C5C233DC3}" dt="2024-10-09T23:11:17.869" v="18075" actId="1076"/>
          <ac:picMkLst>
            <pc:docMk/>
            <pc:sldMk cId="2194826674" sldId="296"/>
            <ac:picMk id="19" creationId="{42A853A4-80B9-D985-A272-48A22129BFAC}"/>
          </ac:picMkLst>
        </pc:picChg>
        <pc:inkChg chg="add del">
          <ac:chgData name="Matthew Zipay" userId="c82bfcbaae397682" providerId="LiveId" clId="{01D7202E-FBC4-49EC-8CEC-405C5C233DC3}" dt="2024-10-09T19:43:34.201" v="15938" actId="9405"/>
          <ac:inkMkLst>
            <pc:docMk/>
            <pc:sldMk cId="2194826674" sldId="296"/>
            <ac:inkMk id="9" creationId="{340795D6-829B-8F50-C920-194F3188FCE1}"/>
          </ac:inkMkLst>
        </pc:inkChg>
        <pc:inkChg chg="add del">
          <ac:chgData name="Matthew Zipay" userId="c82bfcbaae397682" providerId="LiveId" clId="{01D7202E-FBC4-49EC-8CEC-405C5C233DC3}" dt="2024-10-09T19:43:38.158" v="15940" actId="9405"/>
          <ac:inkMkLst>
            <pc:docMk/>
            <pc:sldMk cId="2194826674" sldId="296"/>
            <ac:inkMk id="10" creationId="{1CC08C1A-8B67-CAB0-007C-3EF81F355E4A}"/>
          </ac:inkMkLst>
        </pc:inkChg>
        <pc:inkChg chg="add del">
          <ac:chgData name="Matthew Zipay" userId="c82bfcbaae397682" providerId="LiveId" clId="{01D7202E-FBC4-49EC-8CEC-405C5C233DC3}" dt="2024-10-09T19:43:42.869" v="15942" actId="9405"/>
          <ac:inkMkLst>
            <pc:docMk/>
            <pc:sldMk cId="2194826674" sldId="296"/>
            <ac:inkMk id="11" creationId="{2E900751-D48D-70F8-1786-90D90762E7A4}"/>
          </ac:inkMkLst>
        </pc:inkChg>
      </pc:sldChg>
      <pc:sldChg chg="addSp delSp modSp new mod ord">
        <pc:chgData name="Matthew Zipay" userId="c82bfcbaae397682" providerId="LiveId" clId="{01D7202E-FBC4-49EC-8CEC-405C5C233DC3}" dt="2024-10-09T19:41:27.938" v="15930" actId="1076"/>
        <pc:sldMkLst>
          <pc:docMk/>
          <pc:sldMk cId="1982385489" sldId="297"/>
        </pc:sldMkLst>
        <pc:spChg chg="del">
          <ac:chgData name="Matthew Zipay" userId="c82bfcbaae397682" providerId="LiveId" clId="{01D7202E-FBC4-49EC-8CEC-405C5C233DC3}" dt="2024-10-09T19:35:39.154" v="15848" actId="478"/>
          <ac:spMkLst>
            <pc:docMk/>
            <pc:sldMk cId="1982385489" sldId="297"/>
            <ac:spMk id="2" creationId="{1B06FB51-CAA4-5E95-0C2C-FE49CD701BF5}"/>
          </ac:spMkLst>
        </pc:spChg>
        <pc:spChg chg="mod">
          <ac:chgData name="Matthew Zipay" userId="c82bfcbaae397682" providerId="LiveId" clId="{01D7202E-FBC4-49EC-8CEC-405C5C233DC3}" dt="2024-10-09T19:41:17.294" v="15929" actId="1076"/>
          <ac:spMkLst>
            <pc:docMk/>
            <pc:sldMk cId="1982385489" sldId="297"/>
            <ac:spMk id="3" creationId="{2AD60383-4CAC-044D-0344-04E53D479909}"/>
          </ac:spMkLst>
        </pc:spChg>
        <pc:picChg chg="add mod">
          <ac:chgData name="Matthew Zipay" userId="c82bfcbaae397682" providerId="LiveId" clId="{01D7202E-FBC4-49EC-8CEC-405C5C233DC3}" dt="2024-10-09T19:41:27.938" v="15930" actId="1076"/>
          <ac:picMkLst>
            <pc:docMk/>
            <pc:sldMk cId="1982385489" sldId="297"/>
            <ac:picMk id="5" creationId="{3C15F5C8-AC92-4A10-3023-8CB4C53EC44F}"/>
          </ac:picMkLst>
        </pc:picChg>
      </pc:sldChg>
      <pc:sldChg chg="addSp delSp modSp add mod modNotesTx">
        <pc:chgData name="Matthew Zipay" userId="c82bfcbaae397682" providerId="LiveId" clId="{01D7202E-FBC4-49EC-8CEC-405C5C233DC3}" dt="2024-10-09T23:17:59.625" v="18516" actId="9405"/>
        <pc:sldMkLst>
          <pc:docMk/>
          <pc:sldMk cId="1598193515" sldId="298"/>
        </pc:sldMkLst>
        <pc:spChg chg="mod">
          <ac:chgData name="Matthew Zipay" userId="c82bfcbaae397682" providerId="LiveId" clId="{01D7202E-FBC4-49EC-8CEC-405C5C233DC3}" dt="2024-10-09T23:12:06.659" v="18077" actId="20577"/>
          <ac:spMkLst>
            <pc:docMk/>
            <pc:sldMk cId="1598193515" sldId="298"/>
            <ac:spMk id="4" creationId="{52A0F2DF-D4AA-DD91-8E8C-24F5E0E3F3F3}"/>
          </ac:spMkLst>
        </pc:spChg>
        <pc:spChg chg="add del mod">
          <ac:chgData name="Matthew Zipay" userId="c82bfcbaae397682" providerId="LiveId" clId="{01D7202E-FBC4-49EC-8CEC-405C5C233DC3}" dt="2024-10-09T20:09:09.505" v="16995" actId="478"/>
          <ac:spMkLst>
            <pc:docMk/>
            <pc:sldMk cId="1598193515" sldId="298"/>
            <ac:spMk id="5" creationId="{2DF1E872-BB24-EC9B-B082-A548C320F394}"/>
          </ac:spMkLst>
        </pc:spChg>
        <pc:picChg chg="add del mod">
          <ac:chgData name="Matthew Zipay" userId="c82bfcbaae397682" providerId="LiveId" clId="{01D7202E-FBC4-49EC-8CEC-405C5C233DC3}" dt="2024-10-09T20:09:06.526" v="16993" actId="478"/>
          <ac:picMkLst>
            <pc:docMk/>
            <pc:sldMk cId="1598193515" sldId="298"/>
            <ac:picMk id="3" creationId="{CF60CD0D-6EAD-02B4-2308-3214332228F2}"/>
          </ac:picMkLst>
        </pc:picChg>
        <pc:picChg chg="add del mod">
          <ac:chgData name="Matthew Zipay" userId="c82bfcbaae397682" providerId="LiveId" clId="{01D7202E-FBC4-49EC-8CEC-405C5C233DC3}" dt="2024-10-09T19:57:15.434" v="16302" actId="478"/>
          <ac:picMkLst>
            <pc:docMk/>
            <pc:sldMk cId="1598193515" sldId="298"/>
            <ac:picMk id="7" creationId="{B3615EE4-9C4C-0382-CAD9-1CA355607B17}"/>
          </ac:picMkLst>
        </pc:picChg>
        <pc:picChg chg="del">
          <ac:chgData name="Matthew Zipay" userId="c82bfcbaae397682" providerId="LiveId" clId="{01D7202E-FBC4-49EC-8CEC-405C5C233DC3}" dt="2024-10-09T19:47:11.510" v="16228" actId="478"/>
          <ac:picMkLst>
            <pc:docMk/>
            <pc:sldMk cId="1598193515" sldId="298"/>
            <ac:picMk id="8" creationId="{D0271022-567B-177C-57D5-B153F73BA26C}"/>
          </ac:picMkLst>
        </pc:picChg>
        <pc:picChg chg="add del mod">
          <ac:chgData name="Matthew Zipay" userId="c82bfcbaae397682" providerId="LiveId" clId="{01D7202E-FBC4-49EC-8CEC-405C5C233DC3}" dt="2024-10-09T20:09:08.220" v="16994" actId="478"/>
          <ac:picMkLst>
            <pc:docMk/>
            <pc:sldMk cId="1598193515" sldId="298"/>
            <ac:picMk id="10" creationId="{52A83C36-8AAC-9DF1-1A3F-A85AE13BE23F}"/>
          </ac:picMkLst>
        </pc:picChg>
        <pc:picChg chg="add del mod">
          <ac:chgData name="Matthew Zipay" userId="c82bfcbaae397682" providerId="LiveId" clId="{01D7202E-FBC4-49EC-8CEC-405C5C233DC3}" dt="2024-10-09T23:17:26.564" v="18506" actId="478"/>
          <ac:picMkLst>
            <pc:docMk/>
            <pc:sldMk cId="1598193515" sldId="298"/>
            <ac:picMk id="12" creationId="{5A1728C4-87EB-AFC4-C5C7-F3D1AE8090C7}"/>
          </ac:picMkLst>
        </pc:picChg>
        <pc:picChg chg="add mod">
          <ac:chgData name="Matthew Zipay" userId="c82bfcbaae397682" providerId="LiveId" clId="{01D7202E-FBC4-49EC-8CEC-405C5C233DC3}" dt="2024-10-09T23:17:43.506" v="18513" actId="1076"/>
          <ac:picMkLst>
            <pc:docMk/>
            <pc:sldMk cId="1598193515" sldId="298"/>
            <ac:picMk id="19" creationId="{7A6561EF-C381-9CBB-6451-2E7C56EC871D}"/>
          </ac:picMkLst>
        </pc:picChg>
        <pc:inkChg chg="add del">
          <ac:chgData name="Matthew Zipay" userId="c82bfcbaae397682" providerId="LiveId" clId="{01D7202E-FBC4-49EC-8CEC-405C5C233DC3}" dt="2024-10-09T23:17:32.012" v="18508"/>
          <ac:inkMkLst>
            <pc:docMk/>
            <pc:sldMk cId="1598193515" sldId="298"/>
            <ac:inkMk id="13" creationId="{7A6CF414-DCB4-0D61-F439-81B24AF1B73F}"/>
          </ac:inkMkLst>
        </pc:inkChg>
        <pc:inkChg chg="add del">
          <ac:chgData name="Matthew Zipay" userId="c82bfcbaae397682" providerId="LiveId" clId="{01D7202E-FBC4-49EC-8CEC-405C5C233DC3}" dt="2024-10-09T23:17:32.012" v="18510"/>
          <ac:inkMkLst>
            <pc:docMk/>
            <pc:sldMk cId="1598193515" sldId="298"/>
            <ac:inkMk id="14" creationId="{905F751D-24D4-69F4-857A-2800909F73B0}"/>
          </ac:inkMkLst>
        </pc:inkChg>
        <pc:inkChg chg="add del">
          <ac:chgData name="Matthew Zipay" userId="c82bfcbaae397682" providerId="LiveId" clId="{01D7202E-FBC4-49EC-8CEC-405C5C233DC3}" dt="2024-10-09T23:17:32.012" v="18509"/>
          <ac:inkMkLst>
            <pc:docMk/>
            <pc:sldMk cId="1598193515" sldId="298"/>
            <ac:inkMk id="15" creationId="{5123623D-4310-97FE-44D3-B737198BD7A3}"/>
          </ac:inkMkLst>
        </pc:inkChg>
        <pc:inkChg chg="add del">
          <ac:chgData name="Matthew Zipay" userId="c82bfcbaae397682" providerId="LiveId" clId="{01D7202E-FBC4-49EC-8CEC-405C5C233DC3}" dt="2024-10-09T23:17:32.012" v="18507"/>
          <ac:inkMkLst>
            <pc:docMk/>
            <pc:sldMk cId="1598193515" sldId="298"/>
            <ac:inkMk id="16" creationId="{9A9A83EB-BD53-2759-F8EC-422F4BEF8BBC}"/>
          </ac:inkMkLst>
        </pc:inkChg>
        <pc:inkChg chg="add del">
          <ac:chgData name="Matthew Zipay" userId="c82bfcbaae397682" providerId="LiveId" clId="{01D7202E-FBC4-49EC-8CEC-405C5C233DC3}" dt="2024-10-09T23:17:32.012" v="18511"/>
          <ac:inkMkLst>
            <pc:docMk/>
            <pc:sldMk cId="1598193515" sldId="298"/>
            <ac:inkMk id="17" creationId="{CBBE402C-98FF-44AC-A780-8351B7492DC2}"/>
          </ac:inkMkLst>
        </pc:inkChg>
        <pc:inkChg chg="add">
          <ac:chgData name="Matthew Zipay" userId="c82bfcbaae397682" providerId="LiveId" clId="{01D7202E-FBC4-49EC-8CEC-405C5C233DC3}" dt="2024-10-09T23:17:53.060" v="18514" actId="9405"/>
          <ac:inkMkLst>
            <pc:docMk/>
            <pc:sldMk cId="1598193515" sldId="298"/>
            <ac:inkMk id="20" creationId="{CBEEAC79-B4FE-77B2-0D65-F4E065815667}"/>
          </ac:inkMkLst>
        </pc:inkChg>
        <pc:inkChg chg="add">
          <ac:chgData name="Matthew Zipay" userId="c82bfcbaae397682" providerId="LiveId" clId="{01D7202E-FBC4-49EC-8CEC-405C5C233DC3}" dt="2024-10-09T23:17:56.471" v="18515" actId="9405"/>
          <ac:inkMkLst>
            <pc:docMk/>
            <pc:sldMk cId="1598193515" sldId="298"/>
            <ac:inkMk id="21" creationId="{1D09450D-18EF-B156-D218-6F20EC94BB4F}"/>
          </ac:inkMkLst>
        </pc:inkChg>
        <pc:inkChg chg="add">
          <ac:chgData name="Matthew Zipay" userId="c82bfcbaae397682" providerId="LiveId" clId="{01D7202E-FBC4-49EC-8CEC-405C5C233DC3}" dt="2024-10-09T23:17:59.625" v="18516" actId="9405"/>
          <ac:inkMkLst>
            <pc:docMk/>
            <pc:sldMk cId="1598193515" sldId="298"/>
            <ac:inkMk id="22" creationId="{72FF60E0-F493-7569-AED7-F772F49DFDE8}"/>
          </ac:inkMkLst>
        </pc:inkChg>
      </pc:sldChg>
      <pc:sldChg chg="new del">
        <pc:chgData name="Matthew Zipay" userId="c82bfcbaae397682" providerId="LiveId" clId="{01D7202E-FBC4-49EC-8CEC-405C5C233DC3}" dt="2024-10-09T19:44:06.865" v="15944" actId="2696"/>
        <pc:sldMkLst>
          <pc:docMk/>
          <pc:sldMk cId="3555011852" sldId="298"/>
        </pc:sldMkLst>
      </pc:sldChg>
      <pc:sldChg chg="add del ord modNotesTx">
        <pc:chgData name="Matthew Zipay" userId="c82bfcbaae397682" providerId="LiveId" clId="{01D7202E-FBC4-49EC-8CEC-405C5C233DC3}" dt="2024-10-09T20:14:38.892" v="17329" actId="2696"/>
        <pc:sldMkLst>
          <pc:docMk/>
          <pc:sldMk cId="3939367345" sldId="299"/>
        </pc:sldMkLst>
      </pc:sldChg>
      <pc:sldChg chg="addSp delSp modSp add mod modNotesTx">
        <pc:chgData name="Matthew Zipay" userId="c82bfcbaae397682" providerId="LiveId" clId="{01D7202E-FBC4-49EC-8CEC-405C5C233DC3}" dt="2024-10-09T23:12:12.470" v="18079" actId="20577"/>
        <pc:sldMkLst>
          <pc:docMk/>
          <pc:sldMk cId="2709218707" sldId="300"/>
        </pc:sldMkLst>
        <pc:spChg chg="mod">
          <ac:chgData name="Matthew Zipay" userId="c82bfcbaae397682" providerId="LiveId" clId="{01D7202E-FBC4-49EC-8CEC-405C5C233DC3}" dt="2024-10-09T23:12:12.470" v="18079" actId="20577"/>
          <ac:spMkLst>
            <pc:docMk/>
            <pc:sldMk cId="2709218707" sldId="300"/>
            <ac:spMk id="4" creationId="{52A0F2DF-D4AA-DD91-8E8C-24F5E0E3F3F3}"/>
          </ac:spMkLst>
        </pc:spChg>
        <pc:spChg chg="add mod">
          <ac:chgData name="Matthew Zipay" userId="c82bfcbaae397682" providerId="LiveId" clId="{01D7202E-FBC4-49EC-8CEC-405C5C233DC3}" dt="2024-10-09T20:16:56.768" v="17337" actId="1076"/>
          <ac:spMkLst>
            <pc:docMk/>
            <pc:sldMk cId="2709218707" sldId="300"/>
            <ac:spMk id="5" creationId="{69AE2E1B-98D4-A541-FFCA-241836910FB8}"/>
          </ac:spMkLst>
        </pc:spChg>
        <pc:picChg chg="add mod">
          <ac:chgData name="Matthew Zipay" userId="c82bfcbaae397682" providerId="LiveId" clId="{01D7202E-FBC4-49EC-8CEC-405C5C233DC3}" dt="2024-10-09T20:17:04.285" v="17338" actId="14100"/>
          <ac:picMkLst>
            <pc:docMk/>
            <pc:sldMk cId="2709218707" sldId="300"/>
            <ac:picMk id="3" creationId="{AB92F3D4-41EE-BF83-24D6-0DE0EB5EB8F9}"/>
          </ac:picMkLst>
        </pc:picChg>
        <pc:picChg chg="add mod">
          <ac:chgData name="Matthew Zipay" userId="c82bfcbaae397682" providerId="LiveId" clId="{01D7202E-FBC4-49EC-8CEC-405C5C233DC3}" dt="2024-10-09T20:16:53.004" v="17336" actId="1076"/>
          <ac:picMkLst>
            <pc:docMk/>
            <pc:sldMk cId="2709218707" sldId="300"/>
            <ac:picMk id="7" creationId="{36E70748-7068-8E82-3927-0569A1554B78}"/>
          </ac:picMkLst>
        </pc:picChg>
        <pc:picChg chg="del">
          <ac:chgData name="Matthew Zipay" userId="c82bfcbaae397682" providerId="LiveId" clId="{01D7202E-FBC4-49EC-8CEC-405C5C233DC3}" dt="2024-10-09T20:13:24.609" v="17063" actId="478"/>
          <ac:picMkLst>
            <pc:docMk/>
            <pc:sldMk cId="2709218707" sldId="300"/>
            <ac:picMk id="15" creationId="{C181C3E7-73D0-ED58-4B77-A5C277E95147}"/>
          </ac:picMkLst>
        </pc:picChg>
      </pc:sldChg>
      <pc:sldChg chg="modSp add mod">
        <pc:chgData name="Matthew Zipay" userId="c82bfcbaae397682" providerId="LiveId" clId="{01D7202E-FBC4-49EC-8CEC-405C5C233DC3}" dt="2024-10-09T22:44:28.976" v="18056" actId="207"/>
        <pc:sldMkLst>
          <pc:docMk/>
          <pc:sldMk cId="2385791441" sldId="301"/>
        </pc:sldMkLst>
        <pc:spChg chg="mod">
          <ac:chgData name="Matthew Zipay" userId="c82bfcbaae397682" providerId="LiveId" clId="{01D7202E-FBC4-49EC-8CEC-405C5C233DC3}" dt="2024-10-09T22:44:28.976" v="18056" actId="207"/>
          <ac:spMkLst>
            <pc:docMk/>
            <pc:sldMk cId="2385791441" sldId="301"/>
            <ac:spMk id="3" creationId="{AB4E77AD-E962-8B95-5390-4EC75065E10B}"/>
          </ac:spMkLst>
        </pc:spChg>
      </pc:sldChg>
      <pc:sldChg chg="addSp delSp modSp add mod modNotesTx">
        <pc:chgData name="Matthew Zipay" userId="c82bfcbaae397682" providerId="LiveId" clId="{01D7202E-FBC4-49EC-8CEC-405C5C233DC3}" dt="2024-10-09T23:16:40.401" v="18503" actId="9405"/>
        <pc:sldMkLst>
          <pc:docMk/>
          <pc:sldMk cId="2735941569" sldId="302"/>
        </pc:sldMkLst>
        <pc:spChg chg="mod">
          <ac:chgData name="Matthew Zipay" userId="c82bfcbaae397682" providerId="LiveId" clId="{01D7202E-FBC4-49EC-8CEC-405C5C233DC3}" dt="2024-10-09T23:13:02.709" v="18200" actId="313"/>
          <ac:spMkLst>
            <pc:docMk/>
            <pc:sldMk cId="2735941569" sldId="302"/>
            <ac:spMk id="4" creationId="{52A0F2DF-D4AA-DD91-8E8C-24F5E0E3F3F3}"/>
          </ac:spMkLst>
        </pc:spChg>
        <pc:picChg chg="add mod">
          <ac:chgData name="Matthew Zipay" userId="c82bfcbaae397682" providerId="LiveId" clId="{01D7202E-FBC4-49EC-8CEC-405C5C233DC3}" dt="2024-10-09T23:16:14.387" v="18501" actId="1076"/>
          <ac:picMkLst>
            <pc:docMk/>
            <pc:sldMk cId="2735941569" sldId="302"/>
            <ac:picMk id="3" creationId="{05E9965D-1354-833D-6AE6-707046054BE1}"/>
          </ac:picMkLst>
        </pc:picChg>
        <pc:picChg chg="del">
          <ac:chgData name="Matthew Zipay" userId="c82bfcbaae397682" providerId="LiveId" clId="{01D7202E-FBC4-49EC-8CEC-405C5C233DC3}" dt="2024-10-09T23:15:19.203" v="18499" actId="478"/>
          <ac:picMkLst>
            <pc:docMk/>
            <pc:sldMk cId="2735941569" sldId="302"/>
            <ac:picMk id="19" creationId="{42A853A4-80B9-D985-A272-48A22129BFAC}"/>
          </ac:picMkLst>
        </pc:picChg>
        <pc:inkChg chg="add">
          <ac:chgData name="Matthew Zipay" userId="c82bfcbaae397682" providerId="LiveId" clId="{01D7202E-FBC4-49EC-8CEC-405C5C233DC3}" dt="2024-10-09T23:16:36.464" v="18502" actId="9405"/>
          <ac:inkMkLst>
            <pc:docMk/>
            <pc:sldMk cId="2735941569" sldId="302"/>
            <ac:inkMk id="5" creationId="{C76F75F3-72B0-DACB-7E4B-C77FD91C4933}"/>
          </ac:inkMkLst>
        </pc:inkChg>
        <pc:inkChg chg="add">
          <ac:chgData name="Matthew Zipay" userId="c82bfcbaae397682" providerId="LiveId" clId="{01D7202E-FBC4-49EC-8CEC-405C5C233DC3}" dt="2024-10-09T23:16:40.401" v="18503" actId="9405"/>
          <ac:inkMkLst>
            <pc:docMk/>
            <pc:sldMk cId="2735941569" sldId="302"/>
            <ac:inkMk id="6" creationId="{09F3C99E-3F87-9A04-18C4-51E7ECFFAF2A}"/>
          </ac:inkMkLst>
        </pc:inkChg>
      </pc:sldChg>
      <pc:sldChg chg="addSp delSp modSp add mod modNotesTx">
        <pc:chgData name="Matthew Zipay" userId="c82bfcbaae397682" providerId="LiveId" clId="{01D7202E-FBC4-49EC-8CEC-405C5C233DC3}" dt="2024-10-10T02:00:26.621" v="18873" actId="9405"/>
        <pc:sldMkLst>
          <pc:docMk/>
          <pc:sldMk cId="3919754079" sldId="303"/>
        </pc:sldMkLst>
        <pc:spChg chg="mod">
          <ac:chgData name="Matthew Zipay" userId="c82bfcbaae397682" providerId="LiveId" clId="{01D7202E-FBC4-49EC-8CEC-405C5C233DC3}" dt="2024-10-09T23:19:58.807" v="18612" actId="20577"/>
          <ac:spMkLst>
            <pc:docMk/>
            <pc:sldMk cId="3919754079" sldId="303"/>
            <ac:spMk id="4" creationId="{52A0F2DF-D4AA-DD91-8E8C-24F5E0E3F3F3}"/>
          </ac:spMkLst>
        </pc:spChg>
        <pc:picChg chg="add del mod">
          <ac:chgData name="Matthew Zipay" userId="c82bfcbaae397682" providerId="LiveId" clId="{01D7202E-FBC4-49EC-8CEC-405C5C233DC3}" dt="2024-10-10T01:42:59.921" v="18631" actId="478"/>
          <ac:picMkLst>
            <pc:docMk/>
            <pc:sldMk cId="3919754079" sldId="303"/>
            <ac:picMk id="3" creationId="{90D55ED1-6722-E314-5F5B-8E4EEE56A36F}"/>
          </ac:picMkLst>
        </pc:picChg>
        <pc:picChg chg="add del mod">
          <ac:chgData name="Matthew Zipay" userId="c82bfcbaae397682" providerId="LiveId" clId="{01D7202E-FBC4-49EC-8CEC-405C5C233DC3}" dt="2024-10-10T01:59:10.224" v="18857" actId="478"/>
          <ac:picMkLst>
            <pc:docMk/>
            <pc:sldMk cId="3919754079" sldId="303"/>
            <ac:picMk id="14" creationId="{8A0B238A-8F63-D510-471E-ABA8E739AAE5}"/>
          </ac:picMkLst>
        </pc:picChg>
        <pc:picChg chg="del">
          <ac:chgData name="Matthew Zipay" userId="c82bfcbaae397682" providerId="LiveId" clId="{01D7202E-FBC4-49EC-8CEC-405C5C233DC3}" dt="2024-10-09T23:19:10.289" v="18546" actId="478"/>
          <ac:picMkLst>
            <pc:docMk/>
            <pc:sldMk cId="3919754079" sldId="303"/>
            <ac:picMk id="19" creationId="{7A6561EF-C381-9CBB-6451-2E7C56EC871D}"/>
          </ac:picMkLst>
        </pc:picChg>
        <pc:picChg chg="add mod">
          <ac:chgData name="Matthew Zipay" userId="c82bfcbaae397682" providerId="LiveId" clId="{01D7202E-FBC4-49EC-8CEC-405C5C233DC3}" dt="2024-10-10T01:59:50.291" v="18865" actId="1076"/>
          <ac:picMkLst>
            <pc:docMk/>
            <pc:sldMk cId="3919754079" sldId="303"/>
            <ac:picMk id="27" creationId="{B3C6EB9C-EC13-09EF-383E-B86420B44FAE}"/>
          </ac:picMkLst>
        </pc:picChg>
        <pc:inkChg chg="add del">
          <ac:chgData name="Matthew Zipay" userId="c82bfcbaae397682" providerId="LiveId" clId="{01D7202E-FBC4-49EC-8CEC-405C5C233DC3}" dt="2024-10-10T01:42:52.464" v="18625"/>
          <ac:inkMkLst>
            <pc:docMk/>
            <pc:sldMk cId="3919754079" sldId="303"/>
            <ac:inkMk id="5" creationId="{DEF224E6-4F81-8AAC-D78F-4F849578BA1B}"/>
          </ac:inkMkLst>
        </pc:inkChg>
        <pc:inkChg chg="add del">
          <ac:chgData name="Matthew Zipay" userId="c82bfcbaae397682" providerId="LiveId" clId="{01D7202E-FBC4-49EC-8CEC-405C5C233DC3}" dt="2024-10-10T01:42:52.465" v="18629"/>
          <ac:inkMkLst>
            <pc:docMk/>
            <pc:sldMk cId="3919754079" sldId="303"/>
            <ac:inkMk id="6" creationId="{2B4E7290-D05B-A10C-744D-6EF51C2D1F95}"/>
          </ac:inkMkLst>
        </pc:inkChg>
        <pc:inkChg chg="add del">
          <ac:chgData name="Matthew Zipay" userId="c82bfcbaae397682" providerId="LiveId" clId="{01D7202E-FBC4-49EC-8CEC-405C5C233DC3}" dt="2024-10-10T01:42:52.465" v="18626"/>
          <ac:inkMkLst>
            <pc:docMk/>
            <pc:sldMk cId="3919754079" sldId="303"/>
            <ac:inkMk id="7" creationId="{56DA6B61-8874-356F-BDFF-60A8E9C80F50}"/>
          </ac:inkMkLst>
        </pc:inkChg>
        <pc:inkChg chg="add del">
          <ac:chgData name="Matthew Zipay" userId="c82bfcbaae397682" providerId="LiveId" clId="{01D7202E-FBC4-49EC-8CEC-405C5C233DC3}" dt="2024-10-10T01:42:52.465" v="18628"/>
          <ac:inkMkLst>
            <pc:docMk/>
            <pc:sldMk cId="3919754079" sldId="303"/>
            <ac:inkMk id="8" creationId="{C026256F-B0C8-6104-0CE2-BDA6D7E68BEB}"/>
          </ac:inkMkLst>
        </pc:inkChg>
        <pc:inkChg chg="add del">
          <ac:chgData name="Matthew Zipay" userId="c82bfcbaae397682" providerId="LiveId" clId="{01D7202E-FBC4-49EC-8CEC-405C5C233DC3}" dt="2024-10-09T23:25:24.950" v="18622" actId="9405"/>
          <ac:inkMkLst>
            <pc:docMk/>
            <pc:sldMk cId="3919754079" sldId="303"/>
            <ac:inkMk id="9" creationId="{372D64C3-29A9-28FD-0855-F93CB0DF9271}"/>
          </ac:inkMkLst>
        </pc:inkChg>
        <pc:inkChg chg="add del">
          <ac:chgData name="Matthew Zipay" userId="c82bfcbaae397682" providerId="LiveId" clId="{01D7202E-FBC4-49EC-8CEC-405C5C233DC3}" dt="2024-10-09T23:25:24.593" v="18621" actId="9405"/>
          <ac:inkMkLst>
            <pc:docMk/>
            <pc:sldMk cId="3919754079" sldId="303"/>
            <ac:inkMk id="10" creationId="{251C3FA3-3DEE-86C0-E210-5FFFB1953F59}"/>
          </ac:inkMkLst>
        </pc:inkChg>
        <pc:inkChg chg="add del">
          <ac:chgData name="Matthew Zipay" userId="c82bfcbaae397682" providerId="LiveId" clId="{01D7202E-FBC4-49EC-8CEC-405C5C233DC3}" dt="2024-10-10T01:42:52.466" v="18630"/>
          <ac:inkMkLst>
            <pc:docMk/>
            <pc:sldMk cId="3919754079" sldId="303"/>
            <ac:inkMk id="11" creationId="{7A5EFFBD-2402-40DB-1C0D-7A9DE160F712}"/>
          </ac:inkMkLst>
        </pc:inkChg>
        <pc:inkChg chg="add del">
          <ac:chgData name="Matthew Zipay" userId="c82bfcbaae397682" providerId="LiveId" clId="{01D7202E-FBC4-49EC-8CEC-405C5C233DC3}" dt="2024-10-10T01:42:52.465" v="18627"/>
          <ac:inkMkLst>
            <pc:docMk/>
            <pc:sldMk cId="3919754079" sldId="303"/>
            <ac:inkMk id="12" creationId="{A2DE738D-9C1C-B643-9A4F-FAEAF116CA05}"/>
          </ac:inkMkLst>
        </pc:inkChg>
        <pc:inkChg chg="add del">
          <ac:chgData name="Matthew Zipay" userId="c82bfcbaae397682" providerId="LiveId" clId="{01D7202E-FBC4-49EC-8CEC-405C5C233DC3}" dt="2024-10-10T01:59:15.413" v="18858"/>
          <ac:inkMkLst>
            <pc:docMk/>
            <pc:sldMk cId="3919754079" sldId="303"/>
            <ac:inkMk id="15" creationId="{D35FBB8E-63D8-544A-4723-361DCC8F36E6}"/>
          </ac:inkMkLst>
        </pc:inkChg>
        <pc:inkChg chg="add del">
          <ac:chgData name="Matthew Zipay" userId="c82bfcbaae397682" providerId="LiveId" clId="{01D7202E-FBC4-49EC-8CEC-405C5C233DC3}" dt="2024-10-10T01:59:15.414" v="18862"/>
          <ac:inkMkLst>
            <pc:docMk/>
            <pc:sldMk cId="3919754079" sldId="303"/>
            <ac:inkMk id="16" creationId="{7BF4DB31-FA50-504D-7D51-CCEC5F702595}"/>
          </ac:inkMkLst>
        </pc:inkChg>
        <pc:inkChg chg="add del">
          <ac:chgData name="Matthew Zipay" userId="c82bfcbaae397682" providerId="LiveId" clId="{01D7202E-FBC4-49EC-8CEC-405C5C233DC3}" dt="2024-10-10T01:59:15.414" v="18863"/>
          <ac:inkMkLst>
            <pc:docMk/>
            <pc:sldMk cId="3919754079" sldId="303"/>
            <ac:inkMk id="17" creationId="{CA441DB7-B010-7C37-6509-4869F81484DC}"/>
          </ac:inkMkLst>
        </pc:inkChg>
        <pc:inkChg chg="add del">
          <ac:chgData name="Matthew Zipay" userId="c82bfcbaae397682" providerId="LiveId" clId="{01D7202E-FBC4-49EC-8CEC-405C5C233DC3}" dt="2024-10-10T01:43:44.738" v="18638" actId="9405"/>
          <ac:inkMkLst>
            <pc:docMk/>
            <pc:sldMk cId="3919754079" sldId="303"/>
            <ac:inkMk id="18" creationId="{13445016-2F83-58E9-856C-54563DE69601}"/>
          </ac:inkMkLst>
        </pc:inkChg>
        <pc:inkChg chg="del">
          <ac:chgData name="Matthew Zipay" userId="c82bfcbaae397682" providerId="LiveId" clId="{01D7202E-FBC4-49EC-8CEC-405C5C233DC3}" dt="2024-10-09T23:19:13.753" v="18547"/>
          <ac:inkMkLst>
            <pc:docMk/>
            <pc:sldMk cId="3919754079" sldId="303"/>
            <ac:inkMk id="20" creationId="{CBEEAC79-B4FE-77B2-0D65-F4E065815667}"/>
          </ac:inkMkLst>
        </pc:inkChg>
        <pc:inkChg chg="del">
          <ac:chgData name="Matthew Zipay" userId="c82bfcbaae397682" providerId="LiveId" clId="{01D7202E-FBC4-49EC-8CEC-405C5C233DC3}" dt="2024-10-09T23:19:13.754" v="18548"/>
          <ac:inkMkLst>
            <pc:docMk/>
            <pc:sldMk cId="3919754079" sldId="303"/>
            <ac:inkMk id="21" creationId="{1D09450D-18EF-B156-D218-6F20EC94BB4F}"/>
          </ac:inkMkLst>
        </pc:inkChg>
        <pc:inkChg chg="del">
          <ac:chgData name="Matthew Zipay" userId="c82bfcbaae397682" providerId="LiveId" clId="{01D7202E-FBC4-49EC-8CEC-405C5C233DC3}" dt="2024-10-09T23:19:13.754" v="18549"/>
          <ac:inkMkLst>
            <pc:docMk/>
            <pc:sldMk cId="3919754079" sldId="303"/>
            <ac:inkMk id="22" creationId="{72FF60E0-F493-7569-AED7-F772F49DFDE8}"/>
          </ac:inkMkLst>
        </pc:inkChg>
        <pc:inkChg chg="add del">
          <ac:chgData name="Matthew Zipay" userId="c82bfcbaae397682" providerId="LiveId" clId="{01D7202E-FBC4-49EC-8CEC-405C5C233DC3}" dt="2024-10-10T01:59:15.414" v="18861"/>
          <ac:inkMkLst>
            <pc:docMk/>
            <pc:sldMk cId="3919754079" sldId="303"/>
            <ac:inkMk id="23" creationId="{03294D43-5990-5BB3-5B61-A81768D110D8}"/>
          </ac:inkMkLst>
        </pc:inkChg>
        <pc:inkChg chg="add del">
          <ac:chgData name="Matthew Zipay" userId="c82bfcbaae397682" providerId="LiveId" clId="{01D7202E-FBC4-49EC-8CEC-405C5C233DC3}" dt="2024-10-10T01:59:15.414" v="18860"/>
          <ac:inkMkLst>
            <pc:docMk/>
            <pc:sldMk cId="3919754079" sldId="303"/>
            <ac:inkMk id="24" creationId="{6BCFFBD7-68F5-0451-40E3-7CEBEB232882}"/>
          </ac:inkMkLst>
        </pc:inkChg>
        <pc:inkChg chg="add del">
          <ac:chgData name="Matthew Zipay" userId="c82bfcbaae397682" providerId="LiveId" clId="{01D7202E-FBC4-49EC-8CEC-405C5C233DC3}" dt="2024-10-10T01:59:15.414" v="18859"/>
          <ac:inkMkLst>
            <pc:docMk/>
            <pc:sldMk cId="3919754079" sldId="303"/>
            <ac:inkMk id="25" creationId="{222B47D9-9ABF-0160-D00C-C2F25B67F464}"/>
          </ac:inkMkLst>
        </pc:inkChg>
        <pc:inkChg chg="add">
          <ac:chgData name="Matthew Zipay" userId="c82bfcbaae397682" providerId="LiveId" clId="{01D7202E-FBC4-49EC-8CEC-405C5C233DC3}" dt="2024-10-10T02:00:01.744" v="18866" actId="9405"/>
          <ac:inkMkLst>
            <pc:docMk/>
            <pc:sldMk cId="3919754079" sldId="303"/>
            <ac:inkMk id="28" creationId="{A7874408-F89D-EC32-A9DD-925C6E6BCE39}"/>
          </ac:inkMkLst>
        </pc:inkChg>
        <pc:inkChg chg="add del">
          <ac:chgData name="Matthew Zipay" userId="c82bfcbaae397682" providerId="LiveId" clId="{01D7202E-FBC4-49EC-8CEC-405C5C233DC3}" dt="2024-10-10T02:00:05.220" v="18868" actId="9405"/>
          <ac:inkMkLst>
            <pc:docMk/>
            <pc:sldMk cId="3919754079" sldId="303"/>
            <ac:inkMk id="29" creationId="{FEB3C4AB-2571-F167-0056-6A565F28E7DD}"/>
          </ac:inkMkLst>
        </pc:inkChg>
        <pc:inkChg chg="add">
          <ac:chgData name="Matthew Zipay" userId="c82bfcbaae397682" providerId="LiveId" clId="{01D7202E-FBC4-49EC-8CEC-405C5C233DC3}" dt="2024-10-10T02:00:10.520" v="18869" actId="9405"/>
          <ac:inkMkLst>
            <pc:docMk/>
            <pc:sldMk cId="3919754079" sldId="303"/>
            <ac:inkMk id="30" creationId="{30DB6ABD-32E0-4DEE-8C1C-2597FBB5D796}"/>
          </ac:inkMkLst>
        </pc:inkChg>
        <pc:inkChg chg="add">
          <ac:chgData name="Matthew Zipay" userId="c82bfcbaae397682" providerId="LiveId" clId="{01D7202E-FBC4-49EC-8CEC-405C5C233DC3}" dt="2024-10-10T02:00:15.010" v="18870" actId="9405"/>
          <ac:inkMkLst>
            <pc:docMk/>
            <pc:sldMk cId="3919754079" sldId="303"/>
            <ac:inkMk id="31" creationId="{D5BF366B-1B7A-88ED-EF1E-A8A9CC28E307}"/>
          </ac:inkMkLst>
        </pc:inkChg>
        <pc:inkChg chg="add">
          <ac:chgData name="Matthew Zipay" userId="c82bfcbaae397682" providerId="LiveId" clId="{01D7202E-FBC4-49EC-8CEC-405C5C233DC3}" dt="2024-10-10T02:00:19.248" v="18871" actId="9405"/>
          <ac:inkMkLst>
            <pc:docMk/>
            <pc:sldMk cId="3919754079" sldId="303"/>
            <ac:inkMk id="32" creationId="{DF2FBD0D-87B7-EBFA-1F0B-DBBF20C9AF39}"/>
          </ac:inkMkLst>
        </pc:inkChg>
        <pc:inkChg chg="add">
          <ac:chgData name="Matthew Zipay" userId="c82bfcbaae397682" providerId="LiveId" clId="{01D7202E-FBC4-49EC-8CEC-405C5C233DC3}" dt="2024-10-10T02:00:23.564" v="18872" actId="9405"/>
          <ac:inkMkLst>
            <pc:docMk/>
            <pc:sldMk cId="3919754079" sldId="303"/>
            <ac:inkMk id="33" creationId="{D6E17165-801E-0EA4-DC2A-2DDECF59DE8C}"/>
          </ac:inkMkLst>
        </pc:inkChg>
        <pc:inkChg chg="add">
          <ac:chgData name="Matthew Zipay" userId="c82bfcbaae397682" providerId="LiveId" clId="{01D7202E-FBC4-49EC-8CEC-405C5C233DC3}" dt="2024-10-10T02:00:26.621" v="18873" actId="9405"/>
          <ac:inkMkLst>
            <pc:docMk/>
            <pc:sldMk cId="3919754079" sldId="303"/>
            <ac:inkMk id="34" creationId="{F5993615-4958-9DF8-5632-F06DCA48E515}"/>
          </ac:inkMkLst>
        </pc:inkChg>
      </pc:sldChg>
      <pc:sldChg chg="addSp delSp modSp add mod ord modNotesTx">
        <pc:chgData name="Matthew Zipay" userId="c82bfcbaae397682" providerId="LiveId" clId="{01D7202E-FBC4-49EC-8CEC-405C5C233DC3}" dt="2024-10-10T02:00:41.892" v="18874" actId="20577"/>
        <pc:sldMkLst>
          <pc:docMk/>
          <pc:sldMk cId="505776345" sldId="304"/>
        </pc:sldMkLst>
        <pc:spChg chg="mod">
          <ac:chgData name="Matthew Zipay" userId="c82bfcbaae397682" providerId="LiveId" clId="{01D7202E-FBC4-49EC-8CEC-405C5C233DC3}" dt="2024-10-10T01:50:51.146" v="18779" actId="26606"/>
          <ac:spMkLst>
            <pc:docMk/>
            <pc:sldMk cId="505776345" sldId="304"/>
            <ac:spMk id="3" creationId="{CE3975D1-66C6-DC87-3D15-22AB7404C7E8}"/>
          </ac:spMkLst>
        </pc:spChg>
        <pc:spChg chg="add del">
          <ac:chgData name="Matthew Zipay" userId="c82bfcbaae397682" providerId="LiveId" clId="{01D7202E-FBC4-49EC-8CEC-405C5C233DC3}" dt="2024-10-10T01:50:51.146" v="18779" actId="26606"/>
          <ac:spMkLst>
            <pc:docMk/>
            <pc:sldMk cId="505776345" sldId="304"/>
            <ac:spMk id="58" creationId="{4D7161C7-045E-45D4-9F10-08C95D9F29FF}"/>
          </ac:spMkLst>
        </pc:spChg>
        <pc:spChg chg="add del">
          <ac:chgData name="Matthew Zipay" userId="c82bfcbaae397682" providerId="LiveId" clId="{01D7202E-FBC4-49EC-8CEC-405C5C233DC3}" dt="2024-10-10T01:50:51.146" v="18779" actId="26606"/>
          <ac:spMkLst>
            <pc:docMk/>
            <pc:sldMk cId="505776345" sldId="304"/>
            <ac:spMk id="60" creationId="{ABAF6370-6BA9-4B90-A186-9019906ABF4A}"/>
          </ac:spMkLst>
        </pc:spChg>
        <pc:spChg chg="add del">
          <ac:chgData name="Matthew Zipay" userId="c82bfcbaae397682" providerId="LiveId" clId="{01D7202E-FBC4-49EC-8CEC-405C5C233DC3}" dt="2024-10-10T01:50:51.146" v="18779" actId="26606"/>
          <ac:spMkLst>
            <pc:docMk/>
            <pc:sldMk cId="505776345" sldId="304"/>
            <ac:spMk id="62" creationId="{433F8C28-9D55-445E-BFC4-0E0010552078}"/>
          </ac:spMkLst>
        </pc:spChg>
        <pc:spChg chg="add del">
          <ac:chgData name="Matthew Zipay" userId="c82bfcbaae397682" providerId="LiveId" clId="{01D7202E-FBC4-49EC-8CEC-405C5C233DC3}" dt="2024-10-10T01:50:51.146" v="18779" actId="26606"/>
          <ac:spMkLst>
            <pc:docMk/>
            <pc:sldMk cId="505776345" sldId="304"/>
            <ac:spMk id="64" creationId="{646B810F-5DD5-4C38-8F58-4DD282BEB3D3}"/>
          </ac:spMkLst>
        </pc:spChg>
        <pc:spChg chg="add del">
          <ac:chgData name="Matthew Zipay" userId="c82bfcbaae397682" providerId="LiveId" clId="{01D7202E-FBC4-49EC-8CEC-405C5C233DC3}" dt="2024-10-10T01:50:51.146" v="18779" actId="26606"/>
          <ac:spMkLst>
            <pc:docMk/>
            <pc:sldMk cId="505776345" sldId="304"/>
            <ac:spMk id="69" creationId="{4D7161C7-045E-45D4-9F10-08C95D9F29FF}"/>
          </ac:spMkLst>
        </pc:spChg>
        <pc:spChg chg="add del">
          <ac:chgData name="Matthew Zipay" userId="c82bfcbaae397682" providerId="LiveId" clId="{01D7202E-FBC4-49EC-8CEC-405C5C233DC3}" dt="2024-10-10T01:50:51.146" v="18779" actId="26606"/>
          <ac:spMkLst>
            <pc:docMk/>
            <pc:sldMk cId="505776345" sldId="304"/>
            <ac:spMk id="71" creationId="{ABAF6370-6BA9-4B90-A186-9019906ABF4A}"/>
          </ac:spMkLst>
        </pc:spChg>
        <pc:spChg chg="add del">
          <ac:chgData name="Matthew Zipay" userId="c82bfcbaae397682" providerId="LiveId" clId="{01D7202E-FBC4-49EC-8CEC-405C5C233DC3}" dt="2024-10-10T01:50:51.146" v="18779" actId="26606"/>
          <ac:spMkLst>
            <pc:docMk/>
            <pc:sldMk cId="505776345" sldId="304"/>
            <ac:spMk id="73" creationId="{466B950D-CB56-4094-81C5-A5DB5D4A8786}"/>
          </ac:spMkLst>
        </pc:spChg>
        <pc:picChg chg="add del mod">
          <ac:chgData name="Matthew Zipay" userId="c82bfcbaae397682" providerId="LiveId" clId="{01D7202E-FBC4-49EC-8CEC-405C5C233DC3}" dt="2024-10-10T01:57:56.525" v="18781" actId="478"/>
          <ac:picMkLst>
            <pc:docMk/>
            <pc:sldMk cId="505776345" sldId="304"/>
            <ac:picMk id="4" creationId="{238224F2-B256-08AB-C095-7D30EB146600}"/>
          </ac:picMkLst>
        </pc:picChg>
        <pc:picChg chg="del">
          <ac:chgData name="Matthew Zipay" userId="c82bfcbaae397682" providerId="LiveId" clId="{01D7202E-FBC4-49EC-8CEC-405C5C233DC3}" dt="2024-10-10T01:48:43.770" v="18721" actId="478"/>
          <ac:picMkLst>
            <pc:docMk/>
            <pc:sldMk cId="505776345" sldId="304"/>
            <ac:picMk id="5" creationId="{54058B9B-A39E-2335-C679-2A62F96B4E03}"/>
          </ac:picMkLst>
        </pc:picChg>
        <pc:picChg chg="add mod">
          <ac:chgData name="Matthew Zipay" userId="c82bfcbaae397682" providerId="LiveId" clId="{01D7202E-FBC4-49EC-8CEC-405C5C233DC3}" dt="2024-10-10T01:58:15.938" v="18784" actId="1076"/>
          <ac:picMkLst>
            <pc:docMk/>
            <pc:sldMk cId="505776345" sldId="304"/>
            <ac:picMk id="7" creationId="{EA72B7B6-76CD-56EB-346A-7E0691EB5493}"/>
          </ac:picMkLst>
        </pc:picChg>
      </pc:sldChg>
      <pc:sldChg chg="delSp modSp add del mod">
        <pc:chgData name="Matthew Zipay" userId="c82bfcbaae397682" providerId="LiveId" clId="{01D7202E-FBC4-49EC-8CEC-405C5C233DC3}" dt="2024-10-10T01:48:01.194" v="18717" actId="2696"/>
        <pc:sldMkLst>
          <pc:docMk/>
          <pc:sldMk cId="3283167132" sldId="304"/>
        </pc:sldMkLst>
        <pc:spChg chg="mod">
          <ac:chgData name="Matthew Zipay" userId="c82bfcbaae397682" providerId="LiveId" clId="{01D7202E-FBC4-49EC-8CEC-405C5C233DC3}" dt="2024-10-10T01:46:11.227" v="18709" actId="20577"/>
          <ac:spMkLst>
            <pc:docMk/>
            <pc:sldMk cId="3283167132" sldId="304"/>
            <ac:spMk id="4" creationId="{52A0F2DF-D4AA-DD91-8E8C-24F5E0E3F3F3}"/>
          </ac:spMkLst>
        </pc:spChg>
        <pc:picChg chg="del">
          <ac:chgData name="Matthew Zipay" userId="c82bfcbaae397682" providerId="LiveId" clId="{01D7202E-FBC4-49EC-8CEC-405C5C233DC3}" dt="2024-10-10T01:46:25.253" v="18710" actId="478"/>
          <ac:picMkLst>
            <pc:docMk/>
            <pc:sldMk cId="3283167132" sldId="304"/>
            <ac:picMk id="14" creationId="{8A0B238A-8F63-D510-471E-ABA8E739AAE5}"/>
          </ac:picMkLst>
        </pc:picChg>
        <pc:inkChg chg="del">
          <ac:chgData name="Matthew Zipay" userId="c82bfcbaae397682" providerId="LiveId" clId="{01D7202E-FBC4-49EC-8CEC-405C5C233DC3}" dt="2024-10-10T01:46:30.272" v="18713"/>
          <ac:inkMkLst>
            <pc:docMk/>
            <pc:sldMk cId="3283167132" sldId="304"/>
            <ac:inkMk id="15" creationId="{D35FBB8E-63D8-544A-4723-361DCC8F36E6}"/>
          </ac:inkMkLst>
        </pc:inkChg>
        <pc:inkChg chg="del">
          <ac:chgData name="Matthew Zipay" userId="c82bfcbaae397682" providerId="LiveId" clId="{01D7202E-FBC4-49EC-8CEC-405C5C233DC3}" dt="2024-10-10T01:46:30.272" v="18716"/>
          <ac:inkMkLst>
            <pc:docMk/>
            <pc:sldMk cId="3283167132" sldId="304"/>
            <ac:inkMk id="16" creationId="{7BF4DB31-FA50-504D-7D51-CCEC5F702595}"/>
          </ac:inkMkLst>
        </pc:inkChg>
        <pc:inkChg chg="del">
          <ac:chgData name="Matthew Zipay" userId="c82bfcbaae397682" providerId="LiveId" clId="{01D7202E-FBC4-49EC-8CEC-405C5C233DC3}" dt="2024-10-10T01:46:30.271" v="18711"/>
          <ac:inkMkLst>
            <pc:docMk/>
            <pc:sldMk cId="3283167132" sldId="304"/>
            <ac:inkMk id="17" creationId="{CA441DB7-B010-7C37-6509-4869F81484DC}"/>
          </ac:inkMkLst>
        </pc:inkChg>
        <pc:inkChg chg="del">
          <ac:chgData name="Matthew Zipay" userId="c82bfcbaae397682" providerId="LiveId" clId="{01D7202E-FBC4-49EC-8CEC-405C5C233DC3}" dt="2024-10-10T01:46:30.272" v="18712"/>
          <ac:inkMkLst>
            <pc:docMk/>
            <pc:sldMk cId="3283167132" sldId="304"/>
            <ac:inkMk id="23" creationId="{03294D43-5990-5BB3-5B61-A81768D110D8}"/>
          </ac:inkMkLst>
        </pc:inkChg>
        <pc:inkChg chg="del">
          <ac:chgData name="Matthew Zipay" userId="c82bfcbaae397682" providerId="LiveId" clId="{01D7202E-FBC4-49EC-8CEC-405C5C233DC3}" dt="2024-10-10T01:46:30.272" v="18715"/>
          <ac:inkMkLst>
            <pc:docMk/>
            <pc:sldMk cId="3283167132" sldId="304"/>
            <ac:inkMk id="24" creationId="{6BCFFBD7-68F5-0451-40E3-7CEBEB232882}"/>
          </ac:inkMkLst>
        </pc:inkChg>
        <pc:inkChg chg="del">
          <ac:chgData name="Matthew Zipay" userId="c82bfcbaae397682" providerId="LiveId" clId="{01D7202E-FBC4-49EC-8CEC-405C5C233DC3}" dt="2024-10-10T01:46:30.272" v="18714"/>
          <ac:inkMkLst>
            <pc:docMk/>
            <pc:sldMk cId="3283167132" sldId="304"/>
            <ac:inkMk id="25" creationId="{222B47D9-9ABF-0160-D00C-C2F25B67F464}"/>
          </ac:inkMkLst>
        </pc:inkChg>
      </pc:sldChg>
      <pc:sldChg chg="addSp delSp modSp new mod setBg">
        <pc:chgData name="Matthew Zipay" userId="c82bfcbaae397682" providerId="LiveId" clId="{01D7202E-FBC4-49EC-8CEC-405C5C233DC3}" dt="2024-10-10T02:09:40.564" v="18984" actId="2711"/>
        <pc:sldMkLst>
          <pc:docMk/>
          <pc:sldMk cId="2483921718" sldId="305"/>
        </pc:sldMkLst>
        <pc:spChg chg="del">
          <ac:chgData name="Matthew Zipay" userId="c82bfcbaae397682" providerId="LiveId" clId="{01D7202E-FBC4-49EC-8CEC-405C5C233DC3}" dt="2024-10-10T02:01:06.927" v="18876" actId="478"/>
          <ac:spMkLst>
            <pc:docMk/>
            <pc:sldMk cId="2483921718" sldId="305"/>
            <ac:spMk id="2" creationId="{BBA56152-1EE8-CC89-2F0A-A7C842544C2D}"/>
          </ac:spMkLst>
        </pc:spChg>
        <pc:spChg chg="mod">
          <ac:chgData name="Matthew Zipay" userId="c82bfcbaae397682" providerId="LiveId" clId="{01D7202E-FBC4-49EC-8CEC-405C5C233DC3}" dt="2024-10-10T02:09:40.564" v="18984" actId="2711"/>
          <ac:spMkLst>
            <pc:docMk/>
            <pc:sldMk cId="2483921718" sldId="305"/>
            <ac:spMk id="3" creationId="{17B1933C-DA8D-30D4-5267-C91944E188E3}"/>
          </ac:spMkLst>
        </pc:spChg>
        <pc:spChg chg="add">
          <ac:chgData name="Matthew Zipay" userId="c82bfcbaae397682" providerId="LiveId" clId="{01D7202E-FBC4-49EC-8CEC-405C5C233DC3}" dt="2024-10-10T02:09:23.126" v="18981" actId="26606"/>
          <ac:spMkLst>
            <pc:docMk/>
            <pc:sldMk cId="2483921718" sldId="305"/>
            <ac:spMk id="10" creationId="{4D7161C7-045E-45D4-9F10-08C95D9F29FF}"/>
          </ac:spMkLst>
        </pc:spChg>
        <pc:spChg chg="add">
          <ac:chgData name="Matthew Zipay" userId="c82bfcbaae397682" providerId="LiveId" clId="{01D7202E-FBC4-49EC-8CEC-405C5C233DC3}" dt="2024-10-10T02:09:23.126" v="18981" actId="26606"/>
          <ac:spMkLst>
            <pc:docMk/>
            <pc:sldMk cId="2483921718" sldId="305"/>
            <ac:spMk id="12" creationId="{ABAF6370-6BA9-4B90-A186-9019906ABF4A}"/>
          </ac:spMkLst>
        </pc:spChg>
        <pc:spChg chg="add">
          <ac:chgData name="Matthew Zipay" userId="c82bfcbaae397682" providerId="LiveId" clId="{01D7202E-FBC4-49EC-8CEC-405C5C233DC3}" dt="2024-10-10T02:09:23.126" v="18981" actId="26606"/>
          <ac:spMkLst>
            <pc:docMk/>
            <pc:sldMk cId="2483921718" sldId="305"/>
            <ac:spMk id="14" creationId="{433F8C28-9D55-445E-BFC4-0E0010552078}"/>
          </ac:spMkLst>
        </pc:spChg>
        <pc:spChg chg="add">
          <ac:chgData name="Matthew Zipay" userId="c82bfcbaae397682" providerId="LiveId" clId="{01D7202E-FBC4-49EC-8CEC-405C5C233DC3}" dt="2024-10-10T02:09:23.126" v="18981" actId="26606"/>
          <ac:spMkLst>
            <pc:docMk/>
            <pc:sldMk cId="2483921718" sldId="305"/>
            <ac:spMk id="16" creationId="{646B810F-5DD5-4C38-8F58-4DD282BEB3D3}"/>
          </ac:spMkLst>
        </pc:spChg>
        <pc:picChg chg="add mod">
          <ac:chgData name="Matthew Zipay" userId="c82bfcbaae397682" providerId="LiveId" clId="{01D7202E-FBC4-49EC-8CEC-405C5C233DC3}" dt="2024-10-10T02:09:23.126" v="18981" actId="26606"/>
          <ac:picMkLst>
            <pc:docMk/>
            <pc:sldMk cId="2483921718" sldId="305"/>
            <ac:picMk id="5" creationId="{775FE569-7BFE-FEB2-0089-334022A50753}"/>
          </ac:picMkLst>
        </pc:picChg>
      </pc:sldChg>
      <pc:sldChg chg="addSp delSp modSp new mod setBg">
        <pc:chgData name="Matthew Zipay" userId="c82bfcbaae397682" providerId="LiveId" clId="{01D7202E-FBC4-49EC-8CEC-405C5C233DC3}" dt="2024-10-10T02:16:08.292" v="19238" actId="5793"/>
        <pc:sldMkLst>
          <pc:docMk/>
          <pc:sldMk cId="3777253946" sldId="306"/>
        </pc:sldMkLst>
        <pc:spChg chg="del mod">
          <ac:chgData name="Matthew Zipay" userId="c82bfcbaae397682" providerId="LiveId" clId="{01D7202E-FBC4-49EC-8CEC-405C5C233DC3}" dt="2024-10-10T02:13:44.534" v="18987" actId="478"/>
          <ac:spMkLst>
            <pc:docMk/>
            <pc:sldMk cId="3777253946" sldId="306"/>
            <ac:spMk id="2" creationId="{50929ACC-2AB4-22B1-1F3C-740F42F45528}"/>
          </ac:spMkLst>
        </pc:spChg>
        <pc:spChg chg="mod">
          <ac:chgData name="Matthew Zipay" userId="c82bfcbaae397682" providerId="LiveId" clId="{01D7202E-FBC4-49EC-8CEC-405C5C233DC3}" dt="2024-10-10T02:16:08.292" v="19238" actId="5793"/>
          <ac:spMkLst>
            <pc:docMk/>
            <pc:sldMk cId="3777253946" sldId="306"/>
            <ac:spMk id="3" creationId="{03FB0E69-1B20-979C-C538-D6E632076665}"/>
          </ac:spMkLst>
        </pc:spChg>
        <pc:spChg chg="add">
          <ac:chgData name="Matthew Zipay" userId="c82bfcbaae397682" providerId="LiveId" clId="{01D7202E-FBC4-49EC-8CEC-405C5C233DC3}" dt="2024-10-10T02:12:22.565" v="18986" actId="26606"/>
          <ac:spMkLst>
            <pc:docMk/>
            <pc:sldMk cId="3777253946" sldId="306"/>
            <ac:spMk id="8" creationId="{493167C4-7ABD-4E49-9694-5E0564B1C67C}"/>
          </ac:spMkLst>
        </pc:spChg>
        <pc:spChg chg="add">
          <ac:chgData name="Matthew Zipay" userId="c82bfcbaae397682" providerId="LiveId" clId="{01D7202E-FBC4-49EC-8CEC-405C5C233DC3}" dt="2024-10-10T02:12:22.565" v="18986" actId="26606"/>
          <ac:spMkLst>
            <pc:docMk/>
            <pc:sldMk cId="3777253946" sldId="306"/>
            <ac:spMk id="10" creationId="{26C48361-4990-441C-BCC7-1B7E71688F3B}"/>
          </ac:spMkLst>
        </pc:spChg>
        <pc:spChg chg="add">
          <ac:chgData name="Matthew Zipay" userId="c82bfcbaae397682" providerId="LiveId" clId="{01D7202E-FBC4-49EC-8CEC-405C5C233DC3}" dt="2024-10-10T02:12:22.565" v="18986" actId="26606"/>
          <ac:spMkLst>
            <pc:docMk/>
            <pc:sldMk cId="3777253946" sldId="306"/>
            <ac:spMk id="12" creationId="{336435E3-1914-4453-A41E-2849F6B488D7}"/>
          </ac:spMkLst>
        </pc:spChg>
        <pc:spChg chg="add">
          <ac:chgData name="Matthew Zipay" userId="c82bfcbaae397682" providerId="LiveId" clId="{01D7202E-FBC4-49EC-8CEC-405C5C233DC3}" dt="2024-10-10T02:12:22.565" v="18986" actId="26606"/>
          <ac:spMkLst>
            <pc:docMk/>
            <pc:sldMk cId="3777253946" sldId="306"/>
            <ac:spMk id="14" creationId="{956E287F-2B11-4E25-A381-2FB11B41332C}"/>
          </ac:spMkLst>
        </pc:spChg>
        <pc:picChg chg="add mod">
          <ac:chgData name="Matthew Zipay" userId="c82bfcbaae397682" providerId="LiveId" clId="{01D7202E-FBC4-49EC-8CEC-405C5C233DC3}" dt="2024-10-10T02:14:09.055" v="18991" actId="1076"/>
          <ac:picMkLst>
            <pc:docMk/>
            <pc:sldMk cId="3777253946" sldId="306"/>
            <ac:picMk id="5" creationId="{D122014F-E66D-D691-197C-11D11B446EA7}"/>
          </ac:picMkLst>
        </pc:picChg>
      </pc:sldChg>
      <pc:sldChg chg="addSp delSp modSp add mod ord modNotesTx">
        <pc:chgData name="Matthew Zipay" userId="c82bfcbaae397682" providerId="LiveId" clId="{01D7202E-FBC4-49EC-8CEC-405C5C233DC3}" dt="2024-10-10T02:24:16.452" v="19557" actId="20577"/>
        <pc:sldMkLst>
          <pc:docMk/>
          <pc:sldMk cId="3505771804" sldId="307"/>
        </pc:sldMkLst>
        <pc:spChg chg="mod">
          <ac:chgData name="Matthew Zipay" userId="c82bfcbaae397682" providerId="LiveId" clId="{01D7202E-FBC4-49EC-8CEC-405C5C233DC3}" dt="2024-10-10T02:23:08.695" v="19437" actId="20577"/>
          <ac:spMkLst>
            <pc:docMk/>
            <pc:sldMk cId="3505771804" sldId="307"/>
            <ac:spMk id="4" creationId="{52A0F2DF-D4AA-DD91-8E8C-24F5E0E3F3F3}"/>
          </ac:spMkLst>
        </pc:spChg>
        <pc:spChg chg="add mod">
          <ac:chgData name="Matthew Zipay" userId="c82bfcbaae397682" providerId="LiveId" clId="{01D7202E-FBC4-49EC-8CEC-405C5C233DC3}" dt="2024-10-10T02:23:27.644" v="19441" actId="114"/>
          <ac:spMkLst>
            <pc:docMk/>
            <pc:sldMk cId="3505771804" sldId="307"/>
            <ac:spMk id="6" creationId="{93899A92-27E9-20B9-9669-251DB1323EB2}"/>
          </ac:spMkLst>
        </pc:spChg>
        <pc:picChg chg="add mod">
          <ac:chgData name="Matthew Zipay" userId="c82bfcbaae397682" providerId="LiveId" clId="{01D7202E-FBC4-49EC-8CEC-405C5C233DC3}" dt="2024-10-10T02:17:39.058" v="19250" actId="1076"/>
          <ac:picMkLst>
            <pc:docMk/>
            <pc:sldMk cId="3505771804" sldId="307"/>
            <ac:picMk id="3" creationId="{F3BA9D46-26CC-5D00-942E-63DF5629C7A5}"/>
          </ac:picMkLst>
        </pc:picChg>
        <pc:picChg chg="del">
          <ac:chgData name="Matthew Zipay" userId="c82bfcbaae397682" providerId="LiveId" clId="{01D7202E-FBC4-49EC-8CEC-405C5C233DC3}" dt="2024-10-10T02:17:33.311" v="19248" actId="478"/>
          <ac:picMkLst>
            <pc:docMk/>
            <pc:sldMk cId="3505771804" sldId="307"/>
            <ac:picMk id="27" creationId="{B3C6EB9C-EC13-09EF-383E-B86420B44FAE}"/>
          </ac:picMkLst>
        </pc:picChg>
        <pc:inkChg chg="add">
          <ac:chgData name="Matthew Zipay" userId="c82bfcbaae397682" providerId="LiveId" clId="{01D7202E-FBC4-49EC-8CEC-405C5C233DC3}" dt="2024-10-10T02:17:49.889" v="19251" actId="9405"/>
          <ac:inkMkLst>
            <pc:docMk/>
            <pc:sldMk cId="3505771804" sldId="307"/>
            <ac:inkMk id="5" creationId="{69CCD6E0-F41B-B5CB-5831-BAFA843BEC7D}"/>
          </ac:inkMkLst>
        </pc:inkChg>
        <pc:inkChg chg="del">
          <ac:chgData name="Matthew Zipay" userId="c82bfcbaae397682" providerId="LiveId" clId="{01D7202E-FBC4-49EC-8CEC-405C5C233DC3}" dt="2024-10-10T02:17:29.967" v="19246"/>
          <ac:inkMkLst>
            <pc:docMk/>
            <pc:sldMk cId="3505771804" sldId="307"/>
            <ac:inkMk id="28" creationId="{A7874408-F89D-EC32-A9DD-925C6E6BCE39}"/>
          </ac:inkMkLst>
        </pc:inkChg>
        <pc:inkChg chg="del">
          <ac:chgData name="Matthew Zipay" userId="c82bfcbaae397682" providerId="LiveId" clId="{01D7202E-FBC4-49EC-8CEC-405C5C233DC3}" dt="2024-10-10T02:17:29.967" v="19244"/>
          <ac:inkMkLst>
            <pc:docMk/>
            <pc:sldMk cId="3505771804" sldId="307"/>
            <ac:inkMk id="30" creationId="{30DB6ABD-32E0-4DEE-8C1C-2597FBB5D796}"/>
          </ac:inkMkLst>
        </pc:inkChg>
        <pc:inkChg chg="del">
          <ac:chgData name="Matthew Zipay" userId="c82bfcbaae397682" providerId="LiveId" clId="{01D7202E-FBC4-49EC-8CEC-405C5C233DC3}" dt="2024-10-10T02:17:29.965" v="19242"/>
          <ac:inkMkLst>
            <pc:docMk/>
            <pc:sldMk cId="3505771804" sldId="307"/>
            <ac:inkMk id="31" creationId="{D5BF366B-1B7A-88ED-EF1E-A8A9CC28E307}"/>
          </ac:inkMkLst>
        </pc:inkChg>
        <pc:inkChg chg="del">
          <ac:chgData name="Matthew Zipay" userId="c82bfcbaae397682" providerId="LiveId" clId="{01D7202E-FBC4-49EC-8CEC-405C5C233DC3}" dt="2024-10-10T02:17:29.967" v="19247"/>
          <ac:inkMkLst>
            <pc:docMk/>
            <pc:sldMk cId="3505771804" sldId="307"/>
            <ac:inkMk id="32" creationId="{DF2FBD0D-87B7-EBFA-1F0B-DBBF20C9AF39}"/>
          </ac:inkMkLst>
        </pc:inkChg>
        <pc:inkChg chg="del">
          <ac:chgData name="Matthew Zipay" userId="c82bfcbaae397682" providerId="LiveId" clId="{01D7202E-FBC4-49EC-8CEC-405C5C233DC3}" dt="2024-10-10T02:17:29.967" v="19245"/>
          <ac:inkMkLst>
            <pc:docMk/>
            <pc:sldMk cId="3505771804" sldId="307"/>
            <ac:inkMk id="33" creationId="{D6E17165-801E-0EA4-DC2A-2DDECF59DE8C}"/>
          </ac:inkMkLst>
        </pc:inkChg>
        <pc:inkChg chg="del">
          <ac:chgData name="Matthew Zipay" userId="c82bfcbaae397682" providerId="LiveId" clId="{01D7202E-FBC4-49EC-8CEC-405C5C233DC3}" dt="2024-10-10T02:17:29.967" v="19243"/>
          <ac:inkMkLst>
            <pc:docMk/>
            <pc:sldMk cId="3505771804" sldId="307"/>
            <ac:inkMk id="34" creationId="{F5993615-4958-9DF8-5632-F06DCA48E515}"/>
          </ac:inkMkLst>
        </pc:inkChg>
      </pc:sldChg>
      <pc:sldChg chg="new del">
        <pc:chgData name="Matthew Zipay" userId="c82bfcbaae397682" providerId="LiveId" clId="{01D7202E-FBC4-49EC-8CEC-405C5C233DC3}" dt="2024-10-10T02:32:09.181" v="19559" actId="2696"/>
        <pc:sldMkLst>
          <pc:docMk/>
          <pc:sldMk cId="2428171765" sldId="308"/>
        </pc:sldMkLst>
      </pc:sldChg>
      <pc:sldChg chg="addSp delSp modSp add mod ord modNotesTx">
        <pc:chgData name="Matthew Zipay" userId="c82bfcbaae397682" providerId="LiveId" clId="{01D7202E-FBC4-49EC-8CEC-405C5C233DC3}" dt="2024-10-10T02:35:14.170" v="19823" actId="20577"/>
        <pc:sldMkLst>
          <pc:docMk/>
          <pc:sldMk cId="3366438646" sldId="308"/>
        </pc:sldMkLst>
        <pc:spChg chg="mod">
          <ac:chgData name="Matthew Zipay" userId="c82bfcbaae397682" providerId="LiveId" clId="{01D7202E-FBC4-49EC-8CEC-405C5C233DC3}" dt="2024-10-10T02:33:30.982" v="19627" actId="1076"/>
          <ac:spMkLst>
            <pc:docMk/>
            <pc:sldMk cId="3366438646" sldId="308"/>
            <ac:spMk id="3" creationId="{17B1933C-DA8D-30D4-5267-C91944E188E3}"/>
          </ac:spMkLst>
        </pc:spChg>
        <pc:picChg chg="add mod">
          <ac:chgData name="Matthew Zipay" userId="c82bfcbaae397682" providerId="LiveId" clId="{01D7202E-FBC4-49EC-8CEC-405C5C233DC3}" dt="2024-10-10T02:32:57.216" v="19565" actId="1076"/>
          <ac:picMkLst>
            <pc:docMk/>
            <pc:sldMk cId="3366438646" sldId="308"/>
            <ac:picMk id="4" creationId="{A56E08F5-4414-601C-F847-D4888A073CDD}"/>
          </ac:picMkLst>
        </pc:picChg>
        <pc:picChg chg="del">
          <ac:chgData name="Matthew Zipay" userId="c82bfcbaae397682" providerId="LiveId" clId="{01D7202E-FBC4-49EC-8CEC-405C5C233DC3}" dt="2024-10-10T02:32:49.213" v="19563" actId="478"/>
          <ac:picMkLst>
            <pc:docMk/>
            <pc:sldMk cId="3366438646" sldId="308"/>
            <ac:picMk id="5" creationId="{775FE569-7BFE-FEB2-0089-334022A50753}"/>
          </ac:picMkLst>
        </pc:picChg>
      </pc:sldChg>
      <pc:sldChg chg="addSp delSp modSp add mod modNotesTx">
        <pc:chgData name="Matthew Zipay" userId="c82bfcbaae397682" providerId="LiveId" clId="{01D7202E-FBC4-49EC-8CEC-405C5C233DC3}" dt="2024-10-10T02:38:30.009" v="19953" actId="20577"/>
        <pc:sldMkLst>
          <pc:docMk/>
          <pc:sldMk cId="3687763270" sldId="309"/>
        </pc:sldMkLst>
        <pc:spChg chg="mod">
          <ac:chgData name="Matthew Zipay" userId="c82bfcbaae397682" providerId="LiveId" clId="{01D7202E-FBC4-49EC-8CEC-405C5C233DC3}" dt="2024-10-10T02:38:24.513" v="19936" actId="13926"/>
          <ac:spMkLst>
            <pc:docMk/>
            <pc:sldMk cId="3687763270" sldId="309"/>
            <ac:spMk id="3" creationId="{17B1933C-DA8D-30D4-5267-C91944E188E3}"/>
          </ac:spMkLst>
        </pc:spChg>
        <pc:picChg chg="del">
          <ac:chgData name="Matthew Zipay" userId="c82bfcbaae397682" providerId="LiveId" clId="{01D7202E-FBC4-49EC-8CEC-405C5C233DC3}" dt="2024-10-10T02:37:00.700" v="19825" actId="478"/>
          <ac:picMkLst>
            <pc:docMk/>
            <pc:sldMk cId="3687763270" sldId="309"/>
            <ac:picMk id="4" creationId="{A56E08F5-4414-601C-F847-D4888A073CDD}"/>
          </ac:picMkLst>
        </pc:picChg>
        <pc:picChg chg="add mod">
          <ac:chgData name="Matthew Zipay" userId="c82bfcbaae397682" providerId="LiveId" clId="{01D7202E-FBC4-49EC-8CEC-405C5C233DC3}" dt="2024-10-10T02:37:05.366" v="19827" actId="1076"/>
          <ac:picMkLst>
            <pc:docMk/>
            <pc:sldMk cId="3687763270" sldId="309"/>
            <ac:picMk id="5" creationId="{1C6AA7D7-71D3-BFCF-2847-16F3C38A763D}"/>
          </ac:picMkLst>
        </pc:picChg>
      </pc:sldChg>
      <pc:sldChg chg="addSp delSp modSp add mod modNotesTx">
        <pc:chgData name="Matthew Zipay" userId="c82bfcbaae397682" providerId="LiveId" clId="{01D7202E-FBC4-49EC-8CEC-405C5C233DC3}" dt="2024-10-10T02:41:41.052" v="20106" actId="20577"/>
        <pc:sldMkLst>
          <pc:docMk/>
          <pc:sldMk cId="557774946" sldId="310"/>
        </pc:sldMkLst>
        <pc:spChg chg="mod">
          <ac:chgData name="Matthew Zipay" userId="c82bfcbaae397682" providerId="LiveId" clId="{01D7202E-FBC4-49EC-8CEC-405C5C233DC3}" dt="2024-10-10T02:39:05.215" v="20020" actId="207"/>
          <ac:spMkLst>
            <pc:docMk/>
            <pc:sldMk cId="557774946" sldId="310"/>
            <ac:spMk id="3" creationId="{17B1933C-DA8D-30D4-5267-C91944E188E3}"/>
          </ac:spMkLst>
        </pc:spChg>
        <pc:picChg chg="add mod">
          <ac:chgData name="Matthew Zipay" userId="c82bfcbaae397682" providerId="LiveId" clId="{01D7202E-FBC4-49EC-8CEC-405C5C233DC3}" dt="2024-10-10T02:40:48.595" v="20022" actId="1076"/>
          <ac:picMkLst>
            <pc:docMk/>
            <pc:sldMk cId="557774946" sldId="310"/>
            <ac:picMk id="4" creationId="{5E3F8A12-6927-8BDA-3161-3937D23A505A}"/>
          </ac:picMkLst>
        </pc:picChg>
        <pc:picChg chg="del">
          <ac:chgData name="Matthew Zipay" userId="c82bfcbaae397682" providerId="LiveId" clId="{01D7202E-FBC4-49EC-8CEC-405C5C233DC3}" dt="2024-10-10T02:38:48.983" v="19955" actId="478"/>
          <ac:picMkLst>
            <pc:docMk/>
            <pc:sldMk cId="557774946" sldId="310"/>
            <ac:picMk id="5" creationId="{1C6AA7D7-71D3-BFCF-2847-16F3C38A763D}"/>
          </ac:picMkLst>
        </pc:picChg>
      </pc:sldChg>
      <pc:sldChg chg="new del">
        <pc:chgData name="Matthew Zipay" userId="c82bfcbaae397682" providerId="LiveId" clId="{01D7202E-FBC4-49EC-8CEC-405C5C233DC3}" dt="2024-10-10T02:43:27.401" v="20108" actId="680"/>
        <pc:sldMkLst>
          <pc:docMk/>
          <pc:sldMk cId="687201680" sldId="311"/>
        </pc:sldMkLst>
      </pc:sldChg>
      <pc:sldChg chg="addSp delSp modSp add mod modNotesTx">
        <pc:chgData name="Matthew Zipay" userId="c82bfcbaae397682" providerId="LiveId" clId="{01D7202E-FBC4-49EC-8CEC-405C5C233DC3}" dt="2024-10-10T03:04:28.887" v="20470" actId="20577"/>
        <pc:sldMkLst>
          <pc:docMk/>
          <pc:sldMk cId="1738054835" sldId="311"/>
        </pc:sldMkLst>
        <pc:spChg chg="mod">
          <ac:chgData name="Matthew Zipay" userId="c82bfcbaae397682" providerId="LiveId" clId="{01D7202E-FBC4-49EC-8CEC-405C5C233DC3}" dt="2024-10-10T03:04:28.887" v="20470" actId="20577"/>
          <ac:spMkLst>
            <pc:docMk/>
            <pc:sldMk cId="1738054835" sldId="311"/>
            <ac:spMk id="3" creationId="{17B1933C-DA8D-30D4-5267-C91944E188E3}"/>
          </ac:spMkLst>
        </pc:spChg>
        <pc:picChg chg="del">
          <ac:chgData name="Matthew Zipay" userId="c82bfcbaae397682" providerId="LiveId" clId="{01D7202E-FBC4-49EC-8CEC-405C5C233DC3}" dt="2024-10-10T02:50:05.425" v="20419" actId="478"/>
          <ac:picMkLst>
            <pc:docMk/>
            <pc:sldMk cId="1738054835" sldId="311"/>
            <ac:picMk id="4" creationId="{5E3F8A12-6927-8BDA-3161-3937D23A505A}"/>
          </ac:picMkLst>
        </pc:picChg>
        <pc:picChg chg="add del">
          <ac:chgData name="Matthew Zipay" userId="c82bfcbaae397682" providerId="LiveId" clId="{01D7202E-FBC4-49EC-8CEC-405C5C233DC3}" dt="2024-10-10T03:01:55.573" v="20458" actId="478"/>
          <ac:picMkLst>
            <pc:docMk/>
            <pc:sldMk cId="1738054835" sldId="311"/>
            <ac:picMk id="6" creationId="{6674CB0D-D39C-52B3-3645-378EA1A71E58}"/>
          </ac:picMkLst>
        </pc:picChg>
        <pc:picChg chg="add mod">
          <ac:chgData name="Matthew Zipay" userId="c82bfcbaae397682" providerId="LiveId" clId="{01D7202E-FBC4-49EC-8CEC-405C5C233DC3}" dt="2024-10-10T03:03:58.680" v="20460" actId="1076"/>
          <ac:picMkLst>
            <pc:docMk/>
            <pc:sldMk cId="1738054835" sldId="311"/>
            <ac:picMk id="8" creationId="{E2D42A35-A4B2-326B-14C7-6B26FE73DCF7}"/>
          </ac:picMkLst>
        </pc:picChg>
        <pc:inkChg chg="add del">
          <ac:chgData name="Matthew Zipay" userId="c82bfcbaae397682" providerId="LiveId" clId="{01D7202E-FBC4-49EC-8CEC-405C5C233DC3}" dt="2024-10-10T02:47:50.558" v="20148" actId="9405"/>
          <ac:inkMkLst>
            <pc:docMk/>
            <pc:sldMk cId="1738054835" sldId="311"/>
            <ac:inkMk id="2" creationId="{291A9957-1014-8097-EC07-A6AEA4749834}"/>
          </ac:inkMkLst>
        </pc:inkChg>
      </pc:sldChg>
      <pc:sldChg chg="addSp delSp modSp add mod ord">
        <pc:chgData name="Matthew Zipay" userId="c82bfcbaae397682" providerId="LiveId" clId="{01D7202E-FBC4-49EC-8CEC-405C5C233DC3}" dt="2024-10-10T02:46:52.906" v="20146"/>
        <pc:sldMkLst>
          <pc:docMk/>
          <pc:sldMk cId="706017930" sldId="312"/>
        </pc:sldMkLst>
        <pc:spChg chg="mod">
          <ac:chgData name="Matthew Zipay" userId="c82bfcbaae397682" providerId="LiveId" clId="{01D7202E-FBC4-49EC-8CEC-405C5C233DC3}" dt="2024-10-10T02:45:17.747" v="20138" actId="114"/>
          <ac:spMkLst>
            <pc:docMk/>
            <pc:sldMk cId="706017930" sldId="312"/>
            <ac:spMk id="3" creationId="{CE3975D1-66C6-DC87-3D15-22AB7404C7E8}"/>
          </ac:spMkLst>
        </pc:spChg>
        <pc:grpChg chg="mod">
          <ac:chgData name="Matthew Zipay" userId="c82bfcbaae397682" providerId="LiveId" clId="{01D7202E-FBC4-49EC-8CEC-405C5C233DC3}" dt="2024-10-10T02:46:52.906" v="20146"/>
          <ac:grpSpMkLst>
            <pc:docMk/>
            <pc:sldMk cId="706017930" sldId="312"/>
            <ac:grpSpMk id="9" creationId="{FA5B810E-D563-04B8-FB12-40D24717031C}"/>
          </ac:grpSpMkLst>
        </pc:grpChg>
        <pc:picChg chg="add mod">
          <ac:chgData name="Matthew Zipay" userId="c82bfcbaae397682" providerId="LiveId" clId="{01D7202E-FBC4-49EC-8CEC-405C5C233DC3}" dt="2024-10-10T02:46:28.422" v="20142" actId="1076"/>
          <ac:picMkLst>
            <pc:docMk/>
            <pc:sldMk cId="706017930" sldId="312"/>
            <ac:picMk id="4" creationId="{D0767B02-CD9D-9C5A-76EB-CC5327FD7585}"/>
          </ac:picMkLst>
        </pc:picChg>
        <pc:picChg chg="del">
          <ac:chgData name="Matthew Zipay" userId="c82bfcbaae397682" providerId="LiveId" clId="{01D7202E-FBC4-49EC-8CEC-405C5C233DC3}" dt="2024-10-10T02:45:29.972" v="20139" actId="478"/>
          <ac:picMkLst>
            <pc:docMk/>
            <pc:sldMk cId="706017930" sldId="312"/>
            <ac:picMk id="7" creationId="{EA72B7B6-76CD-56EB-346A-7E0691EB5493}"/>
          </ac:picMkLst>
        </pc:picChg>
        <pc:inkChg chg="add">
          <ac:chgData name="Matthew Zipay" userId="c82bfcbaae397682" providerId="LiveId" clId="{01D7202E-FBC4-49EC-8CEC-405C5C233DC3}" dt="2024-10-10T02:46:46.660" v="20143" actId="9405"/>
          <ac:inkMkLst>
            <pc:docMk/>
            <pc:sldMk cId="706017930" sldId="312"/>
            <ac:inkMk id="5" creationId="{22916E14-B933-E8B4-3AF2-3B949B5C5CE1}"/>
          </ac:inkMkLst>
        </pc:inkChg>
        <pc:inkChg chg="add mod">
          <ac:chgData name="Matthew Zipay" userId="c82bfcbaae397682" providerId="LiveId" clId="{01D7202E-FBC4-49EC-8CEC-405C5C233DC3}" dt="2024-10-10T02:46:52.906" v="20146"/>
          <ac:inkMkLst>
            <pc:docMk/>
            <pc:sldMk cId="706017930" sldId="312"/>
            <ac:inkMk id="6" creationId="{2576A2EE-45C6-3BAC-5B31-104D1A7CE74B}"/>
          </ac:inkMkLst>
        </pc:inkChg>
        <pc:inkChg chg="add mod">
          <ac:chgData name="Matthew Zipay" userId="c82bfcbaae397682" providerId="LiveId" clId="{01D7202E-FBC4-49EC-8CEC-405C5C233DC3}" dt="2024-10-10T02:46:52.906" v="20146"/>
          <ac:inkMkLst>
            <pc:docMk/>
            <pc:sldMk cId="706017930" sldId="312"/>
            <ac:inkMk id="8" creationId="{4420258B-E2E8-C20B-1687-667E70117CB6}"/>
          </ac:inkMkLst>
        </pc:inkChg>
      </pc:sldChg>
      <pc:sldChg chg="addSp delSp modSp add mod modNotesTx">
        <pc:chgData name="Matthew Zipay" userId="c82bfcbaae397682" providerId="LiveId" clId="{01D7202E-FBC4-49EC-8CEC-405C5C233DC3}" dt="2024-10-10T03:07:45.507" v="20520" actId="20577"/>
        <pc:sldMkLst>
          <pc:docMk/>
          <pc:sldMk cId="2461468113" sldId="313"/>
        </pc:sldMkLst>
        <pc:spChg chg="mod">
          <ac:chgData name="Matthew Zipay" userId="c82bfcbaae397682" providerId="LiveId" clId="{01D7202E-FBC4-49EC-8CEC-405C5C233DC3}" dt="2024-10-10T03:04:44.673" v="20489" actId="20577"/>
          <ac:spMkLst>
            <pc:docMk/>
            <pc:sldMk cId="2461468113" sldId="313"/>
            <ac:spMk id="3" creationId="{17B1933C-DA8D-30D4-5267-C91944E188E3}"/>
          </ac:spMkLst>
        </pc:spChg>
        <pc:picChg chg="add mod">
          <ac:chgData name="Matthew Zipay" userId="c82bfcbaae397682" providerId="LiveId" clId="{01D7202E-FBC4-49EC-8CEC-405C5C233DC3}" dt="2024-10-10T03:07:29.754" v="20517" actId="1076"/>
          <ac:picMkLst>
            <pc:docMk/>
            <pc:sldMk cId="2461468113" sldId="313"/>
            <ac:picMk id="4" creationId="{07076788-2C7B-6CE3-D2CC-1F9ECEE30C09}"/>
          </ac:picMkLst>
        </pc:picChg>
        <pc:picChg chg="del">
          <ac:chgData name="Matthew Zipay" userId="c82bfcbaae397682" providerId="LiveId" clId="{01D7202E-FBC4-49EC-8CEC-405C5C233DC3}" dt="2024-10-10T03:04:47.689" v="20490" actId="478"/>
          <ac:picMkLst>
            <pc:docMk/>
            <pc:sldMk cId="2461468113" sldId="313"/>
            <ac:picMk id="8" creationId="{E2D42A35-A4B2-326B-14C7-6B26FE73DCF7}"/>
          </ac:picMkLst>
        </pc:picChg>
      </pc:sldChg>
      <pc:sldChg chg="addSp delSp modSp add mod modNotesTx">
        <pc:chgData name="Matthew Zipay" userId="c82bfcbaae397682" providerId="LiveId" clId="{01D7202E-FBC4-49EC-8CEC-405C5C233DC3}" dt="2024-10-10T03:29:52.609" v="22216" actId="1076"/>
        <pc:sldMkLst>
          <pc:docMk/>
          <pc:sldMk cId="3590853549" sldId="314"/>
        </pc:sldMkLst>
        <pc:spChg chg="mod">
          <ac:chgData name="Matthew Zipay" userId="c82bfcbaae397682" providerId="LiveId" clId="{01D7202E-FBC4-49EC-8CEC-405C5C233DC3}" dt="2024-10-10T03:29:52.609" v="22216" actId="1076"/>
          <ac:spMkLst>
            <pc:docMk/>
            <pc:sldMk cId="3590853549" sldId="314"/>
            <ac:spMk id="3" creationId="{17B1933C-DA8D-30D4-5267-C91944E188E3}"/>
          </ac:spMkLst>
        </pc:spChg>
        <pc:spChg chg="add del">
          <ac:chgData name="Matthew Zipay" userId="c82bfcbaae397682" providerId="LiveId" clId="{01D7202E-FBC4-49EC-8CEC-405C5C233DC3}" dt="2024-10-10T03:14:34.835" v="20769" actId="22"/>
          <ac:spMkLst>
            <pc:docMk/>
            <pc:sldMk cId="3590853549" sldId="314"/>
            <ac:spMk id="5" creationId="{7107574D-7202-C81B-0AF9-C6324632733C}"/>
          </ac:spMkLst>
        </pc:spChg>
        <pc:picChg chg="del">
          <ac:chgData name="Matthew Zipay" userId="c82bfcbaae397682" providerId="LiveId" clId="{01D7202E-FBC4-49EC-8CEC-405C5C233DC3}" dt="2024-10-10T03:13:27.216" v="20579" actId="478"/>
          <ac:picMkLst>
            <pc:docMk/>
            <pc:sldMk cId="3590853549" sldId="314"/>
            <ac:picMk id="4" creationId="{07076788-2C7B-6CE3-D2CC-1F9ECEE30C09}"/>
          </ac:picMkLst>
        </pc:picChg>
        <pc:picChg chg="add mod">
          <ac:chgData name="Matthew Zipay" userId="c82bfcbaae397682" providerId="LiveId" clId="{01D7202E-FBC4-49EC-8CEC-405C5C233DC3}" dt="2024-10-10T03:15:16.921" v="20771" actId="1076"/>
          <ac:picMkLst>
            <pc:docMk/>
            <pc:sldMk cId="3590853549" sldId="314"/>
            <ac:picMk id="7" creationId="{FAFB6D72-BC3D-35C4-1733-EED5E16DABAC}"/>
          </ac:picMkLst>
        </pc:picChg>
      </pc:sldChg>
      <pc:sldChg chg="addSp modSp new mod ord setBg">
        <pc:chgData name="Matthew Zipay" userId="c82bfcbaae397682" providerId="LiveId" clId="{01D7202E-FBC4-49EC-8CEC-405C5C233DC3}" dt="2024-10-10T03:27:26.756" v="22025" actId="255"/>
        <pc:sldMkLst>
          <pc:docMk/>
          <pc:sldMk cId="1297238099" sldId="315"/>
        </pc:sldMkLst>
        <pc:spChg chg="mod">
          <ac:chgData name="Matthew Zipay" userId="c82bfcbaae397682" providerId="LiveId" clId="{01D7202E-FBC4-49EC-8CEC-405C5C233DC3}" dt="2024-10-10T03:27:26.756" v="22025" actId="255"/>
          <ac:spMkLst>
            <pc:docMk/>
            <pc:sldMk cId="1297238099" sldId="315"/>
            <ac:spMk id="2" creationId="{D94A5CB8-2DB8-8C49-5D99-CEE9C4F85769}"/>
          </ac:spMkLst>
        </pc:spChg>
        <pc:spChg chg="mod">
          <ac:chgData name="Matthew Zipay" userId="c82bfcbaae397682" providerId="LiveId" clId="{01D7202E-FBC4-49EC-8CEC-405C5C233DC3}" dt="2024-10-10T03:20:53.006" v="21478" actId="20577"/>
          <ac:spMkLst>
            <pc:docMk/>
            <pc:sldMk cId="1297238099" sldId="315"/>
            <ac:spMk id="3" creationId="{7ED9DF69-3FB8-3EAF-0795-5010B1B0BC0D}"/>
          </ac:spMkLst>
        </pc:spChg>
        <pc:spChg chg="add">
          <ac:chgData name="Matthew Zipay" userId="c82bfcbaae397682" providerId="LiveId" clId="{01D7202E-FBC4-49EC-8CEC-405C5C233DC3}" dt="2024-10-10T03:20:39.583" v="21472" actId="26606"/>
          <ac:spMkLst>
            <pc:docMk/>
            <pc:sldMk cId="1297238099" sldId="315"/>
            <ac:spMk id="8" creationId="{493167C4-7ABD-4E49-9694-5E0564B1C67C}"/>
          </ac:spMkLst>
        </pc:spChg>
        <pc:spChg chg="add">
          <ac:chgData name="Matthew Zipay" userId="c82bfcbaae397682" providerId="LiveId" clId="{01D7202E-FBC4-49EC-8CEC-405C5C233DC3}" dt="2024-10-10T03:20:39.583" v="21472" actId="26606"/>
          <ac:spMkLst>
            <pc:docMk/>
            <pc:sldMk cId="1297238099" sldId="315"/>
            <ac:spMk id="10" creationId="{26C48361-4990-441C-BCC7-1B7E71688F3B}"/>
          </ac:spMkLst>
        </pc:spChg>
        <pc:spChg chg="add">
          <ac:chgData name="Matthew Zipay" userId="c82bfcbaae397682" providerId="LiveId" clId="{01D7202E-FBC4-49EC-8CEC-405C5C233DC3}" dt="2024-10-10T03:20:39.583" v="21472" actId="26606"/>
          <ac:spMkLst>
            <pc:docMk/>
            <pc:sldMk cId="1297238099" sldId="315"/>
            <ac:spMk id="12" creationId="{25971BF4-579F-4FA9-A9A2-59BCA5AB5A4A}"/>
          </ac:spMkLst>
        </pc:spChg>
        <pc:spChg chg="add">
          <ac:chgData name="Matthew Zipay" userId="c82bfcbaae397682" providerId="LiveId" clId="{01D7202E-FBC4-49EC-8CEC-405C5C233DC3}" dt="2024-10-10T03:20:39.583" v="21472" actId="26606"/>
          <ac:spMkLst>
            <pc:docMk/>
            <pc:sldMk cId="1297238099" sldId="315"/>
            <ac:spMk id="14" creationId="{0D11122E-E982-4BDE-B647-CC3FFA523A58}"/>
          </ac:spMkLst>
        </pc:spChg>
        <pc:spChg chg="add">
          <ac:chgData name="Matthew Zipay" userId="c82bfcbaae397682" providerId="LiveId" clId="{01D7202E-FBC4-49EC-8CEC-405C5C233DC3}" dt="2024-10-10T03:20:39.583" v="21472" actId="26606"/>
          <ac:spMkLst>
            <pc:docMk/>
            <pc:sldMk cId="1297238099" sldId="315"/>
            <ac:spMk id="16" creationId="{C46212EE-01CC-454A-833C-B8485AA4C077}"/>
          </ac:spMkLst>
        </pc:spChg>
        <pc:spChg chg="add">
          <ac:chgData name="Matthew Zipay" userId="c82bfcbaae397682" providerId="LiveId" clId="{01D7202E-FBC4-49EC-8CEC-405C5C233DC3}" dt="2024-10-10T03:20:39.583" v="21472" actId="26606"/>
          <ac:spMkLst>
            <pc:docMk/>
            <pc:sldMk cId="1297238099" sldId="315"/>
            <ac:spMk id="18" creationId="{CDC77849-3BD1-4E59-BF04-13EDE548617B}"/>
          </ac:spMkLst>
        </pc:spChg>
      </pc:sldChg>
      <pc:sldChg chg="modSp add mod ord">
        <pc:chgData name="Matthew Zipay" userId="c82bfcbaae397682" providerId="LiveId" clId="{01D7202E-FBC4-49EC-8CEC-405C5C233DC3}" dt="2024-10-10T03:29:14.218" v="22215" actId="114"/>
        <pc:sldMkLst>
          <pc:docMk/>
          <pc:sldMk cId="4098382043" sldId="316"/>
        </pc:sldMkLst>
        <pc:spChg chg="mod">
          <ac:chgData name="Matthew Zipay" userId="c82bfcbaae397682" providerId="LiveId" clId="{01D7202E-FBC4-49EC-8CEC-405C5C233DC3}" dt="2024-10-10T03:29:14.218" v="22215" actId="114"/>
          <ac:spMkLst>
            <pc:docMk/>
            <pc:sldMk cId="4098382043" sldId="316"/>
            <ac:spMk id="2" creationId="{D94A5CB8-2DB8-8C49-5D99-CEE9C4F85769}"/>
          </ac:spMkLst>
        </pc:spChg>
        <pc:spChg chg="mod">
          <ac:chgData name="Matthew Zipay" userId="c82bfcbaae397682" providerId="LiveId" clId="{01D7202E-FBC4-49EC-8CEC-405C5C233DC3}" dt="2024-10-10T03:25:22.437" v="21879" actId="27107"/>
          <ac:spMkLst>
            <pc:docMk/>
            <pc:sldMk cId="4098382043" sldId="316"/>
            <ac:spMk id="3" creationId="{7ED9DF69-3FB8-3EAF-0795-5010B1B0BC0D}"/>
          </ac:spMkLst>
        </pc:spChg>
      </pc:sldChg>
      <pc:sldChg chg="modSp add mod ord">
        <pc:chgData name="Matthew Zipay" userId="c82bfcbaae397682" providerId="LiveId" clId="{01D7202E-FBC4-49EC-8CEC-405C5C233DC3}" dt="2024-10-10T03:31:12.203" v="22346" actId="20577"/>
        <pc:sldMkLst>
          <pc:docMk/>
          <pc:sldMk cId="3944558490" sldId="317"/>
        </pc:sldMkLst>
        <pc:spChg chg="mod">
          <ac:chgData name="Matthew Zipay" userId="c82bfcbaae397682" providerId="LiveId" clId="{01D7202E-FBC4-49EC-8CEC-405C5C233DC3}" dt="2024-10-10T03:27:33.067" v="22027" actId="27636"/>
          <ac:spMkLst>
            <pc:docMk/>
            <pc:sldMk cId="3944558490" sldId="317"/>
            <ac:spMk id="2" creationId="{D94A5CB8-2DB8-8C49-5D99-CEE9C4F85769}"/>
          </ac:spMkLst>
        </pc:spChg>
        <pc:spChg chg="mod">
          <ac:chgData name="Matthew Zipay" userId="c82bfcbaae397682" providerId="LiveId" clId="{01D7202E-FBC4-49EC-8CEC-405C5C233DC3}" dt="2024-10-10T03:31:12.203" v="22346" actId="20577"/>
          <ac:spMkLst>
            <pc:docMk/>
            <pc:sldMk cId="3944558490" sldId="317"/>
            <ac:spMk id="3" creationId="{7ED9DF69-3FB8-3EAF-0795-5010B1B0BC0D}"/>
          </ac:spMkLst>
        </pc:spChg>
      </pc:sldChg>
      <pc:sldChg chg="addSp delSp modSp add mod ord modNotesTx">
        <pc:chgData name="Matthew Zipay" userId="c82bfcbaae397682" providerId="LiveId" clId="{01D7202E-FBC4-49EC-8CEC-405C5C233DC3}" dt="2024-10-10T03:52:20.931" v="23082" actId="1076"/>
        <pc:sldMkLst>
          <pc:docMk/>
          <pc:sldMk cId="1419921835" sldId="318"/>
        </pc:sldMkLst>
        <pc:spChg chg="mod">
          <ac:chgData name="Matthew Zipay" userId="c82bfcbaae397682" providerId="LiveId" clId="{01D7202E-FBC4-49EC-8CEC-405C5C233DC3}" dt="2024-10-10T03:50:39.720" v="22870" actId="20577"/>
          <ac:spMkLst>
            <pc:docMk/>
            <pc:sldMk cId="1419921835" sldId="318"/>
            <ac:spMk id="3" creationId="{17B1933C-DA8D-30D4-5267-C91944E188E3}"/>
          </ac:spMkLst>
        </pc:spChg>
        <pc:picChg chg="add mod">
          <ac:chgData name="Matthew Zipay" userId="c82bfcbaae397682" providerId="LiveId" clId="{01D7202E-FBC4-49EC-8CEC-405C5C233DC3}" dt="2024-10-10T03:52:20.931" v="23082" actId="1076"/>
          <ac:picMkLst>
            <pc:docMk/>
            <pc:sldMk cId="1419921835" sldId="318"/>
            <ac:picMk id="4" creationId="{8B59CD41-7442-4A2A-A807-6FEF2559DB6E}"/>
          </ac:picMkLst>
        </pc:picChg>
        <pc:picChg chg="del">
          <ac:chgData name="Matthew Zipay" userId="c82bfcbaae397682" providerId="LiveId" clId="{01D7202E-FBC4-49EC-8CEC-405C5C233DC3}" dt="2024-10-10T03:30:32.919" v="22220" actId="478"/>
          <ac:picMkLst>
            <pc:docMk/>
            <pc:sldMk cId="1419921835" sldId="318"/>
            <ac:picMk id="8" creationId="{E2D42A35-A4B2-326B-14C7-6B26FE73DCF7}"/>
          </ac:picMkLst>
        </pc:picChg>
      </pc:sldChg>
      <pc:sldChg chg="addSp modSp add mod modNotesTx">
        <pc:chgData name="Matthew Zipay" userId="c82bfcbaae397682" providerId="LiveId" clId="{01D7202E-FBC4-49EC-8CEC-405C5C233DC3}" dt="2024-10-10T03:53:34.347" v="23084" actId="1076"/>
        <pc:sldMkLst>
          <pc:docMk/>
          <pc:sldMk cId="4056550842" sldId="319"/>
        </pc:sldMkLst>
        <pc:picChg chg="add mod">
          <ac:chgData name="Matthew Zipay" userId="c82bfcbaae397682" providerId="LiveId" clId="{01D7202E-FBC4-49EC-8CEC-405C5C233DC3}" dt="2024-10-10T03:53:34.347" v="23084" actId="1076"/>
          <ac:picMkLst>
            <pc:docMk/>
            <pc:sldMk cId="4056550842" sldId="319"/>
            <ac:picMk id="4" creationId="{3ACFF405-0109-BBC6-4C14-BFCA28EF4436}"/>
          </ac:picMkLst>
        </pc:picChg>
      </pc:sldChg>
      <pc:sldChg chg="addSp delSp modSp add mod modNotesTx">
        <pc:chgData name="Matthew Zipay" userId="c82bfcbaae397682" providerId="LiveId" clId="{01D7202E-FBC4-49EC-8CEC-405C5C233DC3}" dt="2024-10-10T03:55:15.656" v="23215" actId="20577"/>
        <pc:sldMkLst>
          <pc:docMk/>
          <pc:sldMk cId="1905880081" sldId="320"/>
        </pc:sldMkLst>
        <pc:picChg chg="del">
          <ac:chgData name="Matthew Zipay" userId="c82bfcbaae397682" providerId="LiveId" clId="{01D7202E-FBC4-49EC-8CEC-405C5C233DC3}" dt="2024-10-10T03:53:49.870" v="23086" actId="478"/>
          <ac:picMkLst>
            <pc:docMk/>
            <pc:sldMk cId="1905880081" sldId="320"/>
            <ac:picMk id="4" creationId="{3ACFF405-0109-BBC6-4C14-BFCA28EF4436}"/>
          </ac:picMkLst>
        </pc:picChg>
        <pc:picChg chg="add mod">
          <ac:chgData name="Matthew Zipay" userId="c82bfcbaae397682" providerId="LiveId" clId="{01D7202E-FBC4-49EC-8CEC-405C5C233DC3}" dt="2024-10-10T03:54:29.749" v="23088" actId="1076"/>
          <ac:picMkLst>
            <pc:docMk/>
            <pc:sldMk cId="1905880081" sldId="320"/>
            <ac:picMk id="5" creationId="{6AE9A646-5D91-C627-57B1-7C099091C1EE}"/>
          </ac:picMkLst>
        </pc:picChg>
      </pc:sldChg>
      <pc:sldChg chg="modSp add mod ord modAnim modNotesTx">
        <pc:chgData name="Matthew Zipay" userId="c82bfcbaae397682" providerId="LiveId" clId="{01D7202E-FBC4-49EC-8CEC-405C5C233DC3}" dt="2024-10-10T04:02:08.031" v="23671" actId="20577"/>
        <pc:sldMkLst>
          <pc:docMk/>
          <pc:sldMk cId="3360882541" sldId="321"/>
        </pc:sldMkLst>
        <pc:spChg chg="mod">
          <ac:chgData name="Matthew Zipay" userId="c82bfcbaae397682" providerId="LiveId" clId="{01D7202E-FBC4-49EC-8CEC-405C5C233DC3}" dt="2024-10-10T03:58:24.621" v="23249" actId="20577"/>
          <ac:spMkLst>
            <pc:docMk/>
            <pc:sldMk cId="3360882541" sldId="321"/>
            <ac:spMk id="2" creationId="{8D5889D2-77C4-9F12-47DF-E958C329E385}"/>
          </ac:spMkLst>
        </pc:spChg>
        <pc:spChg chg="mod">
          <ac:chgData name="Matthew Zipay" userId="c82bfcbaae397682" providerId="LiveId" clId="{01D7202E-FBC4-49EC-8CEC-405C5C233DC3}" dt="2024-10-10T04:02:08.031" v="23671" actId="20577"/>
          <ac:spMkLst>
            <pc:docMk/>
            <pc:sldMk cId="3360882541" sldId="321"/>
            <ac:spMk id="4" creationId="{C29C4F8F-BAA5-E274-650E-44778778CC69}"/>
          </ac:spMkLst>
        </pc:spChg>
      </pc:sldChg>
      <pc:sldChg chg="addSp delSp modSp new mod setBg setClrOvrMap delDesignElem chgLayout">
        <pc:chgData name="Matthew Zipay" userId="c82bfcbaae397682" providerId="LiveId" clId="{01D7202E-FBC4-49EC-8CEC-405C5C233DC3}" dt="2024-10-10T04:35:34.578" v="24649" actId="20577"/>
        <pc:sldMkLst>
          <pc:docMk/>
          <pc:sldMk cId="2473240298" sldId="322"/>
        </pc:sldMkLst>
        <pc:spChg chg="del mod">
          <ac:chgData name="Matthew Zipay" userId="c82bfcbaae397682" providerId="LiveId" clId="{01D7202E-FBC4-49EC-8CEC-405C5C233DC3}" dt="2024-10-10T04:03:59.089" v="23713" actId="6264"/>
          <ac:spMkLst>
            <pc:docMk/>
            <pc:sldMk cId="2473240298" sldId="322"/>
            <ac:spMk id="2" creationId="{7F45D010-EB3A-4304-8641-7C2CF21862CD}"/>
          </ac:spMkLst>
        </pc:spChg>
        <pc:spChg chg="del mod">
          <ac:chgData name="Matthew Zipay" userId="c82bfcbaae397682" providerId="LiveId" clId="{01D7202E-FBC4-49EC-8CEC-405C5C233DC3}" dt="2024-10-10T04:03:59.089" v="23713" actId="6264"/>
          <ac:spMkLst>
            <pc:docMk/>
            <pc:sldMk cId="2473240298" sldId="322"/>
            <ac:spMk id="3" creationId="{1908100F-2E81-A5E4-C6DC-754827DF5CE3}"/>
          </ac:spMkLst>
        </pc:spChg>
        <pc:spChg chg="add del mod ord">
          <ac:chgData name="Matthew Zipay" userId="c82bfcbaae397682" providerId="LiveId" clId="{01D7202E-FBC4-49EC-8CEC-405C5C233DC3}" dt="2024-10-10T04:04:39.037" v="23714" actId="700"/>
          <ac:spMkLst>
            <pc:docMk/>
            <pc:sldMk cId="2473240298" sldId="322"/>
            <ac:spMk id="4" creationId="{2E7D1B34-C4AA-3BA5-F9B3-5217F3E17BFA}"/>
          </ac:spMkLst>
        </pc:spChg>
        <pc:spChg chg="add del mod ord">
          <ac:chgData name="Matthew Zipay" userId="c82bfcbaae397682" providerId="LiveId" clId="{01D7202E-FBC4-49EC-8CEC-405C5C233DC3}" dt="2024-10-10T04:04:39.037" v="23714" actId="700"/>
          <ac:spMkLst>
            <pc:docMk/>
            <pc:sldMk cId="2473240298" sldId="322"/>
            <ac:spMk id="5" creationId="{F362FB76-085B-8ACC-8B1D-7482371E0C32}"/>
          </ac:spMkLst>
        </pc:spChg>
        <pc:spChg chg="add mod ord">
          <ac:chgData name="Matthew Zipay" userId="c82bfcbaae397682" providerId="LiveId" clId="{01D7202E-FBC4-49EC-8CEC-405C5C233DC3}" dt="2024-10-10T04:25:43.703" v="24616" actId="207"/>
          <ac:spMkLst>
            <pc:docMk/>
            <pc:sldMk cId="2473240298" sldId="322"/>
            <ac:spMk id="6" creationId="{E8ED4A14-0038-4A02-5C48-354F5F166241}"/>
          </ac:spMkLst>
        </pc:spChg>
        <pc:spChg chg="add mod">
          <ac:chgData name="Matthew Zipay" userId="c82bfcbaae397682" providerId="LiveId" clId="{01D7202E-FBC4-49EC-8CEC-405C5C233DC3}" dt="2024-10-10T04:35:34.578" v="24649" actId="20577"/>
          <ac:spMkLst>
            <pc:docMk/>
            <pc:sldMk cId="2473240298" sldId="322"/>
            <ac:spMk id="7" creationId="{C45F04BA-49C8-217F-70FF-1C62678F93C9}"/>
          </ac:spMkLst>
        </pc:spChg>
        <pc:spChg chg="add del">
          <ac:chgData name="Matthew Zipay" userId="c82bfcbaae397682" providerId="LiveId" clId="{01D7202E-FBC4-49EC-8CEC-405C5C233DC3}" dt="2024-10-10T04:03:59.089" v="23713" actId="6264"/>
          <ac:spMkLst>
            <pc:docMk/>
            <pc:sldMk cId="2473240298" sldId="322"/>
            <ac:spMk id="8" creationId="{493167C4-7ABD-4E49-9694-5E0564B1C67C}"/>
          </ac:spMkLst>
        </pc:spChg>
        <pc:spChg chg="add del">
          <ac:chgData name="Matthew Zipay" userId="c82bfcbaae397682" providerId="LiveId" clId="{01D7202E-FBC4-49EC-8CEC-405C5C233DC3}" dt="2024-10-10T04:03:59.089" v="23713" actId="6264"/>
          <ac:spMkLst>
            <pc:docMk/>
            <pc:sldMk cId="2473240298" sldId="322"/>
            <ac:spMk id="10" creationId="{26C48361-4990-441C-BCC7-1B7E71688F3B}"/>
          </ac:spMkLst>
        </pc:spChg>
        <pc:cxnChg chg="add del">
          <ac:chgData name="Matthew Zipay" userId="c82bfcbaae397682" providerId="LiveId" clId="{01D7202E-FBC4-49EC-8CEC-405C5C233DC3}" dt="2024-10-10T04:03:59.089" v="23713" actId="6264"/>
          <ac:cxnSpMkLst>
            <pc:docMk/>
            <pc:sldMk cId="2473240298" sldId="322"/>
            <ac:cxnSpMk id="12" creationId="{D7E8ECA2-60A0-4D39-817D-F1E982ED7F9B}"/>
          </ac:cxnSpMkLst>
        </pc:cxnChg>
      </pc:sldChg>
      <pc:sldChg chg="addSp delSp modSp add mod setBg delDesignElem chgLayout">
        <pc:chgData name="Matthew Zipay" userId="c82bfcbaae397682" providerId="LiveId" clId="{01D7202E-FBC4-49EC-8CEC-405C5C233DC3}" dt="2024-10-10T04:37:53.197" v="24693" actId="207"/>
        <pc:sldMkLst>
          <pc:docMk/>
          <pc:sldMk cId="3002551092" sldId="323"/>
        </pc:sldMkLst>
        <pc:spChg chg="mod ord">
          <ac:chgData name="Matthew Zipay" userId="c82bfcbaae397682" providerId="LiveId" clId="{01D7202E-FBC4-49EC-8CEC-405C5C233DC3}" dt="2024-10-10T04:36:58.355" v="24688" actId="255"/>
          <ac:spMkLst>
            <pc:docMk/>
            <pc:sldMk cId="3002551092" sldId="323"/>
            <ac:spMk id="2" creationId="{7577BB32-D0FB-DBBB-3E1F-647A9B4A0E69}"/>
          </ac:spMkLst>
        </pc:spChg>
        <pc:spChg chg="mod ord">
          <ac:chgData name="Matthew Zipay" userId="c82bfcbaae397682" providerId="LiveId" clId="{01D7202E-FBC4-49EC-8CEC-405C5C233DC3}" dt="2024-10-10T04:37:53.197" v="24693" actId="207"/>
          <ac:spMkLst>
            <pc:docMk/>
            <pc:sldMk cId="3002551092" sldId="323"/>
            <ac:spMk id="3" creationId="{E965FB9B-7958-FE10-9396-9665782C3B11}"/>
          </ac:spMkLst>
        </pc:spChg>
        <pc:spChg chg="add del mod">
          <ac:chgData name="Matthew Zipay" userId="c82bfcbaae397682" providerId="LiveId" clId="{01D7202E-FBC4-49EC-8CEC-405C5C233DC3}" dt="2024-10-10T04:36:17.063" v="24651" actId="6264"/>
          <ac:spMkLst>
            <pc:docMk/>
            <pc:sldMk cId="3002551092" sldId="323"/>
            <ac:spMk id="4" creationId="{444DA59B-BD92-D311-433C-918E88D92223}"/>
          </ac:spMkLst>
        </pc:spChg>
        <pc:spChg chg="add del mod">
          <ac:chgData name="Matthew Zipay" userId="c82bfcbaae397682" providerId="LiveId" clId="{01D7202E-FBC4-49EC-8CEC-405C5C233DC3}" dt="2024-10-10T04:36:17.063" v="24651" actId="6264"/>
          <ac:spMkLst>
            <pc:docMk/>
            <pc:sldMk cId="3002551092" sldId="323"/>
            <ac:spMk id="5" creationId="{ADD0B940-E101-20A6-55F8-C7D08504CB1E}"/>
          </ac:spMkLst>
        </pc:spChg>
        <pc:spChg chg="add">
          <ac:chgData name="Matthew Zipay" userId="c82bfcbaae397682" providerId="LiveId" clId="{01D7202E-FBC4-49EC-8CEC-405C5C233DC3}" dt="2024-10-10T04:36:40.485" v="24653" actId="26606"/>
          <ac:spMkLst>
            <pc:docMk/>
            <pc:sldMk cId="3002551092" sldId="323"/>
            <ac:spMk id="8" creationId="{493167C4-7ABD-4E49-9694-5E0564B1C67C}"/>
          </ac:spMkLst>
        </pc:spChg>
        <pc:spChg chg="add">
          <ac:chgData name="Matthew Zipay" userId="c82bfcbaae397682" providerId="LiveId" clId="{01D7202E-FBC4-49EC-8CEC-405C5C233DC3}" dt="2024-10-10T04:36:40.485" v="24653" actId="26606"/>
          <ac:spMkLst>
            <pc:docMk/>
            <pc:sldMk cId="3002551092" sldId="323"/>
            <ac:spMk id="10" creationId="{26C48361-4990-441C-BCC7-1B7E71688F3B}"/>
          </ac:spMkLst>
        </pc:spChg>
        <pc:spChg chg="add">
          <ac:chgData name="Matthew Zipay" userId="c82bfcbaae397682" providerId="LiveId" clId="{01D7202E-FBC4-49EC-8CEC-405C5C233DC3}" dt="2024-10-10T04:36:40.485" v="24653" actId="26606"/>
          <ac:spMkLst>
            <pc:docMk/>
            <pc:sldMk cId="3002551092" sldId="323"/>
            <ac:spMk id="12" creationId="{25971BF4-579F-4FA9-A9A2-59BCA5AB5A4A}"/>
          </ac:spMkLst>
        </pc:spChg>
        <pc:spChg chg="add">
          <ac:chgData name="Matthew Zipay" userId="c82bfcbaae397682" providerId="LiveId" clId="{01D7202E-FBC4-49EC-8CEC-405C5C233DC3}" dt="2024-10-10T04:36:40.485" v="24653" actId="26606"/>
          <ac:spMkLst>
            <pc:docMk/>
            <pc:sldMk cId="3002551092" sldId="323"/>
            <ac:spMk id="14" creationId="{0D11122E-E982-4BDE-B647-CC3FFA523A58}"/>
          </ac:spMkLst>
        </pc:spChg>
        <pc:spChg chg="add">
          <ac:chgData name="Matthew Zipay" userId="c82bfcbaae397682" providerId="LiveId" clId="{01D7202E-FBC4-49EC-8CEC-405C5C233DC3}" dt="2024-10-10T04:36:40.485" v="24653" actId="26606"/>
          <ac:spMkLst>
            <pc:docMk/>
            <pc:sldMk cId="3002551092" sldId="323"/>
            <ac:spMk id="16" creationId="{C46212EE-01CC-454A-833C-B8485AA4C077}"/>
          </ac:spMkLst>
        </pc:spChg>
        <pc:spChg chg="add">
          <ac:chgData name="Matthew Zipay" userId="c82bfcbaae397682" providerId="LiveId" clId="{01D7202E-FBC4-49EC-8CEC-405C5C233DC3}" dt="2024-10-10T04:36:40.485" v="24653" actId="26606"/>
          <ac:spMkLst>
            <pc:docMk/>
            <pc:sldMk cId="3002551092" sldId="323"/>
            <ac:spMk id="18" creationId="{CDC77849-3BD1-4E59-BF04-13EDE548617B}"/>
          </ac:spMkLst>
        </pc:spChg>
        <pc:spChg chg="del">
          <ac:chgData name="Matthew Zipay" userId="c82bfcbaae397682" providerId="LiveId" clId="{01D7202E-FBC4-49EC-8CEC-405C5C233DC3}" dt="2024-10-10T04:36:17.063" v="24651" actId="6264"/>
          <ac:spMkLst>
            <pc:docMk/>
            <pc:sldMk cId="3002551092" sldId="323"/>
            <ac:spMk id="36" creationId="{493167C4-7ABD-4E49-9694-5E0564B1C67C}"/>
          </ac:spMkLst>
        </pc:spChg>
        <pc:spChg chg="del">
          <ac:chgData name="Matthew Zipay" userId="c82bfcbaae397682" providerId="LiveId" clId="{01D7202E-FBC4-49EC-8CEC-405C5C233DC3}" dt="2024-10-10T04:36:17.063" v="24651" actId="6264"/>
          <ac:spMkLst>
            <pc:docMk/>
            <pc:sldMk cId="3002551092" sldId="323"/>
            <ac:spMk id="38" creationId="{26C48361-4990-441C-BCC7-1B7E71688F3B}"/>
          </ac:spMkLst>
        </pc:spChg>
        <pc:spChg chg="del">
          <ac:chgData name="Matthew Zipay" userId="c82bfcbaae397682" providerId="LiveId" clId="{01D7202E-FBC4-49EC-8CEC-405C5C233DC3}" dt="2024-10-10T04:36:17.063" v="24651" actId="6264"/>
          <ac:spMkLst>
            <pc:docMk/>
            <pc:sldMk cId="3002551092" sldId="323"/>
            <ac:spMk id="40" creationId="{79C8665A-B6C6-46BB-9012-A922385678AC}"/>
          </ac:spMkLst>
        </pc:spChg>
        <pc:spChg chg="del">
          <ac:chgData name="Matthew Zipay" userId="c82bfcbaae397682" providerId="LiveId" clId="{01D7202E-FBC4-49EC-8CEC-405C5C233DC3}" dt="2024-10-10T04:36:17.063" v="24651" actId="6264"/>
          <ac:spMkLst>
            <pc:docMk/>
            <pc:sldMk cId="3002551092" sldId="323"/>
            <ac:spMk id="42" creationId="{2D8964DE-AB9E-402E-8B81-8AA9BB47981B}"/>
          </ac:spMkLst>
        </pc:spChg>
        <pc:spChg chg="del">
          <ac:chgData name="Matthew Zipay" userId="c82bfcbaae397682" providerId="LiveId" clId="{01D7202E-FBC4-49EC-8CEC-405C5C233DC3}" dt="2024-10-10T04:36:17.063" v="24651" actId="6264"/>
          <ac:spMkLst>
            <pc:docMk/>
            <pc:sldMk cId="3002551092" sldId="323"/>
            <ac:spMk id="44" creationId="{0361BE5E-E17F-47E3-AF50-969EA826BEE1}"/>
          </ac:spMkLst>
        </pc:spChg>
      </pc:sldChg>
      <pc:sldChg chg="addSp delSp modSp new mod setBg modClrScheme delDesignElem chgLayout">
        <pc:chgData name="Matthew Zipay" userId="c82bfcbaae397682" providerId="LiveId" clId="{01D7202E-FBC4-49EC-8CEC-405C5C233DC3}" dt="2024-10-10T15:32:01.947" v="24976"/>
        <pc:sldMkLst>
          <pc:docMk/>
          <pc:sldMk cId="2446235598" sldId="324"/>
        </pc:sldMkLst>
        <pc:spChg chg="del mod">
          <ac:chgData name="Matthew Zipay" userId="c82bfcbaae397682" providerId="LiveId" clId="{01D7202E-FBC4-49EC-8CEC-405C5C233DC3}" dt="2024-10-10T15:22:44.898" v="24697" actId="478"/>
          <ac:spMkLst>
            <pc:docMk/>
            <pc:sldMk cId="2446235598" sldId="324"/>
            <ac:spMk id="2" creationId="{EB66075C-E941-6235-4719-A5621A9A3E96}"/>
          </ac:spMkLst>
        </pc:spChg>
        <pc:spChg chg="del mod">
          <ac:chgData name="Matthew Zipay" userId="c82bfcbaae397682" providerId="LiveId" clId="{01D7202E-FBC4-49EC-8CEC-405C5C233DC3}" dt="2024-10-10T15:22:36.628" v="24696" actId="478"/>
          <ac:spMkLst>
            <pc:docMk/>
            <pc:sldMk cId="2446235598" sldId="324"/>
            <ac:spMk id="3" creationId="{BE0AD652-ED3E-845C-6E1A-24F6A1B97F55}"/>
          </ac:spMkLst>
        </pc:spChg>
        <pc:spChg chg="add mod ord">
          <ac:chgData name="Matthew Zipay" userId="c82bfcbaae397682" providerId="LiveId" clId="{01D7202E-FBC4-49EC-8CEC-405C5C233DC3}" dt="2024-10-10T15:28:28.603" v="24765" actId="1076"/>
          <ac:spMkLst>
            <pc:docMk/>
            <pc:sldMk cId="2446235598" sldId="324"/>
            <ac:spMk id="6" creationId="{36A35DF9-468A-B2C0-342E-92098937B158}"/>
          </ac:spMkLst>
        </pc:spChg>
        <pc:spChg chg="add del mod ord">
          <ac:chgData name="Matthew Zipay" userId="c82bfcbaae397682" providerId="LiveId" clId="{01D7202E-FBC4-49EC-8CEC-405C5C233DC3}" dt="2024-10-10T15:26:36.126" v="24759" actId="478"/>
          <ac:spMkLst>
            <pc:docMk/>
            <pc:sldMk cId="2446235598" sldId="324"/>
            <ac:spMk id="7" creationId="{C0AB1C18-2A81-F841-2072-DE6738599A14}"/>
          </ac:spMkLst>
        </pc:spChg>
        <pc:spChg chg="add del">
          <ac:chgData name="Matthew Zipay" userId="c82bfcbaae397682" providerId="LiveId" clId="{01D7202E-FBC4-49EC-8CEC-405C5C233DC3}" dt="2024-10-10T15:24:23.286" v="24700" actId="700"/>
          <ac:spMkLst>
            <pc:docMk/>
            <pc:sldMk cId="2446235598" sldId="324"/>
            <ac:spMk id="8" creationId="{106378C3-EA41-4A0B-8144-97AF179E9AB7}"/>
          </ac:spMkLst>
        </pc:spChg>
        <pc:spChg chg="add del mod ord">
          <ac:chgData name="Matthew Zipay" userId="c82bfcbaae397682" providerId="LiveId" clId="{01D7202E-FBC4-49EC-8CEC-405C5C233DC3}" dt="2024-10-10T15:26:29.253" v="24758" actId="478"/>
          <ac:spMkLst>
            <pc:docMk/>
            <pc:sldMk cId="2446235598" sldId="324"/>
            <ac:spMk id="9" creationId="{529F9588-B1B0-5E4A-3E34-F7186A2025D5}"/>
          </ac:spMkLst>
        </pc:spChg>
        <pc:spChg chg="add del">
          <ac:chgData name="Matthew Zipay" userId="c82bfcbaae397682" providerId="LiveId" clId="{01D7202E-FBC4-49EC-8CEC-405C5C233DC3}" dt="2024-10-10T15:24:23.286" v="24700" actId="700"/>
          <ac:spMkLst>
            <pc:docMk/>
            <pc:sldMk cId="2446235598" sldId="324"/>
            <ac:spMk id="10" creationId="{2ABC575D-863A-449B-AA18-A22D2A84C832}"/>
          </ac:spMkLst>
        </pc:spChg>
        <pc:spChg chg="add del">
          <ac:chgData name="Matthew Zipay" userId="c82bfcbaae397682" providerId="LiveId" clId="{01D7202E-FBC4-49EC-8CEC-405C5C233DC3}" dt="2024-10-10T15:24:23.286" v="24700" actId="700"/>
          <ac:spMkLst>
            <pc:docMk/>
            <pc:sldMk cId="2446235598" sldId="324"/>
            <ac:spMk id="12" creationId="{1BB06672-1A60-406F-A61F-4563851CE60F}"/>
          </ac:spMkLst>
        </pc:spChg>
        <pc:spChg chg="add mod">
          <ac:chgData name="Matthew Zipay" userId="c82bfcbaae397682" providerId="LiveId" clId="{01D7202E-FBC4-49EC-8CEC-405C5C233DC3}" dt="2024-10-10T15:31:14.907" v="24975" actId="20577"/>
          <ac:spMkLst>
            <pc:docMk/>
            <pc:sldMk cId="2446235598" sldId="324"/>
            <ac:spMk id="14" creationId="{062A6446-D4FC-74F1-F093-5038DD194C8B}"/>
          </ac:spMkLst>
        </pc:spChg>
        <pc:picChg chg="add mod">
          <ac:chgData name="Matthew Zipay" userId="c82bfcbaae397682" providerId="LiveId" clId="{01D7202E-FBC4-49EC-8CEC-405C5C233DC3}" dt="2024-10-10T15:23:12.588" v="24699" actId="1076"/>
          <ac:picMkLst>
            <pc:docMk/>
            <pc:sldMk cId="2446235598" sldId="324"/>
            <ac:picMk id="5" creationId="{1E864008-93D5-E211-2699-67084EE50B9F}"/>
          </ac:picMkLst>
        </pc:picChg>
        <pc:picChg chg="add mod">
          <ac:chgData name="Matthew Zipay" userId="c82bfcbaae397682" providerId="LiveId" clId="{01D7202E-FBC4-49EC-8CEC-405C5C233DC3}" dt="2024-10-10T15:28:34.290" v="24766" actId="1076"/>
          <ac:picMkLst>
            <pc:docMk/>
            <pc:sldMk cId="2446235598" sldId="324"/>
            <ac:picMk id="13" creationId="{F1361FB9-311F-0B02-10CF-5519C926C5FD}"/>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09T23:16:36.4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0 113,'1261'0,"-1219"-2,0-2,74-17,6-2,-31 16,148 7,-100 2,322-2,-436-1,-1-2,0-1,0-1,33-10,-32 7,-1 2,2 0,49-3,381 9,-194 1,-254-1,0 0,1 1,-1 0,8 2,2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00:23.5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57,'7'0,"-1"1,1 1,-1-1,1 1,-1 0,1 0,10 7,14 4,55 13,2-4,0-4,103 8,275-11,1094-18,-818 5,-682 1,1 3,105 25,52 6,142-14,-226-10,259 13,276-27,-619-2,-1-2,75-17,-7 1,195-13,-84 1,-138 17,-27 5,-17 3,91-6,-87 13,96-14,32-2,-41 6,31-20,-12 2,-28 9,-20 2,180-6,404 26,-669-2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00:26.6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0,'11'1,"0"1,0 0,0 0,18 7,5 1,44 9,0-5,2-2,127 1,-165-11,56 9,32 2,450-12,-278-2,-268 2,63 13,-62-8,59 3,15-10,-85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17:49.8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96,'1166'0,"-1115"3,-1 2,0 3,65 17,-57-11,108 12,204-23,-191-5,860 2,-985-3,77-13,-90 10,28-5,94-26,-93 8,-57 23,0 0,0 0,1 2,-1-1,1 2,0 0,14-1,76-9,-67 6,43 0,-31 1,-31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0T02:46:46.659"/>
    </inkml:context>
    <inkml:brush xml:id="br0">
      <inkml:brushProperty name="width" value="0.1" units="cm"/>
      <inkml:brushProperty name="height" value="0.1" units="cm"/>
      <inkml:brushProperty name="color" value="#66CC00"/>
    </inkml:brush>
  </inkml:definitions>
  <inkml:trace contextRef="#ctx0" brushRef="#br0">3206 251 24575,'-14'0'0,"-71"1"0,1-4 0,-101-16 0,12-6 0,91 15 0,-144-36 0,-107-55 0,303 94 0,1 1 0,-1 1 0,-33 0 0,-40-6 0,36 3 0,0 3 0,-112 5 0,68 3 0,84-3 0,1 2 0,-1 1 0,1 1 0,0 1 0,0 1 0,0 1 0,1 2 0,0 0 0,1 2 0,0 1 0,0 1 0,-22 16 0,2 3 0,24-18 0,1-1 0,-43 22 0,18-14 0,-81 49 0,104-56 0,0 2 0,2 0 0,0 1 0,0 0 0,-24 32 0,16-6 0,22-33 0,0-1 0,-1 0 0,0 0 0,-1-1 0,-9 10 0,8-10 0,0 0 0,0 0 0,1 1 0,0 0 0,0 1 0,1 0 0,1 0 0,0 0 0,-7 18 0,9-21 0,0 0 0,-1 0 0,0 0 0,0-1 0,-1 1 0,0-1 0,-7 7 0,6-6 0,0 0 0,0 1 0,0-1 0,-7 16 0,-84 224 0,27-44 0,46-132 0,-26 134 0,0-1 0,44-178 0,0 0 0,1 1 0,2-1 0,1 1 0,0 0 0,3-1 0,0 1 0,1 0 0,2-1 0,0 1 0,2-1 0,1 0 0,1-1 0,2 0 0,0 0 0,15 25 0,45 56 0,-56-79 0,2-1 0,1-1 0,35 40 0,25 1 0,-37-35 0,0-1 0,2-2 0,71 35 0,-78-47 0,55 18 0,22 10 0,-98-38 0,1-1 0,0-1 0,1 0 0,26 4 0,-22-5 0,39 11 0,-28-4 0,-1-3 0,1 0 0,1-2 0,41 2 0,131-8 0,-82-2 0,1565 3 0,-1640-2 0,0-3 0,-1-2 0,71-19 0,-103 22 0,21-4 0,-13 4 0,-1-1 0,0-1 0,0-1 0,0 0 0,-1-2 0,36-21 0,120-95 0,-158 111 0,-1-2 0,-1 0 0,0-1 0,26-36 0,-12 14 0,-11 13 0,-2-1 0,-1-1 0,-1 0 0,-2-1 0,16-47 0,8-18 0,-29 74 0,-1 0 0,-1 0 0,-1-1 0,-1 1 0,4-38 0,-7-107 0,-3 80 0,-1 55 0,0 1 0,-3-1 0,0 1 0,-1 0 0,-2 0 0,-15-32 0,-14-51 0,26 77 0,-2 1 0,-1 1 0,-1 0 0,-24-34 0,14 22 0,-3 1 0,-1 1 0,-50-53 0,0 1 0,59 69 0,-2 2 0,0 0 0,-50-37 0,63 52 0,0-1 0,-15-18 0,16 17 0,-1 1 0,-17-16 0,-25-21 0,39 34 0,1 2 0,-1-1 0,-29-17 0,-2 3 0,4 2 0,-46-20 0,71 38 0,-1 0 0,0 1 0,0 1 0,0 0 0,-1 1 0,-28-1 0,-16 5-5,41 0-267,1 0 0,0-1 0,0-1 0,-25-5 0,25 0-6554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0T02:46:50.001"/>
    </inkml:context>
    <inkml:brush xml:id="br0">
      <inkml:brushProperty name="width" value="0.1" units="cm"/>
      <inkml:brushProperty name="height" value="0.1" units="cm"/>
      <inkml:brushProperty name="color" value="#66CC00"/>
    </inkml:brush>
  </inkml:definitions>
  <inkml:trace contextRef="#ctx0" brushRef="#br0">2856 1 24575,'-13'0'0,"0"1"0,1 1 0,-1 0 0,0 1 0,-23 8 0,-60 31 0,23-8 0,-252 97 0,216-86 0,-1-6 0,-131 29 0,94-27 0,89-23 0,-85 15 0,79-22 0,1 2 0,-64 23 0,46-14 0,-149 22 0,216-42 0,-135 17 0,-33 5 0,98-2 0,60-15 0,-1 0 0,-34 4 0,-50 7 0,42-6 0,49-8 0,1 0 0,-26 11 0,-26 6 0,68-20 0,0-1 0,1 0 0,-1 1 0,0-1 0,0 0 0,0 0 0,0 0 0,0 0 0,0 0 0,0 0 0,0 0 0,0 0 0,0 0 0,0-1 0,0 1 0,0 0 0,0 0 0,0-1 0,0 1 0,0-1 0,0 1 0,0-1 0,1 1 0,-1-1 0,0 0 0,0 1 0,0-2 0,0 0 0,1 1 0,-1-1 0,1 1 0,0-1 0,0 1 0,-1-1 0,1 1 0,0-1 0,0 0 0,0 1 0,1-1 0,-1 1 0,0-1 0,1 0 0,0-1 0,3-8 0,0 0 0,1 1 0,9-16 0,61-78 0,-49 69 0,28-45 0,-50 72 0,0-1 0,-1 1 0,5-18 0,-7 19 0,1 1 0,-1 0 0,1 0 0,1 0 0,-1 1 0,1-1 0,0 1 0,0-1 0,1 1 0,5-6 0,-1 2 0,0 0 0,-1 0 0,0 0 0,0-1 0,-1 0 0,6-15 0,-3 9-164,0 1-1,1 0 1,1 1-1,22-23 1,-27 30-379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0T02:46:51.913"/>
    </inkml:context>
    <inkml:brush xml:id="br0">
      <inkml:brushProperty name="width" value="0.1" units="cm"/>
      <inkml:brushProperty name="height" value="0.1" units="cm"/>
      <inkml:brushProperty name="color" value="#66CC00"/>
    </inkml:brush>
  </inkml:definitions>
  <inkml:trace contextRef="#ctx0" brushRef="#br0">0 1 24575,'1'2'0,"-1"-1"0,1 1 0,0 0 0,-1 0 0,1-1 0,0 1 0,0-1 0,0 1 0,0 0 0,0-1 0,0 0 0,1 1 0,-1-1 0,0 0 0,3 2 0,26 20 0,-23-19 0,-7-3 0,249 163 0,-179-124 0,107 80 0,-159-108 0,0 0 0,1-1 0,27 12 0,-25-14 0,-1 1 0,0 1 0,20 15 0,-7-5-1365,-16-14-5461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09T23:16:40.4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0,'1301'0,"-1271"2,0 2,0 0,57 18,10 1,-31-11,0-3,97 0,1253-11,-835 3,-558 0,0 1,34 8,-30-4,34 2,331-6,-202-4,-53 2,-113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09T23:17:53.0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58,'349'-15,"-12"1,2299 14,-1172 1,-1275-15,-34 1,519 10,-347 6,-287-1,59 10,-58-6,55 2,-70-6,0 0,26 7,37 4,-63-10,40 9,-42-7,0-1,28 2,-29-6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09T23:17:56.4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0,'1988'0,"-1946"2,59 11,22 1,458-12,-300-4,28 2,-285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09T23:17:59.6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59,'1359'0,"-1252"-5,111-19,88-5,627 29,-431 1,-478-1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00:01.7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0,'5826'0,"-5802"0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00:10.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0 306,'10'0,"0"-1,-1-1,1 0,18-6,4-1,58-7,2 5,100 0,18-2,136 5,-61 5,-149-12,-48 3,-1 1,80-6,494 18,-603-4,63-10,-32 1,6-1,-48 6,56-2,-31 8,0 3,0 3,116 23,-45 5,359 75,-433-97,114 3,72-16,-81-1,456 3,-581-2,57-10,24-2,17 12,-76 3,-1-3,1-4,75-15,-54 1,96-24,-150 35,55-7,16-3,70-28,66-15,-186 51,0 2,74-2,433 11,-245 2,-295 1,-1 0,1 2,-1 1,0 0,0 2,43 20,17 5,-23-12,38 14,164 35,-217-62,285 40,-49-45,-154-4,-106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00:15.0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1 112,'3166'0,"-2940"14,-36-1,662-10,-435-5,1137 2,-1505-3,-1-2,0-2,69-20,-70 15,1 1,0 3,74-3,-83 9,61-10,-58 6,52-2,54-6,-99 7,58 0,30 8,-113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0T02:00:19.2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56,'210'13,"-51"-1,509-10,-501-15,44-2,-51 2,-11-1,657 13,-389 3,1828-2,-2204-2,58-10,-57 5,54-1,923 10,-995-2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65888-8C76-4709-9B01-0290F4523CEA}"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FC405-3AE3-4E42-80E8-791388F64E9E}" type="slidenum">
              <a:rPr lang="en-US" smtClean="0"/>
              <a:t>‹#›</a:t>
            </a:fld>
            <a:endParaRPr lang="en-US"/>
          </a:p>
        </p:txBody>
      </p:sp>
    </p:spTree>
    <p:extLst>
      <p:ext uri="{BB962C8B-B14F-4D97-AF65-F5344CB8AC3E}">
        <p14:creationId xmlns:p14="http://schemas.microsoft.com/office/powerpoint/2010/main" val="4293618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t>
            </a:r>
            <a:r>
              <a:rPr lang="en-US" i="1" dirty="0"/>
              <a:t>not</a:t>
            </a:r>
            <a:r>
              <a:rPr lang="en-US" i="0" dirty="0"/>
              <a:t> a “Python 101” course.  This is a crash course for Engineering students who have taken (or will take) </a:t>
            </a:r>
            <a:r>
              <a:rPr lang="en-US" sz="1200" dirty="0">
                <a:solidFill>
                  <a:schemeClr val="accent1"/>
                </a:solidFill>
              </a:rPr>
              <a:t>MATLAB</a:t>
            </a:r>
            <a:r>
              <a:rPr lang="en-US" sz="1200" dirty="0">
                <a:solidFill>
                  <a:schemeClr val="accent1"/>
                </a:solidFill>
                <a:latin typeface="Seaford Display" panose="00000500000000000000" pitchFamily="2" charset="0"/>
              </a:rPr>
              <a:t>®.  This seminar will get you started but is not a substitute for following the official Python tutorial.</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a:t>
            </a:fld>
            <a:endParaRPr lang="en-US"/>
          </a:p>
        </p:txBody>
      </p:sp>
    </p:spTree>
    <p:extLst>
      <p:ext uri="{BB962C8B-B14F-4D97-AF65-F5344CB8AC3E}">
        <p14:creationId xmlns:p14="http://schemas.microsoft.com/office/powerpoint/2010/main" val="688861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Set-</a:t>
            </a:r>
            <a:r>
              <a:rPr lang="en-US" dirty="0" err="1"/>
              <a:t>ExecutionPolicy</a:t>
            </a:r>
            <a:r>
              <a:rPr lang="en-US" dirty="0"/>
              <a:t> is only needed if running in PowerShell – look for the “PS” at the beginning of the line.</a:t>
            </a:r>
          </a:p>
        </p:txBody>
      </p:sp>
      <p:sp>
        <p:nvSpPr>
          <p:cNvPr id="4" name="Slide Number Placeholder 3"/>
          <p:cNvSpPr>
            <a:spLocks noGrp="1"/>
          </p:cNvSpPr>
          <p:nvPr>
            <p:ph type="sldNum" sz="quarter" idx="5"/>
          </p:nvPr>
        </p:nvSpPr>
        <p:spPr/>
        <p:txBody>
          <a:bodyPr/>
          <a:lstStyle/>
          <a:p>
            <a:fld id="{4A4FC405-3AE3-4E42-80E8-791388F64E9E}" type="slidenum">
              <a:rPr lang="en-US" smtClean="0"/>
              <a:t>11</a:t>
            </a:fld>
            <a:endParaRPr lang="en-US"/>
          </a:p>
        </p:txBody>
      </p:sp>
    </p:spTree>
    <p:extLst>
      <p:ext uri="{BB962C8B-B14F-4D97-AF65-F5344CB8AC3E}">
        <p14:creationId xmlns:p14="http://schemas.microsoft.com/office/powerpoint/2010/main" val="397995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correct download for your OS should be automatically selected.  Run it once it has downloaded. “Do you want to allow this app to make changes to your device?” </a:t>
            </a:r>
            <a:r>
              <a:rPr lang="en-US" dirty="0">
                <a:sym typeface="Wingdings" panose="05000000000000000000" pitchFamily="2" charset="2"/>
              </a:rPr>
              <a:t> [Yes].  Accept the terms &amp; conditions.</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12</a:t>
            </a:fld>
            <a:endParaRPr lang="en-US"/>
          </a:p>
        </p:txBody>
      </p:sp>
    </p:spTree>
    <p:extLst>
      <p:ext uri="{BB962C8B-B14F-4D97-AF65-F5344CB8AC3E}">
        <p14:creationId xmlns:p14="http://schemas.microsoft.com/office/powerpoint/2010/main" val="15312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13</a:t>
            </a:fld>
            <a:endParaRPr lang="en-US"/>
          </a:p>
        </p:txBody>
      </p:sp>
    </p:spTree>
    <p:extLst>
      <p:ext uri="{BB962C8B-B14F-4D97-AF65-F5344CB8AC3E}">
        <p14:creationId xmlns:p14="http://schemas.microsoft.com/office/powerpoint/2010/main" val="4162680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14</a:t>
            </a:fld>
            <a:endParaRPr lang="en-US"/>
          </a:p>
        </p:txBody>
      </p:sp>
    </p:spTree>
    <p:extLst>
      <p:ext uri="{BB962C8B-B14F-4D97-AF65-F5344CB8AC3E}">
        <p14:creationId xmlns:p14="http://schemas.microsoft.com/office/powerpoint/2010/main" val="1713214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15</a:t>
            </a:fld>
            <a:endParaRPr lang="en-US"/>
          </a:p>
        </p:txBody>
      </p:sp>
    </p:spTree>
    <p:extLst>
      <p:ext uri="{BB962C8B-B14F-4D97-AF65-F5344CB8AC3E}">
        <p14:creationId xmlns:p14="http://schemas.microsoft.com/office/powerpoint/2010/main" val="1666851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Git from Git Bash only” is a more viable choice now that they’ve introduced the Windows Terminal profile (earlier step), but the recommended option here is still best for maximum interoperability.</a:t>
            </a:r>
          </a:p>
        </p:txBody>
      </p:sp>
      <p:sp>
        <p:nvSpPr>
          <p:cNvPr id="4" name="Slide Number Placeholder 3"/>
          <p:cNvSpPr>
            <a:spLocks noGrp="1"/>
          </p:cNvSpPr>
          <p:nvPr>
            <p:ph type="sldNum" sz="quarter" idx="5"/>
          </p:nvPr>
        </p:nvSpPr>
        <p:spPr/>
        <p:txBody>
          <a:bodyPr/>
          <a:lstStyle/>
          <a:p>
            <a:fld id="{4A4FC405-3AE3-4E42-80E8-791388F64E9E}" type="slidenum">
              <a:rPr lang="en-US" smtClean="0"/>
              <a:t>16</a:t>
            </a:fld>
            <a:endParaRPr lang="en-US"/>
          </a:p>
        </p:txBody>
      </p:sp>
    </p:spTree>
    <p:extLst>
      <p:ext uri="{BB962C8B-B14F-4D97-AF65-F5344CB8AC3E}">
        <p14:creationId xmlns:p14="http://schemas.microsoft.com/office/powerpoint/2010/main" val="347639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enter the commands </a:t>
            </a:r>
            <a:r>
              <a:rPr lang="en-US" i="1" dirty="0"/>
              <a:t>exactly</a:t>
            </a:r>
            <a:r>
              <a:rPr lang="en-US" i="0" dirty="0"/>
              <a:t> - note the positions of spaces, hyphens, quotes, etc.  A </a:t>
            </a:r>
            <a:r>
              <a:rPr lang="en-US" i="1" dirty="0"/>
              <a:t>commit</a:t>
            </a:r>
            <a:r>
              <a:rPr lang="en-US" i="0" dirty="0"/>
              <a:t> is a source code change that you “finalize” by </a:t>
            </a:r>
            <a:r>
              <a:rPr lang="en-US" i="1" dirty="0"/>
              <a:t>committing</a:t>
            </a:r>
            <a:r>
              <a:rPr lang="en-US" i="0" dirty="0"/>
              <a:t> it to the repository so that it permanently** exists in the history of a source file.</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17</a:t>
            </a:fld>
            <a:endParaRPr lang="en-US"/>
          </a:p>
        </p:txBody>
      </p:sp>
    </p:spTree>
    <p:extLst>
      <p:ext uri="{BB962C8B-B14F-4D97-AF65-F5344CB8AC3E}">
        <p14:creationId xmlns:p14="http://schemas.microsoft.com/office/powerpoint/2010/main" val="317756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mostly relevant for Windows users, where apps like PowerPoint and Word automatically translate sequences of characters into non-ASCII glyphs.  Show on-screen examples.</a:t>
            </a:r>
          </a:p>
        </p:txBody>
      </p:sp>
      <p:sp>
        <p:nvSpPr>
          <p:cNvPr id="4" name="Slide Number Placeholder 3"/>
          <p:cNvSpPr>
            <a:spLocks noGrp="1"/>
          </p:cNvSpPr>
          <p:nvPr>
            <p:ph type="sldNum" sz="quarter" idx="5"/>
          </p:nvPr>
        </p:nvSpPr>
        <p:spPr/>
        <p:txBody>
          <a:bodyPr/>
          <a:lstStyle/>
          <a:p>
            <a:fld id="{4A4FC405-3AE3-4E42-80E8-791388F64E9E}" type="slidenum">
              <a:rPr lang="en-US" smtClean="0"/>
              <a:t>18</a:t>
            </a:fld>
            <a:endParaRPr lang="en-US"/>
          </a:p>
        </p:txBody>
      </p:sp>
    </p:spTree>
    <p:extLst>
      <p:ext uri="{BB962C8B-B14F-4D97-AF65-F5344CB8AC3E}">
        <p14:creationId xmlns:p14="http://schemas.microsoft.com/office/powerpoint/2010/main" val="1456551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nothing special about a project directory – it’s just a directory.  Just make sure it’s NOT in a OneDrive directory (doesn’t play nicely with Git)!  Best to put </a:t>
            </a:r>
            <a:r>
              <a:rPr lang="en-US"/>
              <a:t>this directly under  </a:t>
            </a:r>
            <a:r>
              <a:rPr lang="en-US" i="0" u="sng" dirty="0"/>
              <a:t>Don’t waste time keying in every single character in these commands – become accustomed to using tab completion.</a:t>
            </a:r>
            <a:endParaRPr lang="en-US" u="sng" dirty="0"/>
          </a:p>
        </p:txBody>
      </p:sp>
      <p:sp>
        <p:nvSpPr>
          <p:cNvPr id="4" name="Slide Number Placeholder 3"/>
          <p:cNvSpPr>
            <a:spLocks noGrp="1"/>
          </p:cNvSpPr>
          <p:nvPr>
            <p:ph type="sldNum" sz="quarter" idx="5"/>
          </p:nvPr>
        </p:nvSpPr>
        <p:spPr/>
        <p:txBody>
          <a:bodyPr/>
          <a:lstStyle/>
          <a:p>
            <a:fld id="{4A4FC405-3AE3-4E42-80E8-791388F64E9E}" type="slidenum">
              <a:rPr lang="en-US" smtClean="0"/>
              <a:t>20</a:t>
            </a:fld>
            <a:endParaRPr lang="en-US"/>
          </a:p>
        </p:txBody>
      </p:sp>
    </p:spTree>
    <p:extLst>
      <p:ext uri="{BB962C8B-B14F-4D97-AF65-F5344CB8AC3E}">
        <p14:creationId xmlns:p14="http://schemas.microsoft.com/office/powerpoint/2010/main" val="761028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[Ctrl]+{Space] “menu” completion also? (Don’t want to overload audience, but this is a nice feature.)</a:t>
            </a:r>
          </a:p>
        </p:txBody>
      </p:sp>
      <p:sp>
        <p:nvSpPr>
          <p:cNvPr id="4" name="Slide Number Placeholder 3"/>
          <p:cNvSpPr>
            <a:spLocks noGrp="1"/>
          </p:cNvSpPr>
          <p:nvPr>
            <p:ph type="sldNum" sz="quarter" idx="5"/>
          </p:nvPr>
        </p:nvSpPr>
        <p:spPr/>
        <p:txBody>
          <a:bodyPr/>
          <a:lstStyle/>
          <a:p>
            <a:fld id="{4A4FC405-3AE3-4E42-80E8-791388F64E9E}" type="slidenum">
              <a:rPr lang="en-US" smtClean="0"/>
              <a:t>21</a:t>
            </a:fld>
            <a:endParaRPr lang="en-US"/>
          </a:p>
        </p:txBody>
      </p:sp>
    </p:spTree>
    <p:extLst>
      <p:ext uri="{BB962C8B-B14F-4D97-AF65-F5344CB8AC3E}">
        <p14:creationId xmlns:p14="http://schemas.microsoft.com/office/powerpoint/2010/main" val="181523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Aviary is NASA’s “next gen” </a:t>
            </a:r>
            <a:r>
              <a:rPr lang="en-US" b="0" i="0" dirty="0">
                <a:solidFill>
                  <a:srgbClr val="222832"/>
                </a:solidFill>
                <a:effectLst/>
                <a:latin typeface="-apple-system"/>
              </a:rPr>
              <a:t>aircraft analysis, design, and optimization tool.  GitHub is the world’s largest source code hosting provider.  StackOverflow is the world’s most popular programming Q&amp;A site (and where generative AI’s source most of their answers to programming questions).  PYPL measures language popularity by examining Google Trends for language tutorials.</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2</a:t>
            </a:fld>
            <a:endParaRPr lang="en-US"/>
          </a:p>
        </p:txBody>
      </p:sp>
    </p:spTree>
    <p:extLst>
      <p:ext uri="{BB962C8B-B14F-4D97-AF65-F5344CB8AC3E}">
        <p14:creationId xmlns:p14="http://schemas.microsoft.com/office/powerpoint/2010/main" val="1702333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“python” = run the Python interpreter; “-m venv” = execute the venv module as a script; “.venv”  = the name of the directory where the virtual environment should be created; “--upgrade-deps” = make sure all core dependencies in the virtual environment are up to date (pip); and “--prompt intro-py4engr” = have a useful prompt (instead of “(.venv)”) when the virtual environment is activated.</a:t>
            </a:r>
          </a:p>
        </p:txBody>
      </p:sp>
      <p:sp>
        <p:nvSpPr>
          <p:cNvPr id="4" name="Slide Number Placeholder 3"/>
          <p:cNvSpPr>
            <a:spLocks noGrp="1"/>
          </p:cNvSpPr>
          <p:nvPr>
            <p:ph type="sldNum" sz="quarter" idx="5"/>
          </p:nvPr>
        </p:nvSpPr>
        <p:spPr/>
        <p:txBody>
          <a:bodyPr/>
          <a:lstStyle/>
          <a:p>
            <a:fld id="{4A4FC405-3AE3-4E42-80E8-791388F64E9E}" type="slidenum">
              <a:rPr lang="en-US" smtClean="0"/>
              <a:t>22</a:t>
            </a:fld>
            <a:endParaRPr lang="en-US"/>
          </a:p>
        </p:txBody>
      </p:sp>
    </p:spTree>
    <p:extLst>
      <p:ext uri="{BB962C8B-B14F-4D97-AF65-F5344CB8AC3E}">
        <p14:creationId xmlns:p14="http://schemas.microsoft.com/office/powerpoint/2010/main" val="3468710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max compatibility w/ tooling (like VS Code), easier to use a boilerplate .gitignore (covered later).</a:t>
            </a:r>
          </a:p>
        </p:txBody>
      </p:sp>
      <p:sp>
        <p:nvSpPr>
          <p:cNvPr id="4" name="Slide Number Placeholder 3"/>
          <p:cNvSpPr>
            <a:spLocks noGrp="1"/>
          </p:cNvSpPr>
          <p:nvPr>
            <p:ph type="sldNum" sz="quarter" idx="5"/>
          </p:nvPr>
        </p:nvSpPr>
        <p:spPr/>
        <p:txBody>
          <a:bodyPr/>
          <a:lstStyle/>
          <a:p>
            <a:fld id="{4A4FC405-3AE3-4E42-80E8-791388F64E9E}" type="slidenum">
              <a:rPr lang="en-US" smtClean="0"/>
              <a:t>23</a:t>
            </a:fld>
            <a:endParaRPr lang="en-US"/>
          </a:p>
        </p:txBody>
      </p:sp>
    </p:spTree>
    <p:extLst>
      <p:ext uri="{BB962C8B-B14F-4D97-AF65-F5344CB8AC3E}">
        <p14:creationId xmlns:p14="http://schemas.microsoft.com/office/powerpoint/2010/main" val="4124063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ampersand (&amp;) is an indication to PowerShell that you want to </a:t>
            </a:r>
            <a:r>
              <a:rPr lang="en-US" i="1" dirty="0"/>
              <a:t>execute</a:t>
            </a:r>
            <a:r>
              <a:rPr lang="en-US" i="0" dirty="0"/>
              <a:t> the named path component (Activate.ps1 in this case).</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24</a:t>
            </a:fld>
            <a:endParaRPr lang="en-US"/>
          </a:p>
        </p:txBody>
      </p:sp>
    </p:spTree>
    <p:extLst>
      <p:ext uri="{BB962C8B-B14F-4D97-AF65-F5344CB8AC3E}">
        <p14:creationId xmlns:p14="http://schemas.microsoft.com/office/powerpoint/2010/main" val="972728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output when running this command.  Note: only need to name packages we want; all of </a:t>
            </a:r>
            <a:r>
              <a:rPr lang="en-US" i="1" dirty="0"/>
              <a:t>their</a:t>
            </a:r>
            <a:r>
              <a:rPr lang="en-US" dirty="0"/>
              <a:t> dependencies are handled automatically.</a:t>
            </a:r>
          </a:p>
        </p:txBody>
      </p:sp>
      <p:sp>
        <p:nvSpPr>
          <p:cNvPr id="4" name="Slide Number Placeholder 3"/>
          <p:cNvSpPr>
            <a:spLocks noGrp="1"/>
          </p:cNvSpPr>
          <p:nvPr>
            <p:ph type="sldNum" sz="quarter" idx="5"/>
          </p:nvPr>
        </p:nvSpPr>
        <p:spPr/>
        <p:txBody>
          <a:bodyPr/>
          <a:lstStyle/>
          <a:p>
            <a:fld id="{4A4FC405-3AE3-4E42-80E8-791388F64E9E}" type="slidenum">
              <a:rPr lang="en-US" smtClean="0"/>
              <a:t>25</a:t>
            </a:fld>
            <a:endParaRPr lang="en-US"/>
          </a:p>
        </p:txBody>
      </p:sp>
    </p:spTree>
    <p:extLst>
      <p:ext uri="{BB962C8B-B14F-4D97-AF65-F5344CB8AC3E}">
        <p14:creationId xmlns:p14="http://schemas.microsoft.com/office/powerpoint/2010/main" val="2107448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requirements.txt file explicitly defines the 3</a:t>
            </a:r>
            <a:r>
              <a:rPr lang="en-US" baseline="30000" dirty="0"/>
              <a:t>rd</a:t>
            </a:r>
            <a:r>
              <a:rPr lang="en-US" dirty="0"/>
              <a:t> party libraries that we need for our project.  More on this later.</a:t>
            </a:r>
          </a:p>
        </p:txBody>
      </p:sp>
      <p:sp>
        <p:nvSpPr>
          <p:cNvPr id="4" name="Slide Number Placeholder 3"/>
          <p:cNvSpPr>
            <a:spLocks noGrp="1"/>
          </p:cNvSpPr>
          <p:nvPr>
            <p:ph type="sldNum" sz="quarter" idx="5"/>
          </p:nvPr>
        </p:nvSpPr>
        <p:spPr/>
        <p:txBody>
          <a:bodyPr/>
          <a:lstStyle/>
          <a:p>
            <a:fld id="{4A4FC405-3AE3-4E42-80E8-791388F64E9E}" type="slidenum">
              <a:rPr lang="en-US" smtClean="0"/>
              <a:t>26</a:t>
            </a:fld>
            <a:endParaRPr lang="en-US"/>
          </a:p>
        </p:txBody>
      </p:sp>
    </p:spTree>
    <p:extLst>
      <p:ext uri="{BB962C8B-B14F-4D97-AF65-F5344CB8AC3E}">
        <p14:creationId xmlns:p14="http://schemas.microsoft.com/office/powerpoint/2010/main" val="3429411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Open Windows explorer (or Finder on Mac).  2) Find your project folder.  3) DESTROY the </a:t>
            </a:r>
            <a:r>
              <a:rPr lang="en-US" i="1" dirty="0"/>
              <a:t>entire</a:t>
            </a:r>
            <a:r>
              <a:rPr lang="en-US" i="0" dirty="0"/>
              <a:t> “.venv” folder.  Make it </a:t>
            </a:r>
            <a:r>
              <a:rPr lang="en-US" i="1" dirty="0"/>
              <a:t>gone</a:t>
            </a:r>
            <a:r>
              <a:rPr lang="en-US" i="0" dirty="0"/>
              <a:t>.</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27</a:t>
            </a:fld>
            <a:endParaRPr lang="en-US"/>
          </a:p>
        </p:txBody>
      </p:sp>
    </p:spTree>
    <p:extLst>
      <p:ext uri="{BB962C8B-B14F-4D97-AF65-F5344CB8AC3E}">
        <p14:creationId xmlns:p14="http://schemas.microsoft.com/office/powerpoint/2010/main" val="341965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28</a:t>
            </a:fld>
            <a:endParaRPr lang="en-US"/>
          </a:p>
        </p:txBody>
      </p:sp>
    </p:spTree>
    <p:extLst>
      <p:ext uri="{BB962C8B-B14F-4D97-AF65-F5344CB8AC3E}">
        <p14:creationId xmlns:p14="http://schemas.microsoft.com/office/powerpoint/2010/main" val="2333462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29</a:t>
            </a:fld>
            <a:endParaRPr lang="en-US"/>
          </a:p>
        </p:txBody>
      </p:sp>
    </p:spTree>
    <p:extLst>
      <p:ext uri="{BB962C8B-B14F-4D97-AF65-F5344CB8AC3E}">
        <p14:creationId xmlns:p14="http://schemas.microsoft.com/office/powerpoint/2010/main" val="3930916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t>
            </a:r>
            <a:r>
              <a:rPr lang="en-US" i="1" dirty="0"/>
              <a:t>always</a:t>
            </a:r>
            <a:r>
              <a:rPr lang="en-US" i="0" dirty="0"/>
              <a:t> safe to run “git status” – be liberal in your use of this command, especially since Git offers helpful guidance about what to do next!</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30</a:t>
            </a:fld>
            <a:endParaRPr lang="en-US"/>
          </a:p>
        </p:txBody>
      </p:sp>
    </p:spTree>
    <p:extLst>
      <p:ext uri="{BB962C8B-B14F-4D97-AF65-F5344CB8AC3E}">
        <p14:creationId xmlns:p14="http://schemas.microsoft.com/office/powerpoint/2010/main" val="1980886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dot “.” indicates that we want Git to add </a:t>
            </a:r>
            <a:r>
              <a:rPr lang="en-US" i="1" dirty="0"/>
              <a:t>everything</a:t>
            </a:r>
            <a:r>
              <a:rPr lang="en-US" i="0" dirty="0"/>
              <a:t> that it finds (that isn’t ignored, of course), recursively, beginning at the current directory.  The dot “.” is shorthand for “current directory.”</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31</a:t>
            </a:fld>
            <a:endParaRPr lang="en-US"/>
          </a:p>
        </p:txBody>
      </p:sp>
    </p:spTree>
    <p:extLst>
      <p:ext uri="{BB962C8B-B14F-4D97-AF65-F5344CB8AC3E}">
        <p14:creationId xmlns:p14="http://schemas.microsoft.com/office/powerpoint/2010/main" val="2716548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Terminology that may be new to some is italicized and in a darker font color.</a:t>
            </a:r>
          </a:p>
        </p:txBody>
      </p:sp>
      <p:sp>
        <p:nvSpPr>
          <p:cNvPr id="4" name="Slide Number Placeholder 3"/>
          <p:cNvSpPr>
            <a:spLocks noGrp="1"/>
          </p:cNvSpPr>
          <p:nvPr>
            <p:ph type="sldNum" sz="quarter" idx="5"/>
          </p:nvPr>
        </p:nvSpPr>
        <p:spPr/>
        <p:txBody>
          <a:bodyPr/>
          <a:lstStyle/>
          <a:p>
            <a:fld id="{4A4FC405-3AE3-4E42-80E8-791388F64E9E}" type="slidenum">
              <a:rPr lang="en-US" smtClean="0"/>
              <a:t>4</a:t>
            </a:fld>
            <a:endParaRPr lang="en-US"/>
          </a:p>
        </p:txBody>
      </p:sp>
    </p:spTree>
    <p:extLst>
      <p:ext uri="{BB962C8B-B14F-4D97-AF65-F5344CB8AC3E}">
        <p14:creationId xmlns:p14="http://schemas.microsoft.com/office/powerpoint/2010/main" val="1087839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look different for most since I’m set up to use the Vim text editor, but we specified Notepad during Git installation.</a:t>
            </a:r>
          </a:p>
        </p:txBody>
      </p:sp>
      <p:sp>
        <p:nvSpPr>
          <p:cNvPr id="4" name="Slide Number Placeholder 3"/>
          <p:cNvSpPr>
            <a:spLocks noGrp="1"/>
          </p:cNvSpPr>
          <p:nvPr>
            <p:ph type="sldNum" sz="quarter" idx="5"/>
          </p:nvPr>
        </p:nvSpPr>
        <p:spPr/>
        <p:txBody>
          <a:bodyPr/>
          <a:lstStyle/>
          <a:p>
            <a:fld id="{4A4FC405-3AE3-4E42-80E8-791388F64E9E}" type="slidenum">
              <a:rPr lang="en-US" smtClean="0"/>
              <a:t>32</a:t>
            </a:fld>
            <a:endParaRPr lang="en-US"/>
          </a:p>
        </p:txBody>
      </p:sp>
    </p:spTree>
    <p:extLst>
      <p:ext uri="{BB962C8B-B14F-4D97-AF65-F5344CB8AC3E}">
        <p14:creationId xmlns:p14="http://schemas.microsoft.com/office/powerpoint/2010/main" val="3103428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33</a:t>
            </a:fld>
            <a:endParaRPr lang="en-US"/>
          </a:p>
        </p:txBody>
      </p:sp>
    </p:spTree>
    <p:extLst>
      <p:ext uri="{BB962C8B-B14F-4D97-AF65-F5344CB8AC3E}">
        <p14:creationId xmlns:p14="http://schemas.microsoft.com/office/powerpoint/2010/main" val="4001497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Open Windows explorer (or Finder on Mac).  2) Find your project folder.  3) DESTROY the </a:t>
            </a:r>
            <a:r>
              <a:rPr lang="en-US" i="1" dirty="0"/>
              <a:t>entire</a:t>
            </a:r>
            <a:r>
              <a:rPr lang="en-US" i="0" dirty="0"/>
              <a:t> “.venv” folder.  Make it </a:t>
            </a:r>
            <a:r>
              <a:rPr lang="en-US" i="1" dirty="0"/>
              <a:t>gone</a:t>
            </a:r>
            <a:r>
              <a:rPr lang="en-US" i="0" dirty="0"/>
              <a:t>.</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34</a:t>
            </a:fld>
            <a:endParaRPr lang="en-US"/>
          </a:p>
        </p:txBody>
      </p:sp>
    </p:spTree>
    <p:extLst>
      <p:ext uri="{BB962C8B-B14F-4D97-AF65-F5344CB8AC3E}">
        <p14:creationId xmlns:p14="http://schemas.microsoft.com/office/powerpoint/2010/main" val="492297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Open Windows explorer (or Finder on Mac).  2) Find your project folder.  3) DESTROY the </a:t>
            </a:r>
            <a:r>
              <a:rPr lang="en-US" i="1" dirty="0"/>
              <a:t>entire</a:t>
            </a:r>
            <a:r>
              <a:rPr lang="en-US" i="0" dirty="0"/>
              <a:t> “.venv” folder.  Make it </a:t>
            </a:r>
            <a:r>
              <a:rPr lang="en-US" i="1" dirty="0"/>
              <a:t>gone</a:t>
            </a:r>
            <a:r>
              <a:rPr lang="en-US" i="0" dirty="0"/>
              <a:t>.  POP QUIZ: How do we recreate the virtual environment?</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35</a:t>
            </a:fld>
            <a:endParaRPr lang="en-US"/>
          </a:p>
        </p:txBody>
      </p:sp>
    </p:spTree>
    <p:extLst>
      <p:ext uri="{BB962C8B-B14F-4D97-AF65-F5344CB8AC3E}">
        <p14:creationId xmlns:p14="http://schemas.microsoft.com/office/powerpoint/2010/main" val="2896168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36</a:t>
            </a:fld>
            <a:endParaRPr lang="en-US"/>
          </a:p>
        </p:txBody>
      </p:sp>
    </p:spTree>
    <p:extLst>
      <p:ext uri="{BB962C8B-B14F-4D97-AF65-F5344CB8AC3E}">
        <p14:creationId xmlns:p14="http://schemas.microsoft.com/office/powerpoint/2010/main" val="2906993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we create a requirements.txt file – so that we can reproduce our environment </a:t>
            </a:r>
            <a:r>
              <a:rPr lang="en-US" i="1" dirty="0"/>
              <a:t>exactly</a:t>
            </a:r>
            <a:r>
              <a:rPr lang="en-US" i="0" dirty="0"/>
              <a:t>.</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37</a:t>
            </a:fld>
            <a:endParaRPr lang="en-US"/>
          </a:p>
        </p:txBody>
      </p:sp>
    </p:spTree>
    <p:extLst>
      <p:ext uri="{BB962C8B-B14F-4D97-AF65-F5344CB8AC3E}">
        <p14:creationId xmlns:p14="http://schemas.microsoft.com/office/powerpoint/2010/main" val="2601635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Python is a general-purpose language – we need to specify (import) what we intend to use.  These are the conventions for numpy and matplotlib imports.  We know we need numpy for the numerical processing, and since we’re creating a plot that mimics MATLAB we of course need matplotlib as well.</a:t>
            </a:r>
          </a:p>
        </p:txBody>
      </p:sp>
      <p:sp>
        <p:nvSpPr>
          <p:cNvPr id="4" name="Slide Number Placeholder 3"/>
          <p:cNvSpPr>
            <a:spLocks noGrp="1"/>
          </p:cNvSpPr>
          <p:nvPr>
            <p:ph type="sldNum" sz="quarter" idx="5"/>
          </p:nvPr>
        </p:nvSpPr>
        <p:spPr/>
        <p:txBody>
          <a:bodyPr/>
          <a:lstStyle/>
          <a:p>
            <a:fld id="{4A4FC405-3AE3-4E42-80E8-791388F64E9E}" type="slidenum">
              <a:rPr lang="en-US" smtClean="0"/>
              <a:t>41</a:t>
            </a:fld>
            <a:endParaRPr lang="en-US"/>
          </a:p>
        </p:txBody>
      </p:sp>
    </p:spTree>
    <p:extLst>
      <p:ext uri="{BB962C8B-B14F-4D97-AF65-F5344CB8AC3E}">
        <p14:creationId xmlns:p14="http://schemas.microsoft.com/office/powerpoint/2010/main" val="1745954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important for two reasons: (1) it ensures that anyone can use our project (Windows, Mac, Linux) and (2) it allows matplotlib to work in a virtual environment (historically this has been problematic; using a library like </a:t>
            </a:r>
            <a:r>
              <a:rPr lang="en-US" dirty="0" err="1"/>
              <a:t>wxPython</a:t>
            </a:r>
            <a:r>
              <a:rPr lang="en-US" dirty="0"/>
              <a:t> is one workaround).</a:t>
            </a:r>
          </a:p>
        </p:txBody>
      </p:sp>
      <p:sp>
        <p:nvSpPr>
          <p:cNvPr id="4" name="Slide Number Placeholder 3"/>
          <p:cNvSpPr>
            <a:spLocks noGrp="1"/>
          </p:cNvSpPr>
          <p:nvPr>
            <p:ph type="sldNum" sz="quarter" idx="5"/>
          </p:nvPr>
        </p:nvSpPr>
        <p:spPr/>
        <p:txBody>
          <a:bodyPr/>
          <a:lstStyle/>
          <a:p>
            <a:fld id="{4A4FC405-3AE3-4E42-80E8-791388F64E9E}" type="slidenum">
              <a:rPr lang="en-US" smtClean="0"/>
              <a:t>42</a:t>
            </a:fld>
            <a:endParaRPr lang="en-US"/>
          </a:p>
        </p:txBody>
      </p:sp>
    </p:spTree>
    <p:extLst>
      <p:ext uri="{BB962C8B-B14F-4D97-AF65-F5344CB8AC3E}">
        <p14:creationId xmlns:p14="http://schemas.microsoft.com/office/powerpoint/2010/main" val="1441686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got lucky here – there’s a direct equivalent.  That may not always be the case, so it’s important to read both the MATLAB and Python/NumPy/Matplotlib documentation to fully understand the similarities and differences.</a:t>
            </a:r>
          </a:p>
        </p:txBody>
      </p:sp>
      <p:sp>
        <p:nvSpPr>
          <p:cNvPr id="4" name="Slide Number Placeholder 3"/>
          <p:cNvSpPr>
            <a:spLocks noGrp="1"/>
          </p:cNvSpPr>
          <p:nvPr>
            <p:ph type="sldNum" sz="quarter" idx="5"/>
          </p:nvPr>
        </p:nvSpPr>
        <p:spPr/>
        <p:txBody>
          <a:bodyPr/>
          <a:lstStyle/>
          <a:p>
            <a:fld id="{4A4FC405-3AE3-4E42-80E8-791388F64E9E}" type="slidenum">
              <a:rPr lang="en-US" smtClean="0"/>
              <a:t>43</a:t>
            </a:fld>
            <a:endParaRPr lang="en-US"/>
          </a:p>
        </p:txBody>
      </p:sp>
    </p:spTree>
    <p:extLst>
      <p:ext uri="{BB962C8B-B14F-4D97-AF65-F5344CB8AC3E}">
        <p14:creationId xmlns:p14="http://schemas.microsoft.com/office/powerpoint/2010/main" val="1227626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how similar MATLAB and Python can be.  </a:t>
            </a:r>
          </a:p>
        </p:txBody>
      </p:sp>
      <p:sp>
        <p:nvSpPr>
          <p:cNvPr id="4" name="Slide Number Placeholder 3"/>
          <p:cNvSpPr>
            <a:spLocks noGrp="1"/>
          </p:cNvSpPr>
          <p:nvPr>
            <p:ph type="sldNum" sz="quarter" idx="5"/>
          </p:nvPr>
        </p:nvSpPr>
        <p:spPr/>
        <p:txBody>
          <a:bodyPr/>
          <a:lstStyle/>
          <a:p>
            <a:fld id="{4A4FC405-3AE3-4E42-80E8-791388F64E9E}" type="slidenum">
              <a:rPr lang="en-US" smtClean="0"/>
              <a:t>44</a:t>
            </a:fld>
            <a:endParaRPr lang="en-US"/>
          </a:p>
        </p:txBody>
      </p:sp>
    </p:spTree>
    <p:extLst>
      <p:ext uri="{BB962C8B-B14F-4D97-AF65-F5344CB8AC3E}">
        <p14:creationId xmlns:p14="http://schemas.microsoft.com/office/powerpoint/2010/main" val="325874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PowerShell command convention in particular will be used to introduce NEW commands as we encounter them.</a:t>
            </a:r>
          </a:p>
        </p:txBody>
      </p:sp>
      <p:sp>
        <p:nvSpPr>
          <p:cNvPr id="4" name="Slide Number Placeholder 3"/>
          <p:cNvSpPr>
            <a:spLocks noGrp="1"/>
          </p:cNvSpPr>
          <p:nvPr>
            <p:ph type="sldNum" sz="quarter" idx="5"/>
          </p:nvPr>
        </p:nvSpPr>
        <p:spPr/>
        <p:txBody>
          <a:bodyPr/>
          <a:lstStyle/>
          <a:p>
            <a:fld id="{4A4FC405-3AE3-4E42-80E8-791388F64E9E}" type="slidenum">
              <a:rPr lang="en-US" smtClean="0"/>
              <a:t>5</a:t>
            </a:fld>
            <a:endParaRPr lang="en-US"/>
          </a:p>
        </p:txBody>
      </p:sp>
    </p:spTree>
    <p:extLst>
      <p:ext uri="{BB962C8B-B14F-4D97-AF65-F5344CB8AC3E}">
        <p14:creationId xmlns:p14="http://schemas.microsoft.com/office/powerpoint/2010/main" val="682597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45</a:t>
            </a:fld>
            <a:endParaRPr lang="en-US"/>
          </a:p>
        </p:txBody>
      </p:sp>
    </p:spTree>
    <p:extLst>
      <p:ext uri="{BB962C8B-B14F-4D97-AF65-F5344CB8AC3E}">
        <p14:creationId xmlns:p14="http://schemas.microsoft.com/office/powerpoint/2010/main" val="2124859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46</a:t>
            </a:fld>
            <a:endParaRPr lang="en-US"/>
          </a:p>
        </p:txBody>
      </p:sp>
    </p:spTree>
    <p:extLst>
      <p:ext uri="{BB962C8B-B14F-4D97-AF65-F5344CB8AC3E}">
        <p14:creationId xmlns:p14="http://schemas.microsoft.com/office/powerpoint/2010/main" val="2094820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case where the Python matplotlib code is NOT the same as the MATLAB code.  We need to read the documentation to understand how to configure the location of the legend.</a:t>
            </a:r>
          </a:p>
        </p:txBody>
      </p:sp>
      <p:sp>
        <p:nvSpPr>
          <p:cNvPr id="4" name="Slide Number Placeholder 3"/>
          <p:cNvSpPr>
            <a:spLocks noGrp="1"/>
          </p:cNvSpPr>
          <p:nvPr>
            <p:ph type="sldNum" sz="quarter" idx="5"/>
          </p:nvPr>
        </p:nvSpPr>
        <p:spPr/>
        <p:txBody>
          <a:bodyPr/>
          <a:lstStyle/>
          <a:p>
            <a:fld id="{4A4FC405-3AE3-4E42-80E8-791388F64E9E}" type="slidenum">
              <a:rPr lang="en-US" smtClean="0"/>
              <a:t>49</a:t>
            </a:fld>
            <a:endParaRPr lang="en-US"/>
          </a:p>
        </p:txBody>
      </p:sp>
    </p:spTree>
    <p:extLst>
      <p:ext uri="{BB962C8B-B14F-4D97-AF65-F5344CB8AC3E}">
        <p14:creationId xmlns:p14="http://schemas.microsoft.com/office/powerpoint/2010/main" val="22801669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Learning to read diffs (there are several different formats) is a skill that takes a bit of practice.  Fortunately, Git provides helpful feedback by way of color-coding.</a:t>
            </a:r>
          </a:p>
        </p:txBody>
      </p:sp>
      <p:sp>
        <p:nvSpPr>
          <p:cNvPr id="4" name="Slide Number Placeholder 3"/>
          <p:cNvSpPr>
            <a:spLocks noGrp="1"/>
          </p:cNvSpPr>
          <p:nvPr>
            <p:ph type="sldNum" sz="quarter" idx="5"/>
          </p:nvPr>
        </p:nvSpPr>
        <p:spPr/>
        <p:txBody>
          <a:bodyPr/>
          <a:lstStyle/>
          <a:p>
            <a:fld id="{4A4FC405-3AE3-4E42-80E8-791388F64E9E}" type="slidenum">
              <a:rPr lang="en-US" smtClean="0"/>
              <a:t>50</a:t>
            </a:fld>
            <a:endParaRPr lang="en-US"/>
          </a:p>
        </p:txBody>
      </p:sp>
    </p:spTree>
    <p:extLst>
      <p:ext uri="{BB962C8B-B14F-4D97-AF65-F5344CB8AC3E}">
        <p14:creationId xmlns:p14="http://schemas.microsoft.com/office/powerpoint/2010/main" val="2164431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51</a:t>
            </a:fld>
            <a:endParaRPr lang="en-US"/>
          </a:p>
        </p:txBody>
      </p:sp>
    </p:spTree>
    <p:extLst>
      <p:ext uri="{BB962C8B-B14F-4D97-AF65-F5344CB8AC3E}">
        <p14:creationId xmlns:p14="http://schemas.microsoft.com/office/powerpoint/2010/main" val="109190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new here.</a:t>
            </a:r>
          </a:p>
        </p:txBody>
      </p:sp>
      <p:sp>
        <p:nvSpPr>
          <p:cNvPr id="4" name="Slide Number Placeholder 3"/>
          <p:cNvSpPr>
            <a:spLocks noGrp="1"/>
          </p:cNvSpPr>
          <p:nvPr>
            <p:ph type="sldNum" sz="quarter" idx="5"/>
          </p:nvPr>
        </p:nvSpPr>
        <p:spPr/>
        <p:txBody>
          <a:bodyPr/>
          <a:lstStyle/>
          <a:p>
            <a:fld id="{4A4FC405-3AE3-4E42-80E8-791388F64E9E}" type="slidenum">
              <a:rPr lang="en-US" smtClean="0"/>
              <a:t>52</a:t>
            </a:fld>
            <a:endParaRPr lang="en-US"/>
          </a:p>
        </p:txBody>
      </p:sp>
    </p:spTree>
    <p:extLst>
      <p:ext uri="{BB962C8B-B14F-4D97-AF65-F5344CB8AC3E}">
        <p14:creationId xmlns:p14="http://schemas.microsoft.com/office/powerpoint/2010/main" val="3886723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log provides a chronological view of all commits (not just yours).</a:t>
            </a:r>
          </a:p>
        </p:txBody>
      </p:sp>
      <p:sp>
        <p:nvSpPr>
          <p:cNvPr id="4" name="Slide Number Placeholder 3"/>
          <p:cNvSpPr>
            <a:spLocks noGrp="1"/>
          </p:cNvSpPr>
          <p:nvPr>
            <p:ph type="sldNum" sz="quarter" idx="5"/>
          </p:nvPr>
        </p:nvSpPr>
        <p:spPr/>
        <p:txBody>
          <a:bodyPr/>
          <a:lstStyle/>
          <a:p>
            <a:fld id="{4A4FC405-3AE3-4E42-80E8-791388F64E9E}" type="slidenum">
              <a:rPr lang="en-US" smtClean="0"/>
              <a:t>53</a:t>
            </a:fld>
            <a:endParaRPr lang="en-US"/>
          </a:p>
        </p:txBody>
      </p:sp>
    </p:spTree>
    <p:extLst>
      <p:ext uri="{BB962C8B-B14F-4D97-AF65-F5344CB8AC3E}">
        <p14:creationId xmlns:p14="http://schemas.microsoft.com/office/powerpoint/2010/main" val="7229168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Reverting a commit creates a NEW commit that undoes the </a:t>
            </a:r>
            <a:r>
              <a:rPr lang="en-US" i="1" dirty="0"/>
              <a:t>change(s)</a:t>
            </a:r>
            <a:r>
              <a:rPr lang="en-US" dirty="0"/>
              <a:t> from the commit you’re reverting.  That’s not confusing at all ;)</a:t>
            </a:r>
          </a:p>
        </p:txBody>
      </p:sp>
      <p:sp>
        <p:nvSpPr>
          <p:cNvPr id="4" name="Slide Number Placeholder 3"/>
          <p:cNvSpPr>
            <a:spLocks noGrp="1"/>
          </p:cNvSpPr>
          <p:nvPr>
            <p:ph type="sldNum" sz="quarter" idx="5"/>
          </p:nvPr>
        </p:nvSpPr>
        <p:spPr/>
        <p:txBody>
          <a:bodyPr/>
          <a:lstStyle/>
          <a:p>
            <a:fld id="{4A4FC405-3AE3-4E42-80E8-791388F64E9E}" type="slidenum">
              <a:rPr lang="en-US" smtClean="0"/>
              <a:t>55</a:t>
            </a:fld>
            <a:endParaRPr lang="en-US"/>
          </a:p>
        </p:txBody>
      </p:sp>
    </p:spTree>
    <p:extLst>
      <p:ext uri="{BB962C8B-B14F-4D97-AF65-F5344CB8AC3E}">
        <p14:creationId xmlns:p14="http://schemas.microsoft.com/office/powerpoint/2010/main" val="476297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new commit.</a:t>
            </a:r>
          </a:p>
        </p:txBody>
      </p:sp>
      <p:sp>
        <p:nvSpPr>
          <p:cNvPr id="4" name="Slide Number Placeholder 3"/>
          <p:cNvSpPr>
            <a:spLocks noGrp="1"/>
          </p:cNvSpPr>
          <p:nvPr>
            <p:ph type="sldNum" sz="quarter" idx="5"/>
          </p:nvPr>
        </p:nvSpPr>
        <p:spPr/>
        <p:txBody>
          <a:bodyPr/>
          <a:lstStyle/>
          <a:p>
            <a:fld id="{4A4FC405-3AE3-4E42-80E8-791388F64E9E}" type="slidenum">
              <a:rPr lang="en-US" smtClean="0"/>
              <a:t>56</a:t>
            </a:fld>
            <a:endParaRPr lang="en-US"/>
          </a:p>
        </p:txBody>
      </p:sp>
    </p:spTree>
    <p:extLst>
      <p:ext uri="{BB962C8B-B14F-4D97-AF65-F5344CB8AC3E}">
        <p14:creationId xmlns:p14="http://schemas.microsoft.com/office/powerpoint/2010/main" val="2435866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here (and how this differs from a revert) is that we don’t want to delete the physical file.  It’s important in some way – we just don’t want it tracked in Git.</a:t>
            </a:r>
          </a:p>
        </p:txBody>
      </p:sp>
      <p:sp>
        <p:nvSpPr>
          <p:cNvPr id="4" name="Slide Number Placeholder 3"/>
          <p:cNvSpPr>
            <a:spLocks noGrp="1"/>
          </p:cNvSpPr>
          <p:nvPr>
            <p:ph type="sldNum" sz="quarter" idx="5"/>
          </p:nvPr>
        </p:nvSpPr>
        <p:spPr/>
        <p:txBody>
          <a:bodyPr/>
          <a:lstStyle/>
          <a:p>
            <a:fld id="{4A4FC405-3AE3-4E42-80E8-791388F64E9E}" type="slidenum">
              <a:rPr lang="en-US" smtClean="0"/>
              <a:t>58</a:t>
            </a:fld>
            <a:endParaRPr lang="en-US"/>
          </a:p>
        </p:txBody>
      </p:sp>
    </p:spTree>
    <p:extLst>
      <p:ext uri="{BB962C8B-B14F-4D97-AF65-F5344CB8AC3E}">
        <p14:creationId xmlns:p14="http://schemas.microsoft.com/office/powerpoint/2010/main" val="99593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PowerShell command convention in particular will be used to introduce NEW commands as we encounter them.</a:t>
            </a:r>
          </a:p>
        </p:txBody>
      </p:sp>
      <p:sp>
        <p:nvSpPr>
          <p:cNvPr id="4" name="Slide Number Placeholder 3"/>
          <p:cNvSpPr>
            <a:spLocks noGrp="1"/>
          </p:cNvSpPr>
          <p:nvPr>
            <p:ph type="sldNum" sz="quarter" idx="5"/>
          </p:nvPr>
        </p:nvSpPr>
        <p:spPr/>
        <p:txBody>
          <a:bodyPr/>
          <a:lstStyle/>
          <a:p>
            <a:fld id="{4A4FC405-3AE3-4E42-80E8-791388F64E9E}" type="slidenum">
              <a:rPr lang="en-US" smtClean="0"/>
              <a:t>6</a:t>
            </a:fld>
            <a:endParaRPr lang="en-US"/>
          </a:p>
        </p:txBody>
      </p:sp>
    </p:spTree>
    <p:extLst>
      <p:ext uri="{BB962C8B-B14F-4D97-AF65-F5344CB8AC3E}">
        <p14:creationId xmlns:p14="http://schemas.microsoft.com/office/powerpoint/2010/main" val="23275929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59</a:t>
            </a:fld>
            <a:endParaRPr lang="en-US"/>
          </a:p>
        </p:txBody>
      </p:sp>
    </p:spTree>
    <p:extLst>
      <p:ext uri="{BB962C8B-B14F-4D97-AF65-F5344CB8AC3E}">
        <p14:creationId xmlns:p14="http://schemas.microsoft.com/office/powerpoint/2010/main" val="32670728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file is still physically present, but git status reports “nothing to commit, working tree clean.”</a:t>
            </a:r>
          </a:p>
        </p:txBody>
      </p:sp>
      <p:sp>
        <p:nvSpPr>
          <p:cNvPr id="4" name="Slide Number Placeholder 3"/>
          <p:cNvSpPr>
            <a:spLocks noGrp="1"/>
          </p:cNvSpPr>
          <p:nvPr>
            <p:ph type="sldNum" sz="quarter" idx="5"/>
          </p:nvPr>
        </p:nvSpPr>
        <p:spPr/>
        <p:txBody>
          <a:bodyPr/>
          <a:lstStyle/>
          <a:p>
            <a:fld id="{4A4FC405-3AE3-4E42-80E8-791388F64E9E}" type="slidenum">
              <a:rPr lang="en-US" smtClean="0"/>
              <a:t>60</a:t>
            </a:fld>
            <a:endParaRPr lang="en-US"/>
          </a:p>
        </p:txBody>
      </p:sp>
    </p:spTree>
    <p:extLst>
      <p:ext uri="{BB962C8B-B14F-4D97-AF65-F5344CB8AC3E}">
        <p14:creationId xmlns:p14="http://schemas.microsoft.com/office/powerpoint/2010/main" val="19630156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“reset --hard“ command is DESTRUCTIVE – it will destroy recorded history.  ALWAYS run git status first to make sure you’re not losing anything important!</a:t>
            </a:r>
          </a:p>
        </p:txBody>
      </p:sp>
      <p:sp>
        <p:nvSpPr>
          <p:cNvPr id="4" name="Slide Number Placeholder 3"/>
          <p:cNvSpPr>
            <a:spLocks noGrp="1"/>
          </p:cNvSpPr>
          <p:nvPr>
            <p:ph type="sldNum" sz="quarter" idx="5"/>
          </p:nvPr>
        </p:nvSpPr>
        <p:spPr/>
        <p:txBody>
          <a:bodyPr/>
          <a:lstStyle/>
          <a:p>
            <a:fld id="{4A4FC405-3AE3-4E42-80E8-791388F64E9E}" type="slidenum">
              <a:rPr lang="en-US" smtClean="0"/>
              <a:t>62</a:t>
            </a:fld>
            <a:endParaRPr lang="en-US"/>
          </a:p>
        </p:txBody>
      </p:sp>
    </p:spTree>
    <p:extLst>
      <p:ext uri="{BB962C8B-B14F-4D97-AF65-F5344CB8AC3E}">
        <p14:creationId xmlns:p14="http://schemas.microsoft.com/office/powerpoint/2010/main" val="39504825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63</a:t>
            </a:fld>
            <a:endParaRPr lang="en-US"/>
          </a:p>
        </p:txBody>
      </p:sp>
    </p:spTree>
    <p:extLst>
      <p:ext uri="{BB962C8B-B14F-4D97-AF65-F5344CB8AC3E}">
        <p14:creationId xmlns:p14="http://schemas.microsoft.com/office/powerpoint/2010/main" val="425677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Step-by-step with screenshots for Windows.  Mac users will have some extra steps (Brew).</a:t>
            </a:r>
          </a:p>
        </p:txBody>
      </p:sp>
      <p:sp>
        <p:nvSpPr>
          <p:cNvPr id="4" name="Slide Number Placeholder 3"/>
          <p:cNvSpPr>
            <a:spLocks noGrp="1"/>
          </p:cNvSpPr>
          <p:nvPr>
            <p:ph type="sldNum" sz="quarter" idx="5"/>
          </p:nvPr>
        </p:nvSpPr>
        <p:spPr/>
        <p:txBody>
          <a:bodyPr/>
          <a:lstStyle/>
          <a:p>
            <a:fld id="{4A4FC405-3AE3-4E42-80E8-791388F64E9E}" type="slidenum">
              <a:rPr lang="en-US" smtClean="0"/>
              <a:t>7</a:t>
            </a:fld>
            <a:endParaRPr lang="en-US"/>
          </a:p>
        </p:txBody>
      </p:sp>
    </p:spTree>
    <p:extLst>
      <p:ext uri="{BB962C8B-B14F-4D97-AF65-F5344CB8AC3E}">
        <p14:creationId xmlns:p14="http://schemas.microsoft.com/office/powerpoint/2010/main" val="201906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Hover</a:t>
            </a:r>
            <a:r>
              <a:rPr lang="en-US" dirty="0"/>
              <a:t> over the [Downloads] menu.  The correct download for your OS should be automatically selected.  Run it once it has downloaded.  “Do you want to allow this app to make changes to your device?” </a:t>
            </a:r>
            <a:r>
              <a:rPr lang="en-US" dirty="0">
                <a:sym typeface="Wingdings" panose="05000000000000000000" pitchFamily="2" charset="2"/>
              </a:rPr>
              <a:t> [Yes].</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8</a:t>
            </a:fld>
            <a:endParaRPr lang="en-US"/>
          </a:p>
        </p:txBody>
      </p:sp>
    </p:spTree>
    <p:extLst>
      <p:ext uri="{BB962C8B-B14F-4D97-AF65-F5344CB8AC3E}">
        <p14:creationId xmlns:p14="http://schemas.microsoft.com/office/powerpoint/2010/main" val="1544967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python.exe to PATH” simple explanation: You can type “python” in any PowerShell or </a:t>
            </a:r>
            <a:r>
              <a:rPr lang="en-US" dirty="0" err="1"/>
              <a:t>Cmd</a:t>
            </a:r>
            <a:r>
              <a:rPr lang="en-US" dirty="0"/>
              <a:t> prompt to enter the Python interpreter or run a Python program.</a:t>
            </a:r>
          </a:p>
        </p:txBody>
      </p:sp>
      <p:sp>
        <p:nvSpPr>
          <p:cNvPr id="4" name="Slide Number Placeholder 3"/>
          <p:cNvSpPr>
            <a:spLocks noGrp="1"/>
          </p:cNvSpPr>
          <p:nvPr>
            <p:ph type="sldNum" sz="quarter" idx="5"/>
          </p:nvPr>
        </p:nvSpPr>
        <p:spPr/>
        <p:txBody>
          <a:bodyPr/>
          <a:lstStyle/>
          <a:p>
            <a:fld id="{4A4FC405-3AE3-4E42-80E8-791388F64E9E}" type="slidenum">
              <a:rPr lang="en-US" smtClean="0"/>
              <a:t>9</a:t>
            </a:fld>
            <a:endParaRPr lang="en-US"/>
          </a:p>
        </p:txBody>
      </p:sp>
    </p:spTree>
    <p:extLst>
      <p:ext uri="{BB962C8B-B14F-4D97-AF65-F5344CB8AC3E}">
        <p14:creationId xmlns:p14="http://schemas.microsoft.com/office/powerpoint/2010/main" val="334035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Disabling the path length limit is important to allow virtual environments to work properly. “Do you want to allow this app to make changes to your device?” </a:t>
            </a:r>
            <a:r>
              <a:rPr lang="en-US" dirty="0">
                <a:sym typeface="Wingdings" panose="05000000000000000000" pitchFamily="2" charset="2"/>
              </a:rPr>
              <a:t> [Yes].</a:t>
            </a:r>
            <a:endParaRPr lang="en-US" dirty="0"/>
          </a:p>
        </p:txBody>
      </p:sp>
      <p:sp>
        <p:nvSpPr>
          <p:cNvPr id="4" name="Slide Number Placeholder 3"/>
          <p:cNvSpPr>
            <a:spLocks noGrp="1"/>
          </p:cNvSpPr>
          <p:nvPr>
            <p:ph type="sldNum" sz="quarter" idx="5"/>
          </p:nvPr>
        </p:nvSpPr>
        <p:spPr/>
        <p:txBody>
          <a:bodyPr/>
          <a:lstStyle/>
          <a:p>
            <a:fld id="{4A4FC405-3AE3-4E42-80E8-791388F64E9E}" type="slidenum">
              <a:rPr lang="en-US" smtClean="0"/>
              <a:t>10</a:t>
            </a:fld>
            <a:endParaRPr lang="en-US"/>
          </a:p>
        </p:txBody>
      </p:sp>
    </p:spTree>
    <p:extLst>
      <p:ext uri="{BB962C8B-B14F-4D97-AF65-F5344CB8AC3E}">
        <p14:creationId xmlns:p14="http://schemas.microsoft.com/office/powerpoint/2010/main" val="73137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06D8BB37-67E1-420F-B488-3DE93FA3DF1F}" type="datetimeFigureOut">
              <a:rPr lang="en-US" dirty="0"/>
              <a:t>10/30/2024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96382-B15D-466F-9E7D-0603461872B7}" type="datetimeFigureOut">
              <a:rPr lang="en-US" dirty="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672AE-FC7B-40BA-8844-0693A2434617}" type="datetimeFigureOut">
              <a:rPr lang="en-US" dirty="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8EC8D-9508-4A2C-8FBC-4C089BA52EE5}" type="datetimeFigureOut">
              <a:rPr lang="en-US" dirty="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7A1C89-C29A-4D79-B5A1-1F424905E9A1}" type="datetimeFigureOut">
              <a:rPr lang="en-US" dirty="0"/>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CC248-0691-4AB1-BB8B-882D656FF160}" type="datetimeFigureOut">
              <a:rPr lang="en-US" dirty="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E54B09-E178-460F-B46D-023FA9745608}" type="datetimeFigureOut">
              <a:rPr lang="en-US" dirty="0"/>
              <a:t>10/30/2024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D62E06-21B3-4A3D-A6C8-F0DFEB8AB04D}" type="datetimeFigureOut">
              <a:rPr lang="en-US" dirty="0"/>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7CC01-41FD-4607-B8B1-976991065B2D}" type="datetimeFigureOut">
              <a:rPr lang="en-US" dirty="0"/>
              <a:t>10/30/2024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6740A7-C153-476A-BA27-5BE657EA7C21}" type="datetimeFigureOut">
              <a:rPr lang="en-US" dirty="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6C2EC-F3EA-4AFE-88D7-51A6BBFDBA8B}" type="datetimeFigureOut">
              <a:rPr lang="en-US" dirty="0"/>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BF2EAB5F-78EB-45CA-9E26-D1BAA0AA6EEC}" type="datetimeFigureOut">
              <a:rPr lang="en-US" dirty="0"/>
              <a:t>10/30/2024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nasa.gov/aeronautics/aviary-software-overview/"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pypl.github.io/PYPL.html" TargetMode="External"/><Relationship Id="rId5" Type="http://schemas.openxmlformats.org/officeDocument/2006/relationships/hyperlink" Target="https://survey.stackoverflow.co/2024/technology#2-programming-scripting-and-markup-languages" TargetMode="External"/><Relationship Id="rId4" Type="http://schemas.openxmlformats.org/officeDocument/2006/relationships/hyperlink" Target="https://innovationgraph.github.com/global-metrics/programming-languages#programming-languages-ranking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40.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330.png"/><Relationship Id="rId4" Type="http://schemas.openxmlformats.org/officeDocument/2006/relationships/customXml" Target="../ink/ink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customXml" Target="../ink/ink4.xml"/><Relationship Id="rId5" Type="http://schemas.openxmlformats.org/officeDocument/2006/relationships/image" Target="../media/image38.png"/><Relationship Id="rId4" Type="http://schemas.openxmlformats.org/officeDocument/2006/relationships/customXml" Target="../ink/ink3.xml"/><Relationship Id="rId9" Type="http://schemas.openxmlformats.org/officeDocument/2006/relationships/image" Target="../media/image40.png"/></Relationships>
</file>

<file path=ppt/slides/_rels/slide45.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3.png"/><Relationship Id="rId12" Type="http://schemas.openxmlformats.org/officeDocument/2006/relationships/customXml" Target="../ink/ink10.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customXml" Target="../ink/ink7.xml"/><Relationship Id="rId11" Type="http://schemas.openxmlformats.org/officeDocument/2006/relationships/image" Target="../media/image45.png"/><Relationship Id="rId5" Type="http://schemas.openxmlformats.org/officeDocument/2006/relationships/image" Target="../media/image42.png"/><Relationship Id="rId15" Type="http://schemas.openxmlformats.org/officeDocument/2006/relationships/image" Target="../media/image47.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44.png"/><Relationship Id="rId14" Type="http://schemas.openxmlformats.org/officeDocument/2006/relationships/customXml" Target="../ink/ink11.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hyperlink" Target="https://matplotlib.org/stable/users/explain/axes/legend_guide.html#legend-location" TargetMode="External"/><Relationship Id="rId5" Type="http://schemas.openxmlformats.org/officeDocument/2006/relationships/image" Target="../media/image52.png"/><Relationship Id="rId4" Type="http://schemas.openxmlformats.org/officeDocument/2006/relationships/customXml" Target="../ink/ink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customXml" Target="../ink/ink14.xml"/><Relationship Id="rId5" Type="http://schemas.openxmlformats.org/officeDocument/2006/relationships/image" Target="../media/image55.png"/><Relationship Id="rId4" Type="http://schemas.openxmlformats.org/officeDocument/2006/relationships/customXml" Target="../ink/ink13.xml"/><Relationship Id="rId9" Type="http://schemas.openxmlformats.org/officeDocument/2006/relationships/image" Target="../media/image57.png"/></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tinyurl.com/ksu-aiaa-intro-py4engr"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4.xml.rels><?xml version="1.0" encoding="UTF-8" standalone="yes"?>
<Relationships xmlns="http://schemas.openxmlformats.org/package/2006/relationships"><Relationship Id="rId8" Type="http://schemas.openxmlformats.org/officeDocument/2006/relationships/hyperlink" Target="https://learn.microsoft.com/en-us/powershell/" TargetMode="External"/><Relationship Id="rId13" Type="http://schemas.openxmlformats.org/officeDocument/2006/relationships/hyperlink" Target="https://tinyurl.com/ksu-aiaa-intro-py4engr" TargetMode="External"/><Relationship Id="rId3" Type="http://schemas.openxmlformats.org/officeDocument/2006/relationships/hyperlink" Target="https://docs.python.org/3/tutorial/stdlib.html#mathematics" TargetMode="External"/><Relationship Id="rId7" Type="http://schemas.openxmlformats.org/officeDocument/2006/relationships/hyperlink" Target="https://www.mathworks.com/help/matlab/" TargetMode="External"/><Relationship Id="rId12" Type="http://schemas.openxmlformats.org/officeDocument/2006/relationships/hyperlink" Target="https://stackshare.io/stackups/matlab-vs-matplotlib" TargetMode="External"/><Relationship Id="rId2" Type="http://schemas.openxmlformats.org/officeDocument/2006/relationships/hyperlink" Target="https://docs.python.org/3/tutorial/" TargetMode="External"/><Relationship Id="rId1" Type="http://schemas.openxmlformats.org/officeDocument/2006/relationships/slideLayout" Target="../slideLayouts/slideLayout6.xml"/><Relationship Id="rId6" Type="http://schemas.openxmlformats.org/officeDocument/2006/relationships/hyperlink" Target="https://git-scm.com/doc" TargetMode="External"/><Relationship Id="rId11" Type="http://schemas.openxmlformats.org/officeDocument/2006/relationships/hyperlink" Target="https://www.mathworks.com/products/matlab/matlab-vs-python.html" TargetMode="External"/><Relationship Id="rId5" Type="http://schemas.openxmlformats.org/officeDocument/2006/relationships/hyperlink" Target="https://matplotlib.org/stable/users/index.html" TargetMode="External"/><Relationship Id="rId10" Type="http://schemas.openxmlformats.org/officeDocument/2006/relationships/hyperlink" Target="https://realpython.com/matlab-vs-python/" TargetMode="External"/><Relationship Id="rId4" Type="http://schemas.openxmlformats.org/officeDocument/2006/relationships/hyperlink" Target="https://numpy.org/learn/" TargetMode="External"/><Relationship Id="rId9" Type="http://schemas.openxmlformats.org/officeDocument/2006/relationships/hyperlink" Target="https://www.mathworks.com/products/matlab-online/matlab-online-versions.html" TargetMode="External"/><Relationship Id="rId14" Type="http://schemas.openxmlformats.org/officeDocument/2006/relationships/hyperlink" Target="https://github.com/orgs/KSU-AIAA/intro-py4eng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819C-12B2-130E-86A2-D96FCAB4E82B}"/>
              </a:ext>
            </a:extLst>
          </p:cNvPr>
          <p:cNvSpPr>
            <a:spLocks noGrp="1"/>
          </p:cNvSpPr>
          <p:nvPr>
            <p:ph type="ctrTitle"/>
          </p:nvPr>
        </p:nvSpPr>
        <p:spPr/>
        <p:txBody>
          <a:bodyPr/>
          <a:lstStyle/>
          <a:p>
            <a:r>
              <a:rPr lang="en-US" dirty="0">
                <a:latin typeface="Seaford" panose="020F0502020204030204" pitchFamily="2" charset="0"/>
              </a:rPr>
              <a:t>Introductory Python</a:t>
            </a:r>
          </a:p>
        </p:txBody>
      </p:sp>
      <p:sp>
        <p:nvSpPr>
          <p:cNvPr id="3" name="Subtitle 2">
            <a:extLst>
              <a:ext uri="{FF2B5EF4-FFF2-40B4-BE49-F238E27FC236}">
                <a16:creationId xmlns:a16="http://schemas.microsoft.com/office/drawing/2014/main" id="{80278CDA-1405-A26A-C80A-CEE6AADA4EC2}"/>
              </a:ext>
            </a:extLst>
          </p:cNvPr>
          <p:cNvSpPr>
            <a:spLocks noGrp="1"/>
          </p:cNvSpPr>
          <p:nvPr>
            <p:ph type="subTitle" idx="1"/>
          </p:nvPr>
        </p:nvSpPr>
        <p:spPr/>
        <p:txBody>
          <a:bodyPr>
            <a:normAutofit/>
          </a:bodyPr>
          <a:lstStyle/>
          <a:p>
            <a:r>
              <a:rPr lang="en-US" sz="3600" dirty="0">
                <a:latin typeface="Seaford Display" panose="020F0502020204030204" pitchFamily="2" charset="0"/>
              </a:rPr>
              <a:t>for engineering applications</a:t>
            </a:r>
          </a:p>
        </p:txBody>
      </p:sp>
    </p:spTree>
    <p:extLst>
      <p:ext uri="{BB962C8B-B14F-4D97-AF65-F5344CB8AC3E}">
        <p14:creationId xmlns:p14="http://schemas.microsoft.com/office/powerpoint/2010/main" val="45925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45479"/>
            <a:ext cx="9747821" cy="536576"/>
          </a:xfrm>
        </p:spPr>
        <p:txBody>
          <a:bodyPr vert="horz" lIns="91440" tIns="45720" rIns="91440" bIns="45720" rtlCol="0">
            <a:normAutofit/>
          </a:bodyPr>
          <a:lstStyle/>
          <a:p>
            <a:r>
              <a:rPr lang="en-US" sz="2400" dirty="0">
                <a:solidFill>
                  <a:schemeClr val="tx1">
                    <a:lumMod val="75000"/>
                  </a:schemeClr>
                </a:solidFill>
              </a:rPr>
              <a:t>Click “</a:t>
            </a:r>
            <a:r>
              <a:rPr lang="en-US" sz="2400" b="1" dirty="0">
                <a:solidFill>
                  <a:schemeClr val="tx1">
                    <a:lumMod val="75000"/>
                  </a:schemeClr>
                </a:solidFill>
              </a:rPr>
              <a:t>Disable path length limit</a:t>
            </a:r>
            <a:r>
              <a:rPr lang="en-US" sz="2400" dirty="0">
                <a:solidFill>
                  <a:schemeClr val="tx1">
                    <a:lumMod val="75000"/>
                  </a:schemeClr>
                </a:solidFill>
              </a:rPr>
              <a:t>” and then grant permission (“Yes”) if asked.</a:t>
            </a:r>
          </a:p>
        </p:txBody>
      </p:sp>
      <p:pic>
        <p:nvPicPr>
          <p:cNvPr id="4" name="Picture 3" descr="A screenshot of a computer&#10;&#10;Description automatically generated">
            <a:extLst>
              <a:ext uri="{FF2B5EF4-FFF2-40B4-BE49-F238E27FC236}">
                <a16:creationId xmlns:a16="http://schemas.microsoft.com/office/drawing/2014/main" id="{7367DBC5-B127-D52E-F0D5-627527167F6D}"/>
              </a:ext>
            </a:extLst>
          </p:cNvPr>
          <p:cNvPicPr>
            <a:picLocks noChangeAspect="1"/>
          </p:cNvPicPr>
          <p:nvPr/>
        </p:nvPicPr>
        <p:blipFill>
          <a:blip r:embed="rId3"/>
          <a:stretch>
            <a:fillRect/>
          </a:stretch>
        </p:blipFill>
        <p:spPr>
          <a:xfrm>
            <a:off x="1097280" y="640081"/>
            <a:ext cx="6194720" cy="3825240"/>
          </a:xfrm>
          <a:prstGeom prst="rect">
            <a:avLst/>
          </a:prstGeom>
        </p:spPr>
      </p:pic>
    </p:spTree>
    <p:extLst>
      <p:ext uri="{BB962C8B-B14F-4D97-AF65-F5344CB8AC3E}">
        <p14:creationId xmlns:p14="http://schemas.microsoft.com/office/powerpoint/2010/main" val="369484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45124"/>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Set-</a:t>
            </a:r>
            <a:r>
              <a:rPr lang="en-US" sz="2000" b="1" dirty="0" err="1">
                <a:solidFill>
                  <a:schemeClr val="accent4"/>
                </a:solidFill>
                <a:latin typeface="Bitstream Vera Sans Mono" panose="020B0609030804020204" pitchFamily="49" charset="0"/>
              </a:rPr>
              <a:t>ExecutionPolicy</a:t>
            </a:r>
            <a:r>
              <a:rPr lang="en-US" sz="2000" dirty="0">
                <a:solidFill>
                  <a:schemeClr val="tx1">
                    <a:lumMod val="75000"/>
                  </a:schemeClr>
                </a:solidFill>
                <a:latin typeface="Bitstream Vera Sans Mono" panose="020B0609030804020204" pitchFamily="49" charset="0"/>
              </a:rPr>
              <a:t> -Scope CurrentUser RemoteSigned -Force</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python</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&gt;&gt;&gt;</a:t>
            </a:r>
            <a:r>
              <a:rPr lang="en-US" sz="2000" dirty="0">
                <a:solidFill>
                  <a:schemeClr val="tx1">
                    <a:lumMod val="75000"/>
                  </a:schemeClr>
                </a:solidFill>
                <a:latin typeface="Bitstream Vera Sans Mono" panose="020B0609030804020204" pitchFamily="49" charset="0"/>
              </a:rPr>
              <a:t> ^Z</a:t>
            </a:r>
            <a:br>
              <a:rPr lang="en-US" sz="2000" dirty="0">
                <a:solidFill>
                  <a:schemeClr val="tx1">
                    <a:lumMod val="75000"/>
                  </a:schemeClr>
                </a:solidFill>
                <a:latin typeface="Bitstream Vera Sans Mono" panose="020B0609030804020204" pitchFamily="49" charset="0"/>
              </a:rPr>
            </a:br>
            <a:r>
              <a:rPr lang="en-US" sz="2400" i="1" dirty="0">
                <a:solidFill>
                  <a:schemeClr val="tx2"/>
                </a:solidFill>
                <a:latin typeface="Bitstream Vera Sans Mono" panose="020B0609030804020204" pitchFamily="49" charset="0"/>
              </a:rPr>
              <a:t>(i.e. [Ctrl]+[Z], then [Enter])</a:t>
            </a:r>
            <a:endParaRPr lang="en-US" sz="2400" dirty="0">
              <a:solidFill>
                <a:schemeClr val="tx2"/>
              </a:solidFill>
              <a:latin typeface="Bitstream Vera Sans Mono" panose="020B0609030804020204" pitchFamily="49" charset="0"/>
            </a:endParaRPr>
          </a:p>
        </p:txBody>
      </p:sp>
      <p:pic>
        <p:nvPicPr>
          <p:cNvPr id="4" name="Picture 3">
            <a:extLst>
              <a:ext uri="{FF2B5EF4-FFF2-40B4-BE49-F238E27FC236}">
                <a16:creationId xmlns:a16="http://schemas.microsoft.com/office/drawing/2014/main" id="{CB96A325-6524-5F04-1358-05D54FF5C492}"/>
              </a:ext>
            </a:extLst>
          </p:cNvPr>
          <p:cNvPicPr>
            <a:picLocks noChangeAspect="1"/>
          </p:cNvPicPr>
          <p:nvPr/>
        </p:nvPicPr>
        <p:blipFill>
          <a:blip r:embed="rId3"/>
          <a:stretch>
            <a:fillRect/>
          </a:stretch>
        </p:blipFill>
        <p:spPr>
          <a:xfrm>
            <a:off x="1001109" y="316036"/>
            <a:ext cx="9220999" cy="4473328"/>
          </a:xfrm>
          <a:prstGeom prst="rect">
            <a:avLst/>
          </a:prstGeom>
        </p:spPr>
      </p:pic>
    </p:spTree>
    <p:extLst>
      <p:ext uri="{BB962C8B-B14F-4D97-AF65-F5344CB8AC3E}">
        <p14:creationId xmlns:p14="http://schemas.microsoft.com/office/powerpoint/2010/main" val="99424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9" name="Rectangle 48">
            <a:extLst>
              <a:ext uri="{FF2B5EF4-FFF2-40B4-BE49-F238E27FC236}">
                <a16:creationId xmlns:a16="http://schemas.microsoft.com/office/drawing/2014/main" id="{79C8665A-B6C6-46BB-9012-A9223856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261872" y="6148608"/>
            <a:ext cx="9418320" cy="479730"/>
          </a:xfrm>
        </p:spPr>
        <p:txBody>
          <a:bodyPr vert="horz" lIns="91440" tIns="45720" rIns="91440" bIns="45720" rtlCol="0">
            <a:normAutofit/>
          </a:bodyPr>
          <a:lstStyle/>
          <a:p>
            <a:pPr algn="ctr"/>
            <a:r>
              <a:rPr lang="en-US" sz="2000" dirty="0">
                <a:solidFill>
                  <a:schemeClr val="tx2"/>
                </a:solidFill>
              </a:rPr>
              <a:t>Download the current (“stable”) Git installer from </a:t>
            </a:r>
            <a:r>
              <a:rPr lang="en-US" sz="2000" i="1" dirty="0">
                <a:solidFill>
                  <a:schemeClr val="accent4"/>
                </a:solidFill>
              </a:rPr>
              <a:t>https://git-scm.com/downloads</a:t>
            </a:r>
            <a:r>
              <a:rPr lang="en-US" sz="2000" dirty="0">
                <a:solidFill>
                  <a:schemeClr val="tx2"/>
                </a:solidFill>
              </a:rPr>
              <a:t>.</a:t>
            </a:r>
          </a:p>
        </p:txBody>
      </p:sp>
      <p:sp>
        <p:nvSpPr>
          <p:cNvPr id="51" name="Rectangle 50">
            <a:extLst>
              <a:ext uri="{FF2B5EF4-FFF2-40B4-BE49-F238E27FC236}">
                <a16:creationId xmlns:a16="http://schemas.microsoft.com/office/drawing/2014/main" id="{2D8964DE-AB9E-402E-8B81-8AA9BB479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3" name="Rectangle 52">
            <a:extLst>
              <a:ext uri="{FF2B5EF4-FFF2-40B4-BE49-F238E27FC236}">
                <a16:creationId xmlns:a16="http://schemas.microsoft.com/office/drawing/2014/main" id="{0361BE5E-E17F-47E3-AF50-969EA826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BA707A90-A2E6-475C-385B-E1280FE15D44}"/>
              </a:ext>
            </a:extLst>
          </p:cNvPr>
          <p:cNvPicPr>
            <a:picLocks noChangeAspect="1"/>
          </p:cNvPicPr>
          <p:nvPr/>
        </p:nvPicPr>
        <p:blipFill>
          <a:blip r:embed="rId3"/>
          <a:stretch>
            <a:fillRect/>
          </a:stretch>
        </p:blipFill>
        <p:spPr>
          <a:xfrm>
            <a:off x="1925867" y="207660"/>
            <a:ext cx="7898306" cy="5733288"/>
          </a:xfrm>
          <a:prstGeom prst="rect">
            <a:avLst/>
          </a:prstGeom>
        </p:spPr>
      </p:pic>
    </p:spTree>
    <p:extLst>
      <p:ext uri="{BB962C8B-B14F-4D97-AF65-F5344CB8AC3E}">
        <p14:creationId xmlns:p14="http://schemas.microsoft.com/office/powerpoint/2010/main" val="1604799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45479"/>
            <a:ext cx="9747821" cy="536576"/>
          </a:xfrm>
        </p:spPr>
        <p:txBody>
          <a:bodyPr vert="horz" lIns="91440" tIns="45720" rIns="91440" bIns="45720" rtlCol="0">
            <a:noAutofit/>
          </a:bodyPr>
          <a:lstStyle/>
          <a:p>
            <a:r>
              <a:rPr lang="en-US" sz="2400" dirty="0">
                <a:solidFill>
                  <a:schemeClr val="tx1">
                    <a:lumMod val="75000"/>
                  </a:schemeClr>
                </a:solidFill>
              </a:rPr>
              <a:t>Continue accepting defaults &amp; confirming (“Next”) as prompted.</a:t>
            </a:r>
            <a:br>
              <a:rPr lang="en-US" sz="2400" dirty="0">
                <a:solidFill>
                  <a:schemeClr val="tx1">
                    <a:lumMod val="75000"/>
                  </a:schemeClr>
                </a:solidFill>
              </a:rPr>
            </a:br>
            <a:r>
              <a:rPr lang="en-US" sz="2400" dirty="0">
                <a:solidFill>
                  <a:schemeClr val="tx1">
                    <a:lumMod val="75000"/>
                  </a:schemeClr>
                </a:solidFill>
              </a:rPr>
              <a:t>Exception: “</a:t>
            </a:r>
            <a:r>
              <a:rPr lang="en-US" sz="2400" b="1" dirty="0">
                <a:solidFill>
                  <a:schemeClr val="tx1">
                    <a:lumMod val="75000"/>
                  </a:schemeClr>
                </a:solidFill>
              </a:rPr>
              <a:t>Add a Git Bash Profile to Windows Terminal</a:t>
            </a:r>
            <a:r>
              <a:rPr lang="en-US" sz="2400" dirty="0">
                <a:solidFill>
                  <a:schemeClr val="tx1">
                    <a:lumMod val="75000"/>
                  </a:schemeClr>
                </a:solidFill>
              </a:rPr>
              <a:t>” is a </a:t>
            </a:r>
            <a:r>
              <a:rPr lang="en-US" sz="2400" i="1" dirty="0">
                <a:solidFill>
                  <a:schemeClr val="tx1">
                    <a:lumMod val="75000"/>
                  </a:schemeClr>
                </a:solidFill>
              </a:rPr>
              <a:t>really</a:t>
            </a:r>
            <a:r>
              <a:rPr lang="en-US" sz="2400" dirty="0">
                <a:solidFill>
                  <a:schemeClr val="tx1">
                    <a:lumMod val="75000"/>
                  </a:schemeClr>
                </a:solidFill>
              </a:rPr>
              <a:t> good idea.</a:t>
            </a:r>
          </a:p>
        </p:txBody>
      </p:sp>
      <p:pic>
        <p:nvPicPr>
          <p:cNvPr id="5" name="Picture 4">
            <a:extLst>
              <a:ext uri="{FF2B5EF4-FFF2-40B4-BE49-F238E27FC236}">
                <a16:creationId xmlns:a16="http://schemas.microsoft.com/office/drawing/2014/main" id="{1FC3C7E0-E10C-C71E-A30F-32E8E8E43054}"/>
              </a:ext>
            </a:extLst>
          </p:cNvPr>
          <p:cNvPicPr>
            <a:picLocks noChangeAspect="1"/>
          </p:cNvPicPr>
          <p:nvPr/>
        </p:nvPicPr>
        <p:blipFill>
          <a:blip r:embed="rId3"/>
          <a:stretch>
            <a:fillRect/>
          </a:stretch>
        </p:blipFill>
        <p:spPr>
          <a:xfrm>
            <a:off x="1097280" y="640081"/>
            <a:ext cx="4618858" cy="3825240"/>
          </a:xfrm>
          <a:prstGeom prst="rect">
            <a:avLst/>
          </a:prstGeom>
        </p:spPr>
      </p:pic>
    </p:spTree>
    <p:extLst>
      <p:ext uri="{BB962C8B-B14F-4D97-AF65-F5344CB8AC3E}">
        <p14:creationId xmlns:p14="http://schemas.microsoft.com/office/powerpoint/2010/main" val="373891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45479"/>
            <a:ext cx="9747821" cy="536576"/>
          </a:xfrm>
        </p:spPr>
        <p:txBody>
          <a:bodyPr vert="horz" lIns="91440" tIns="45720" rIns="91440" bIns="45720" rtlCol="0">
            <a:noAutofit/>
          </a:bodyPr>
          <a:lstStyle/>
          <a:p>
            <a:r>
              <a:rPr lang="en-US" sz="2400" dirty="0">
                <a:solidFill>
                  <a:schemeClr val="tx1">
                    <a:lumMod val="75000"/>
                  </a:schemeClr>
                </a:solidFill>
              </a:rPr>
              <a:t>Unless you know Vim or </a:t>
            </a:r>
            <a:r>
              <a:rPr lang="en-US" sz="2400" i="1" dirty="0">
                <a:solidFill>
                  <a:schemeClr val="tx1">
                    <a:lumMod val="75000"/>
                  </a:schemeClr>
                </a:solidFill>
              </a:rPr>
              <a:t>really</a:t>
            </a:r>
            <a:r>
              <a:rPr lang="en-US" sz="2400" dirty="0">
                <a:solidFill>
                  <a:schemeClr val="tx1">
                    <a:lumMod val="75000"/>
                  </a:schemeClr>
                </a:solidFill>
              </a:rPr>
              <a:t> prefer a different editor, use Notepad.</a:t>
            </a:r>
          </a:p>
        </p:txBody>
      </p:sp>
      <p:pic>
        <p:nvPicPr>
          <p:cNvPr id="4" name="Picture 3">
            <a:extLst>
              <a:ext uri="{FF2B5EF4-FFF2-40B4-BE49-F238E27FC236}">
                <a16:creationId xmlns:a16="http://schemas.microsoft.com/office/drawing/2014/main" id="{6E2E060A-0E41-50B1-75A1-6A97485BA7E4}"/>
              </a:ext>
            </a:extLst>
          </p:cNvPr>
          <p:cNvPicPr>
            <a:picLocks noChangeAspect="1"/>
          </p:cNvPicPr>
          <p:nvPr/>
        </p:nvPicPr>
        <p:blipFill>
          <a:blip r:embed="rId3"/>
          <a:stretch>
            <a:fillRect/>
          </a:stretch>
        </p:blipFill>
        <p:spPr>
          <a:xfrm>
            <a:off x="1097280" y="640081"/>
            <a:ext cx="4618858" cy="3825240"/>
          </a:xfrm>
          <a:prstGeom prst="rect">
            <a:avLst/>
          </a:prstGeom>
        </p:spPr>
      </p:pic>
    </p:spTree>
    <p:extLst>
      <p:ext uri="{BB962C8B-B14F-4D97-AF65-F5344CB8AC3E}">
        <p14:creationId xmlns:p14="http://schemas.microsoft.com/office/powerpoint/2010/main" val="212388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45479"/>
            <a:ext cx="9747821" cy="536576"/>
          </a:xfrm>
        </p:spPr>
        <p:txBody>
          <a:bodyPr vert="horz" lIns="91440" tIns="45720" rIns="91440" bIns="45720" rtlCol="0">
            <a:normAutofit/>
          </a:bodyPr>
          <a:lstStyle/>
          <a:p>
            <a:r>
              <a:rPr lang="en-US" sz="2400" dirty="0">
                <a:solidFill>
                  <a:schemeClr val="tx1">
                    <a:lumMod val="75000"/>
                  </a:schemeClr>
                </a:solidFill>
              </a:rPr>
              <a:t>The modern de facto name for the default branch is “main.”</a:t>
            </a:r>
          </a:p>
        </p:txBody>
      </p:sp>
      <p:pic>
        <p:nvPicPr>
          <p:cNvPr id="5" name="Picture 4">
            <a:extLst>
              <a:ext uri="{FF2B5EF4-FFF2-40B4-BE49-F238E27FC236}">
                <a16:creationId xmlns:a16="http://schemas.microsoft.com/office/drawing/2014/main" id="{CC7C4D3E-EEE7-7218-B3B0-D6E61F4D0866}"/>
              </a:ext>
            </a:extLst>
          </p:cNvPr>
          <p:cNvPicPr>
            <a:picLocks noChangeAspect="1"/>
          </p:cNvPicPr>
          <p:nvPr/>
        </p:nvPicPr>
        <p:blipFill>
          <a:blip r:embed="rId3"/>
          <a:stretch>
            <a:fillRect/>
          </a:stretch>
        </p:blipFill>
        <p:spPr>
          <a:xfrm>
            <a:off x="1097280" y="640081"/>
            <a:ext cx="4618858" cy="3825240"/>
          </a:xfrm>
          <a:prstGeom prst="rect">
            <a:avLst/>
          </a:prstGeom>
        </p:spPr>
      </p:pic>
    </p:spTree>
    <p:extLst>
      <p:ext uri="{BB962C8B-B14F-4D97-AF65-F5344CB8AC3E}">
        <p14:creationId xmlns:p14="http://schemas.microsoft.com/office/powerpoint/2010/main" val="169830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77191"/>
            <a:ext cx="9747821" cy="536576"/>
          </a:xfrm>
        </p:spPr>
        <p:txBody>
          <a:bodyPr vert="horz" lIns="91440" tIns="45720" rIns="91440" bIns="45720" rtlCol="0">
            <a:noAutofit/>
          </a:bodyPr>
          <a:lstStyle/>
          <a:p>
            <a:r>
              <a:rPr lang="en-US" sz="2400" dirty="0">
                <a:solidFill>
                  <a:schemeClr val="tx1">
                    <a:lumMod val="75000"/>
                  </a:schemeClr>
                </a:solidFill>
              </a:rPr>
              <a:t>Accept the recommended option here, and all defaults for the rest of the install process.</a:t>
            </a:r>
            <a:br>
              <a:rPr lang="en-US" sz="2400" dirty="0">
                <a:solidFill>
                  <a:schemeClr val="tx1">
                    <a:lumMod val="75000"/>
                  </a:schemeClr>
                </a:solidFill>
              </a:rPr>
            </a:br>
            <a:r>
              <a:rPr lang="en-US" sz="2400" dirty="0">
                <a:solidFill>
                  <a:schemeClr val="tx1">
                    <a:lumMod val="75000"/>
                  </a:schemeClr>
                </a:solidFill>
              </a:rPr>
              <a:t>(You can safely </a:t>
            </a:r>
            <a:r>
              <a:rPr lang="en-US" sz="2400" i="1" dirty="0">
                <a:solidFill>
                  <a:schemeClr val="tx1">
                    <a:lumMod val="75000"/>
                  </a:schemeClr>
                </a:solidFill>
              </a:rPr>
              <a:t>uncheck</a:t>
            </a:r>
            <a:r>
              <a:rPr lang="en-US" sz="2400" dirty="0">
                <a:solidFill>
                  <a:schemeClr val="tx1">
                    <a:lumMod val="75000"/>
                  </a:schemeClr>
                </a:solidFill>
              </a:rPr>
              <a:t> the box at the end to view the release notes.)</a:t>
            </a:r>
          </a:p>
        </p:txBody>
      </p:sp>
      <p:pic>
        <p:nvPicPr>
          <p:cNvPr id="4" name="Picture 3">
            <a:extLst>
              <a:ext uri="{FF2B5EF4-FFF2-40B4-BE49-F238E27FC236}">
                <a16:creationId xmlns:a16="http://schemas.microsoft.com/office/drawing/2014/main" id="{62B2D1F9-0663-982C-D433-3CBC68125C41}"/>
              </a:ext>
            </a:extLst>
          </p:cNvPr>
          <p:cNvPicPr>
            <a:picLocks noChangeAspect="1"/>
          </p:cNvPicPr>
          <p:nvPr/>
        </p:nvPicPr>
        <p:blipFill>
          <a:blip r:embed="rId3"/>
          <a:stretch>
            <a:fillRect/>
          </a:stretch>
        </p:blipFill>
        <p:spPr>
          <a:xfrm>
            <a:off x="1097280" y="640081"/>
            <a:ext cx="4618858" cy="3825240"/>
          </a:xfrm>
          <a:prstGeom prst="rect">
            <a:avLst/>
          </a:prstGeom>
        </p:spPr>
      </p:pic>
    </p:spTree>
    <p:extLst>
      <p:ext uri="{BB962C8B-B14F-4D97-AF65-F5344CB8AC3E}">
        <p14:creationId xmlns:p14="http://schemas.microsoft.com/office/powerpoint/2010/main" val="2055784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77191"/>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git</a:t>
            </a:r>
            <a:r>
              <a:rPr lang="en-US" sz="2000" dirty="0">
                <a:solidFill>
                  <a:schemeClr val="tx1">
                    <a:lumMod val="75000"/>
                  </a:schemeClr>
                </a:solidFill>
                <a:latin typeface="Bitstream Vera Sans Mono" panose="020B0609030804020204" pitchFamily="49" charset="0"/>
              </a:rPr>
              <a:t> --version</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config</a:t>
            </a:r>
            <a:r>
              <a:rPr lang="en-US" sz="2000" dirty="0">
                <a:solidFill>
                  <a:schemeClr val="tx1">
                    <a:lumMod val="75000"/>
                  </a:schemeClr>
                </a:solidFill>
                <a:latin typeface="Bitstream Vera Sans Mono" panose="020B0609030804020204" pitchFamily="49" charset="0"/>
              </a:rPr>
              <a:t> --global user.name "Your Name"</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config</a:t>
            </a:r>
            <a:r>
              <a:rPr lang="en-US" sz="2000" dirty="0">
                <a:solidFill>
                  <a:schemeClr val="tx1">
                    <a:lumMod val="75000"/>
                  </a:schemeClr>
                </a:solidFill>
                <a:latin typeface="Bitstream Vera Sans Mono" panose="020B0609030804020204" pitchFamily="49" charset="0"/>
              </a:rPr>
              <a:t> --global </a:t>
            </a:r>
            <a:r>
              <a:rPr lang="en-US" sz="2000" dirty="0" err="1">
                <a:solidFill>
                  <a:schemeClr val="tx1">
                    <a:lumMod val="75000"/>
                  </a:schemeClr>
                </a:solidFill>
                <a:latin typeface="Bitstream Vera Sans Mono" panose="020B0609030804020204" pitchFamily="49" charset="0"/>
              </a:rPr>
              <a:t>user.email</a:t>
            </a:r>
            <a:r>
              <a:rPr lang="en-US" sz="2000" dirty="0">
                <a:solidFill>
                  <a:schemeClr val="tx1">
                    <a:lumMod val="75000"/>
                  </a:schemeClr>
                </a:solidFill>
                <a:latin typeface="Bitstream Vera Sans Mono" panose="020B0609030804020204" pitchFamily="49" charset="0"/>
              </a:rPr>
              <a:t> "you@kent.edu"</a:t>
            </a:r>
          </a:p>
        </p:txBody>
      </p:sp>
      <p:pic>
        <p:nvPicPr>
          <p:cNvPr id="5" name="Picture 4">
            <a:extLst>
              <a:ext uri="{FF2B5EF4-FFF2-40B4-BE49-F238E27FC236}">
                <a16:creationId xmlns:a16="http://schemas.microsoft.com/office/drawing/2014/main" id="{0342469B-B5F9-41FB-4D6F-228EA3C3406B}"/>
              </a:ext>
            </a:extLst>
          </p:cNvPr>
          <p:cNvPicPr>
            <a:picLocks noChangeAspect="1"/>
          </p:cNvPicPr>
          <p:nvPr/>
        </p:nvPicPr>
        <p:blipFill>
          <a:blip r:embed="rId3"/>
          <a:stretch>
            <a:fillRect/>
          </a:stretch>
        </p:blipFill>
        <p:spPr>
          <a:xfrm>
            <a:off x="1097280" y="640081"/>
            <a:ext cx="7356232" cy="3825240"/>
          </a:xfrm>
          <a:prstGeom prst="rect">
            <a:avLst/>
          </a:prstGeom>
        </p:spPr>
      </p:pic>
    </p:spTree>
    <p:extLst>
      <p:ext uri="{BB962C8B-B14F-4D97-AF65-F5344CB8AC3E}">
        <p14:creationId xmlns:p14="http://schemas.microsoft.com/office/powerpoint/2010/main" val="404370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43C93-6594-7673-6FCE-D3DB97654FCB}"/>
              </a:ext>
            </a:extLst>
          </p:cNvPr>
          <p:cNvSpPr>
            <a:spLocks noGrp="1"/>
          </p:cNvSpPr>
          <p:nvPr>
            <p:ph type="title"/>
          </p:nvPr>
        </p:nvSpPr>
        <p:spPr>
          <a:xfrm>
            <a:off x="1261872" y="368300"/>
            <a:ext cx="8263128" cy="4470399"/>
          </a:xfrm>
          <a:noFill/>
        </p:spPr>
        <p:txBody>
          <a:bodyPr vert="horz" lIns="91440" tIns="27432" rIns="91440" bIns="45720" rtlCol="0" anchor="ctr">
            <a:normAutofit fontScale="90000"/>
          </a:bodyPr>
          <a:lstStyle/>
          <a:p>
            <a:r>
              <a:rPr lang="en-US" sz="6000" i="1" dirty="0">
                <a:solidFill>
                  <a:schemeClr val="bg2"/>
                </a:solidFill>
              </a:rPr>
              <a:t>ASIDE:</a:t>
            </a:r>
            <a:br>
              <a:rPr lang="en-US" sz="6000" dirty="0">
                <a:solidFill>
                  <a:srgbClr val="FFFFFF"/>
                </a:solidFill>
              </a:rPr>
            </a:br>
            <a:r>
              <a:rPr lang="en-US" sz="6000" dirty="0">
                <a:solidFill>
                  <a:srgbClr val="FFFFFF"/>
                </a:solidFill>
              </a:rPr>
              <a:t>Be careful when typing into</a:t>
            </a:r>
            <a:br>
              <a:rPr lang="en-US" sz="6000" dirty="0">
                <a:solidFill>
                  <a:srgbClr val="FFFFFF"/>
                </a:solidFill>
              </a:rPr>
            </a:br>
            <a:r>
              <a:rPr lang="en-US" sz="6000" dirty="0">
                <a:solidFill>
                  <a:srgbClr val="FFFFFF"/>
                </a:solidFill>
              </a:rPr>
              <a:t>or copying from</a:t>
            </a:r>
            <a:br>
              <a:rPr lang="en-US" sz="6000" dirty="0">
                <a:solidFill>
                  <a:srgbClr val="FFFFFF"/>
                </a:solidFill>
              </a:rPr>
            </a:br>
            <a:r>
              <a:rPr lang="en-US" sz="6000" dirty="0">
                <a:solidFill>
                  <a:srgbClr val="FFFFFF"/>
                </a:solidFill>
              </a:rPr>
              <a:t>any “non-plaintext” source!</a:t>
            </a:r>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a:bodyPr>
          <a:lstStyle/>
          <a:p>
            <a:endParaRPr lang="en-US" sz="2800" dirty="0">
              <a:solidFill>
                <a:schemeClr val="tx1"/>
              </a:solidFill>
            </a:endParaRPr>
          </a:p>
        </p:txBody>
      </p:sp>
    </p:spTree>
    <p:extLst>
      <p:ext uri="{BB962C8B-B14F-4D97-AF65-F5344CB8AC3E}">
        <p14:creationId xmlns:p14="http://schemas.microsoft.com/office/powerpoint/2010/main" val="3147598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4" name="Rectangle 23">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EEA75-4203-9633-E942-2052E9525C2C}"/>
              </a:ext>
            </a:extLst>
          </p:cNvPr>
          <p:cNvSpPr>
            <a:spLocks noGrp="1"/>
          </p:cNvSpPr>
          <p:nvPr>
            <p:ph type="title"/>
          </p:nvPr>
        </p:nvSpPr>
        <p:spPr>
          <a:xfrm>
            <a:off x="1442594" y="758952"/>
            <a:ext cx="9056876" cy="4041648"/>
          </a:xfrm>
        </p:spPr>
        <p:txBody>
          <a:bodyPr vert="horz" lIns="91440" tIns="27432" rIns="91440" bIns="45720" rtlCol="0" anchor="b">
            <a:normAutofit/>
          </a:bodyPr>
          <a:lstStyle/>
          <a:p>
            <a:r>
              <a:rPr lang="en-US">
                <a:solidFill>
                  <a:schemeClr val="tx1"/>
                </a:solidFill>
              </a:rPr>
              <a:t>Management</a:t>
            </a:r>
          </a:p>
        </p:txBody>
      </p:sp>
      <p:sp>
        <p:nvSpPr>
          <p:cNvPr id="3" name="Text Placeholder 2">
            <a:extLst>
              <a:ext uri="{FF2B5EF4-FFF2-40B4-BE49-F238E27FC236}">
                <a16:creationId xmlns:a16="http://schemas.microsoft.com/office/drawing/2014/main" id="{6D654FFE-0D3B-1785-AABC-AE891B7965EA}"/>
              </a:ext>
            </a:extLst>
          </p:cNvPr>
          <p:cNvSpPr>
            <a:spLocks noGrp="1"/>
          </p:cNvSpPr>
          <p:nvPr>
            <p:ph type="body" idx="1"/>
          </p:nvPr>
        </p:nvSpPr>
        <p:spPr>
          <a:xfrm>
            <a:off x="1442594" y="4800600"/>
            <a:ext cx="9056876" cy="1691640"/>
          </a:xfrm>
        </p:spPr>
        <p:txBody>
          <a:bodyPr vert="horz" lIns="91440" tIns="45720" rIns="91440" bIns="45720" rtlCol="0">
            <a:normAutofit/>
          </a:bodyPr>
          <a:lstStyle/>
          <a:p>
            <a:r>
              <a:rPr lang="en-US" dirty="0">
                <a:solidFill>
                  <a:schemeClr val="tx2"/>
                </a:solidFill>
              </a:rPr>
              <a:t>Create your project and its </a:t>
            </a:r>
            <a:r>
              <a:rPr lang="en-US" i="1" dirty="0">
                <a:solidFill>
                  <a:schemeClr val="accent4"/>
                </a:solidFill>
              </a:rPr>
              <a:t>virtual environment</a:t>
            </a:r>
            <a:r>
              <a:rPr lang="en-US" dirty="0">
                <a:solidFill>
                  <a:schemeClr val="tx2"/>
                </a:solidFill>
              </a:rPr>
              <a:t>.</a:t>
            </a:r>
          </a:p>
          <a:p>
            <a:r>
              <a:rPr lang="en-US" dirty="0">
                <a:solidFill>
                  <a:schemeClr val="tx2"/>
                </a:solidFill>
              </a:rPr>
              <a:t>Install </a:t>
            </a:r>
            <a:r>
              <a:rPr lang="en-US" i="1" dirty="0">
                <a:solidFill>
                  <a:schemeClr val="accent4"/>
                </a:solidFill>
              </a:rPr>
              <a:t>3</a:t>
            </a:r>
            <a:r>
              <a:rPr lang="en-US" i="1" baseline="30000" dirty="0">
                <a:solidFill>
                  <a:schemeClr val="accent4"/>
                </a:solidFill>
              </a:rPr>
              <a:t>rd</a:t>
            </a:r>
            <a:r>
              <a:rPr lang="en-US" i="1" dirty="0">
                <a:solidFill>
                  <a:schemeClr val="accent4"/>
                </a:solidFill>
              </a:rPr>
              <a:t> party libraries</a:t>
            </a:r>
            <a:r>
              <a:rPr lang="en-US" dirty="0">
                <a:solidFill>
                  <a:schemeClr val="tx2"/>
                </a:solidFill>
              </a:rPr>
              <a:t> into your project </a:t>
            </a:r>
            <a:r>
              <a:rPr lang="en-US" i="1" dirty="0">
                <a:solidFill>
                  <a:schemeClr val="accent4"/>
                </a:solidFill>
              </a:rPr>
              <a:t>virtual environment</a:t>
            </a:r>
            <a:r>
              <a:rPr lang="en-US" dirty="0">
                <a:solidFill>
                  <a:schemeClr val="tx2"/>
                </a:solidFill>
              </a:rPr>
              <a:t>.</a:t>
            </a:r>
          </a:p>
          <a:p>
            <a:r>
              <a:rPr lang="en-US" dirty="0">
                <a:solidFill>
                  <a:schemeClr val="tx2"/>
                </a:solidFill>
              </a:rPr>
              <a:t>Initialize your project’s Git </a:t>
            </a:r>
            <a:r>
              <a:rPr lang="en-US" i="1" dirty="0">
                <a:solidFill>
                  <a:schemeClr val="accent4"/>
                </a:solidFill>
              </a:rPr>
              <a:t>repository</a:t>
            </a:r>
            <a:r>
              <a:rPr lang="en-US" dirty="0">
                <a:solidFill>
                  <a:schemeClr val="tx2"/>
                </a:solidFill>
              </a:rPr>
              <a:t> and make your first </a:t>
            </a:r>
            <a:r>
              <a:rPr lang="en-US" i="1" dirty="0">
                <a:solidFill>
                  <a:schemeClr val="accent4"/>
                </a:solidFill>
              </a:rPr>
              <a:t>commit</a:t>
            </a:r>
            <a:r>
              <a:rPr lang="en-US" dirty="0">
                <a:solidFill>
                  <a:schemeClr val="tx2"/>
                </a:solidFill>
              </a:rPr>
              <a:t>.</a:t>
            </a:r>
          </a:p>
        </p:txBody>
      </p:sp>
      <p:sp>
        <p:nvSpPr>
          <p:cNvPr id="26" name="Rectangle 25">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47320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EBB8E8-DF34-46B4-8697-0D8C8DB6D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376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D819C-12B2-130E-86A2-D96FCAB4E82B}"/>
              </a:ext>
            </a:extLst>
          </p:cNvPr>
          <p:cNvSpPr>
            <a:spLocks noGrp="1"/>
          </p:cNvSpPr>
          <p:nvPr>
            <p:ph type="ctrTitle"/>
          </p:nvPr>
        </p:nvSpPr>
        <p:spPr>
          <a:xfrm>
            <a:off x="899160" y="2769195"/>
            <a:ext cx="6059962" cy="658399"/>
          </a:xfrm>
        </p:spPr>
        <p:txBody>
          <a:bodyPr anchor="ctr">
            <a:normAutofit fontScale="90000"/>
          </a:bodyPr>
          <a:lstStyle/>
          <a:p>
            <a:r>
              <a:rPr lang="en-US" sz="4000" b="1" dirty="0">
                <a:solidFill>
                  <a:srgbClr val="FFFFFF"/>
                </a:solidFill>
                <a:latin typeface="Seaford" panose="020F0502020204030204" pitchFamily="2" charset="0"/>
              </a:rPr>
              <a:t>Why I should learn Python</a:t>
            </a:r>
          </a:p>
        </p:txBody>
      </p:sp>
      <p:sp useBgFill="1">
        <p:nvSpPr>
          <p:cNvPr id="10" name="Rectangle 9">
            <a:extLst>
              <a:ext uri="{FF2B5EF4-FFF2-40B4-BE49-F238E27FC236}">
                <a16:creationId xmlns:a16="http://schemas.microsoft.com/office/drawing/2014/main" id="{35417EB8-D7CD-427B-B5E9-9A88C85B4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ABB4B243-B5D9-4B56-B29F-6356B903B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3761" y="-2812"/>
            <a:ext cx="4059079"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278CDA-1405-A26A-C80A-CEE6AADA4EC2}"/>
              </a:ext>
            </a:extLst>
          </p:cNvPr>
          <p:cNvSpPr>
            <a:spLocks noGrp="1"/>
          </p:cNvSpPr>
          <p:nvPr>
            <p:ph type="subTitle" idx="1"/>
          </p:nvPr>
        </p:nvSpPr>
        <p:spPr>
          <a:xfrm>
            <a:off x="7588603" y="931862"/>
            <a:ext cx="3358797" cy="5087938"/>
          </a:xfrm>
          <a:noFill/>
        </p:spPr>
        <p:txBody>
          <a:bodyPr anchor="ctr">
            <a:normAutofit fontScale="92500" lnSpcReduction="20000"/>
          </a:bodyPr>
          <a:lstStyle/>
          <a:p>
            <a:pPr marL="342900" indent="-342900">
              <a:buFont typeface="Wingdings" panose="05000000000000000000" pitchFamily="2" charset="2"/>
              <a:buChar char="ü"/>
            </a:pPr>
            <a:r>
              <a:rPr lang="en-US" sz="2000" b="1" dirty="0">
                <a:solidFill>
                  <a:schemeClr val="accent1"/>
                </a:solidFill>
                <a:latin typeface="Seaford Display" panose="020F0502020204030204" pitchFamily="2" charset="0"/>
              </a:rPr>
              <a:t>Aerospace</a:t>
            </a:r>
            <a:r>
              <a:rPr lang="en-US" sz="2000" b="1" dirty="0">
                <a:solidFill>
                  <a:schemeClr val="tx1"/>
                </a:solidFill>
                <a:latin typeface="Seaford Display" panose="020F0502020204030204" pitchFamily="2" charset="0"/>
              </a:rPr>
              <a:t>:</a:t>
            </a:r>
            <a:r>
              <a:rPr lang="en-US" sz="2000" dirty="0">
                <a:solidFill>
                  <a:schemeClr val="tx1"/>
                </a:solidFill>
                <a:latin typeface="Seaford Display" panose="020F0502020204030204" pitchFamily="2" charset="0"/>
              </a:rPr>
              <a:t> used extensively by NASA, including the </a:t>
            </a:r>
            <a:r>
              <a:rPr lang="en-US" sz="2000" dirty="0">
                <a:solidFill>
                  <a:schemeClr val="tx1"/>
                </a:solidFill>
                <a:latin typeface="Seaford Display" panose="020F0502020204030204" pitchFamily="2" charset="0"/>
                <a:hlinkClick r:id="rId3"/>
              </a:rPr>
              <a:t>Aviary and OpenMDAO</a:t>
            </a:r>
            <a:r>
              <a:rPr lang="en-US" sz="2000" dirty="0">
                <a:solidFill>
                  <a:schemeClr val="tx1"/>
                </a:solidFill>
                <a:latin typeface="Seaford Display" panose="020F0502020204030204" pitchFamily="2" charset="0"/>
              </a:rPr>
              <a:t> frameworks</a:t>
            </a:r>
          </a:p>
          <a:p>
            <a:pPr marL="342900" indent="-342900">
              <a:buFont typeface="Wingdings" panose="05000000000000000000" pitchFamily="2" charset="2"/>
              <a:buChar char="ü"/>
            </a:pPr>
            <a:r>
              <a:rPr lang="en-US" sz="2000" b="1" dirty="0">
                <a:solidFill>
                  <a:schemeClr val="accent1"/>
                </a:solidFill>
                <a:latin typeface="Seaford Display" panose="020F0502020204030204" pitchFamily="2" charset="0"/>
              </a:rPr>
              <a:t>Mechatronics</a:t>
            </a:r>
            <a:r>
              <a:rPr lang="en-US" sz="2000" b="1" dirty="0">
                <a:solidFill>
                  <a:schemeClr val="tx1"/>
                </a:solidFill>
                <a:latin typeface="Seaford Display" panose="020F0502020204030204" pitchFamily="2" charset="0"/>
              </a:rPr>
              <a:t>:</a:t>
            </a:r>
            <a:r>
              <a:rPr lang="en-US" sz="2000" dirty="0">
                <a:solidFill>
                  <a:schemeClr val="tx1"/>
                </a:solidFill>
                <a:latin typeface="Seaford Display" panose="020F0502020204030204" pitchFamily="2" charset="0"/>
              </a:rPr>
              <a:t> ease of interfacing with hardware, processing sensor data, and controlling actuators makes it ideal for rapid prototyping</a:t>
            </a:r>
          </a:p>
          <a:p>
            <a:pPr marL="342900" indent="-342900">
              <a:buFont typeface="Wingdings" panose="05000000000000000000" pitchFamily="2" charset="2"/>
              <a:buChar char="ü"/>
            </a:pPr>
            <a:r>
              <a:rPr lang="en-US" sz="2000" b="1" dirty="0">
                <a:solidFill>
                  <a:schemeClr val="accent1"/>
                </a:solidFill>
                <a:latin typeface="Seaford Display" panose="020F0502020204030204" pitchFamily="2" charset="0"/>
              </a:rPr>
              <a:t>In demand</a:t>
            </a:r>
            <a:r>
              <a:rPr lang="en-US" sz="2000" b="1" dirty="0">
                <a:solidFill>
                  <a:schemeClr val="tx1"/>
                </a:solidFill>
                <a:latin typeface="Seaford Display" panose="020F0502020204030204" pitchFamily="2" charset="0"/>
              </a:rPr>
              <a:t>:</a:t>
            </a:r>
            <a:r>
              <a:rPr lang="en-US" sz="2000" dirty="0">
                <a:solidFill>
                  <a:schemeClr val="tx1"/>
                </a:solidFill>
                <a:latin typeface="Seaford Display" panose="020F0502020204030204" pitchFamily="2" charset="0"/>
              </a:rPr>
              <a:t> consistently ranked in the top three languages by </a:t>
            </a:r>
            <a:r>
              <a:rPr lang="en-US" sz="2000" dirty="0">
                <a:solidFill>
                  <a:schemeClr val="tx1"/>
                </a:solidFill>
                <a:latin typeface="Seaford Display" panose="020F0502020204030204" pitchFamily="2" charset="0"/>
                <a:hlinkClick r:id="rId4"/>
              </a:rPr>
              <a:t>GitHub</a:t>
            </a:r>
            <a:r>
              <a:rPr lang="en-US" sz="2000" dirty="0">
                <a:solidFill>
                  <a:schemeClr val="tx1"/>
                </a:solidFill>
                <a:latin typeface="Seaford Display" panose="020F0502020204030204" pitchFamily="2" charset="0"/>
              </a:rPr>
              <a:t> and </a:t>
            </a:r>
            <a:r>
              <a:rPr lang="en-US" sz="2000" dirty="0">
                <a:solidFill>
                  <a:schemeClr val="tx1"/>
                </a:solidFill>
                <a:latin typeface="Seaford Display" panose="020F0502020204030204" pitchFamily="2" charset="0"/>
                <a:hlinkClick r:id="rId5"/>
              </a:rPr>
              <a:t>StackOverflow</a:t>
            </a:r>
            <a:r>
              <a:rPr lang="en-US" sz="2000" dirty="0">
                <a:solidFill>
                  <a:schemeClr val="tx1"/>
                </a:solidFill>
                <a:latin typeface="Seaford Display" panose="020F0502020204030204" pitchFamily="2" charset="0"/>
              </a:rPr>
              <a:t>; the most popular language in the world according to </a:t>
            </a:r>
            <a:r>
              <a:rPr lang="en-US" sz="2000" dirty="0">
                <a:solidFill>
                  <a:schemeClr val="tx1"/>
                </a:solidFill>
                <a:latin typeface="Seaford Display" panose="020F0502020204030204" pitchFamily="2" charset="0"/>
                <a:hlinkClick r:id="rId6"/>
              </a:rPr>
              <a:t>PYPL</a:t>
            </a:r>
            <a:endParaRPr lang="en-US" sz="2000" dirty="0">
              <a:solidFill>
                <a:schemeClr val="tx1"/>
              </a:solidFill>
              <a:latin typeface="Seaford Display" panose="020F0502020204030204" pitchFamily="2" charset="0"/>
            </a:endParaRPr>
          </a:p>
          <a:p>
            <a:pPr marL="342900" indent="-342900">
              <a:buFont typeface="Wingdings" panose="05000000000000000000" pitchFamily="2" charset="2"/>
              <a:buChar char="ü"/>
            </a:pPr>
            <a:r>
              <a:rPr lang="en-US" sz="2000" b="1" dirty="0">
                <a:solidFill>
                  <a:schemeClr val="accent1"/>
                </a:solidFill>
                <a:latin typeface="Seaford Display" panose="020F0502020204030204" pitchFamily="2" charset="0"/>
              </a:rPr>
              <a:t>Cost effective</a:t>
            </a:r>
            <a:r>
              <a:rPr lang="en-US" sz="2000" b="1" dirty="0">
                <a:solidFill>
                  <a:schemeClr val="tx1"/>
                </a:solidFill>
                <a:latin typeface="Seaford Display" panose="020F0502020204030204" pitchFamily="2" charset="0"/>
              </a:rPr>
              <a:t>:</a:t>
            </a:r>
            <a:r>
              <a:rPr lang="en-US" sz="2000" dirty="0">
                <a:solidFill>
                  <a:schemeClr val="tx1"/>
                </a:solidFill>
                <a:latin typeface="Seaford Display" panose="020F0502020204030204" pitchFamily="2" charset="0"/>
              </a:rPr>
              <a:t> open-source and free to use for all (NO licensing fees)</a:t>
            </a:r>
          </a:p>
        </p:txBody>
      </p:sp>
      <p:sp>
        <p:nvSpPr>
          <p:cNvPr id="4" name="TextBox 3">
            <a:extLst>
              <a:ext uri="{FF2B5EF4-FFF2-40B4-BE49-F238E27FC236}">
                <a16:creationId xmlns:a16="http://schemas.microsoft.com/office/drawing/2014/main" id="{12D157C5-3879-D3AD-D676-CAB3AB9AF81E}"/>
              </a:ext>
            </a:extLst>
          </p:cNvPr>
          <p:cNvSpPr txBox="1"/>
          <p:nvPr/>
        </p:nvSpPr>
        <p:spPr>
          <a:xfrm>
            <a:off x="899160" y="3429000"/>
            <a:ext cx="4432853" cy="461665"/>
          </a:xfrm>
          <a:prstGeom prst="rect">
            <a:avLst/>
          </a:prstGeom>
          <a:noFill/>
        </p:spPr>
        <p:txBody>
          <a:bodyPr wrap="square" rtlCol="0">
            <a:spAutoFit/>
          </a:bodyPr>
          <a:lstStyle/>
          <a:p>
            <a:r>
              <a:rPr lang="en-US" sz="2400" dirty="0">
                <a:solidFill>
                  <a:schemeClr val="tx2"/>
                </a:solidFill>
              </a:rPr>
              <a:t>as an engineering student</a:t>
            </a:r>
          </a:p>
        </p:txBody>
      </p:sp>
    </p:spTree>
    <p:extLst>
      <p:ext uri="{BB962C8B-B14F-4D97-AF65-F5344CB8AC3E}">
        <p14:creationId xmlns:p14="http://schemas.microsoft.com/office/powerpoint/2010/main" val="16637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5" presetClass="emph" presetSubtype="0" fill="hold" nodeType="withEffect">
                                  <p:stCondLst>
                                    <p:cond delay="0"/>
                                  </p:stCondLst>
                                  <p:childTnLst>
                                    <p:animClr clrSpc="hsl" dir="cw">
                                      <p:cBhvr override="childStyle">
                                        <p:cTn id="16" dur="500" fill="hold"/>
                                        <p:tgtEl>
                                          <p:spTgt spid="3">
                                            <p:txEl>
                                              <p:pRg st="0" end="0"/>
                                            </p:txEl>
                                          </p:spTgt>
                                        </p:tgtEl>
                                        <p:attrNameLst>
                                          <p:attrName>style.color</p:attrName>
                                        </p:attrNameLst>
                                      </p:cBhvr>
                                      <p:by>
                                        <p:hsl h="0" s="-70588" l="0"/>
                                      </p:by>
                                    </p:animClr>
                                    <p:animClr clrSpc="hsl" dir="cw">
                                      <p:cBhvr>
                                        <p:cTn id="17" dur="500" fill="hold"/>
                                        <p:tgtEl>
                                          <p:spTgt spid="3">
                                            <p:txEl>
                                              <p:pRg st="0" end="0"/>
                                            </p:txEl>
                                          </p:spTgt>
                                        </p:tgtEl>
                                        <p:attrNameLst>
                                          <p:attrName>fillcolor</p:attrName>
                                        </p:attrNameLst>
                                      </p:cBhvr>
                                      <p:by>
                                        <p:hsl h="0" s="-70588" l="0"/>
                                      </p:by>
                                    </p:animClr>
                                    <p:animClr clrSpc="hsl" dir="cw">
                                      <p:cBhvr>
                                        <p:cTn id="18" dur="500" fill="hold"/>
                                        <p:tgtEl>
                                          <p:spTgt spid="3">
                                            <p:txEl>
                                              <p:pRg st="0" end="0"/>
                                            </p:txEl>
                                          </p:spTgt>
                                        </p:tgtEl>
                                        <p:attrNameLst>
                                          <p:attrName>stroke.color</p:attrName>
                                        </p:attrNameLst>
                                      </p:cBhvr>
                                      <p:by>
                                        <p:hsl h="0" s="-70588" l="0"/>
                                      </p:by>
                                    </p:animClr>
                                    <p:set>
                                      <p:cBhvr>
                                        <p:cTn id="19" dur="500" fill="hold"/>
                                        <p:tgtEl>
                                          <p:spTgt spid="3">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5" presetClass="emph" presetSubtype="0" fill="hold" nodeType="withEffect">
                                  <p:stCondLst>
                                    <p:cond delay="0"/>
                                  </p:stCondLst>
                                  <p:childTnLst>
                                    <p:animClr clrSpc="hsl" dir="cw">
                                      <p:cBhvr override="childStyle">
                                        <p:cTn id="27" dur="500" fill="hold"/>
                                        <p:tgtEl>
                                          <p:spTgt spid="3">
                                            <p:txEl>
                                              <p:pRg st="1" end="1"/>
                                            </p:txEl>
                                          </p:spTgt>
                                        </p:tgtEl>
                                        <p:attrNameLst>
                                          <p:attrName>style.color</p:attrName>
                                        </p:attrNameLst>
                                      </p:cBhvr>
                                      <p:by>
                                        <p:hsl h="0" s="-70588" l="0"/>
                                      </p:by>
                                    </p:animClr>
                                    <p:animClr clrSpc="hsl" dir="cw">
                                      <p:cBhvr>
                                        <p:cTn id="28" dur="500" fill="hold"/>
                                        <p:tgtEl>
                                          <p:spTgt spid="3">
                                            <p:txEl>
                                              <p:pRg st="1" end="1"/>
                                            </p:txEl>
                                          </p:spTgt>
                                        </p:tgtEl>
                                        <p:attrNameLst>
                                          <p:attrName>fillcolor</p:attrName>
                                        </p:attrNameLst>
                                      </p:cBhvr>
                                      <p:by>
                                        <p:hsl h="0" s="-70588" l="0"/>
                                      </p:by>
                                    </p:animClr>
                                    <p:animClr clrSpc="hsl" dir="cw">
                                      <p:cBhvr>
                                        <p:cTn id="29" dur="500" fill="hold"/>
                                        <p:tgtEl>
                                          <p:spTgt spid="3">
                                            <p:txEl>
                                              <p:pRg st="1" end="1"/>
                                            </p:txEl>
                                          </p:spTgt>
                                        </p:tgtEl>
                                        <p:attrNameLst>
                                          <p:attrName>stroke.color</p:attrName>
                                        </p:attrNameLst>
                                      </p:cBhvr>
                                      <p:by>
                                        <p:hsl h="0" s="-70588" l="0"/>
                                      </p:by>
                                    </p:animClr>
                                    <p:set>
                                      <p:cBhvr>
                                        <p:cTn id="30" dur="500" fill="hold"/>
                                        <p:tgtEl>
                                          <p:spTgt spid="3">
                                            <p:txEl>
                                              <p:pRg st="1" end="1"/>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5" presetClass="emph" presetSubtype="0" fill="hold" nodeType="withEffect">
                                  <p:stCondLst>
                                    <p:cond delay="0"/>
                                  </p:stCondLst>
                                  <p:childTnLst>
                                    <p:animClr clrSpc="hsl" dir="cw">
                                      <p:cBhvr override="childStyle">
                                        <p:cTn id="38" dur="500" fill="hold"/>
                                        <p:tgtEl>
                                          <p:spTgt spid="3">
                                            <p:txEl>
                                              <p:pRg st="2" end="2"/>
                                            </p:txEl>
                                          </p:spTgt>
                                        </p:tgtEl>
                                        <p:attrNameLst>
                                          <p:attrName>style.color</p:attrName>
                                        </p:attrNameLst>
                                      </p:cBhvr>
                                      <p:by>
                                        <p:hsl h="0" s="-70588" l="0"/>
                                      </p:by>
                                    </p:animClr>
                                    <p:animClr clrSpc="hsl" dir="cw">
                                      <p:cBhvr>
                                        <p:cTn id="39" dur="500" fill="hold"/>
                                        <p:tgtEl>
                                          <p:spTgt spid="3">
                                            <p:txEl>
                                              <p:pRg st="2" end="2"/>
                                            </p:txEl>
                                          </p:spTgt>
                                        </p:tgtEl>
                                        <p:attrNameLst>
                                          <p:attrName>fillcolor</p:attrName>
                                        </p:attrNameLst>
                                      </p:cBhvr>
                                      <p:by>
                                        <p:hsl h="0" s="-70588" l="0"/>
                                      </p:by>
                                    </p:animClr>
                                    <p:animClr clrSpc="hsl" dir="cw">
                                      <p:cBhvr>
                                        <p:cTn id="40" dur="500" fill="hold"/>
                                        <p:tgtEl>
                                          <p:spTgt spid="3">
                                            <p:txEl>
                                              <p:pRg st="2" end="2"/>
                                            </p:txEl>
                                          </p:spTgt>
                                        </p:tgtEl>
                                        <p:attrNameLst>
                                          <p:attrName>stroke.color</p:attrName>
                                        </p:attrNameLst>
                                      </p:cBhvr>
                                      <p:by>
                                        <p:hsl h="0" s="-70588" l="0"/>
                                      </p:by>
                                    </p:animClr>
                                    <p:set>
                                      <p:cBhvr>
                                        <p:cTn id="41" dur="500" fill="hold"/>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13412"/>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mkdir</a:t>
            </a:r>
            <a:r>
              <a:rPr lang="en-US" sz="2000" dirty="0">
                <a:solidFill>
                  <a:schemeClr val="tx1">
                    <a:lumMod val="75000"/>
                  </a:schemeClr>
                </a:solidFill>
                <a:latin typeface="Bitstream Vera Sans Mono" panose="020B0609030804020204" pitchFamily="49" charset="0"/>
              </a:rPr>
              <a:t> Development\Python\intro-py4engr</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cd</a:t>
            </a:r>
            <a:r>
              <a:rPr lang="en-US" sz="2000" dirty="0">
                <a:solidFill>
                  <a:schemeClr val="tx1">
                    <a:lumMod val="75000"/>
                  </a:schemeClr>
                </a:solidFill>
                <a:latin typeface="Bitstream Vera Sans Mono" panose="020B0609030804020204" pitchFamily="49" charset="0"/>
              </a:rPr>
              <a:t> Development\Python\intro-py4engr</a:t>
            </a:r>
          </a:p>
        </p:txBody>
      </p:sp>
      <p:pic>
        <p:nvPicPr>
          <p:cNvPr id="4" name="Picture 3">
            <a:extLst>
              <a:ext uri="{FF2B5EF4-FFF2-40B4-BE49-F238E27FC236}">
                <a16:creationId xmlns:a16="http://schemas.microsoft.com/office/drawing/2014/main" id="{BA5CC05C-50A5-46EB-7218-F23F08C1285D}"/>
              </a:ext>
            </a:extLst>
          </p:cNvPr>
          <p:cNvPicPr>
            <a:picLocks noChangeAspect="1"/>
          </p:cNvPicPr>
          <p:nvPr/>
        </p:nvPicPr>
        <p:blipFill>
          <a:blip r:embed="rId3"/>
          <a:stretch>
            <a:fillRect/>
          </a:stretch>
        </p:blipFill>
        <p:spPr>
          <a:xfrm>
            <a:off x="1001110" y="510962"/>
            <a:ext cx="7360920" cy="3977157"/>
          </a:xfrm>
          <a:prstGeom prst="rect">
            <a:avLst/>
          </a:prstGeom>
        </p:spPr>
      </p:pic>
    </p:spTree>
    <p:extLst>
      <p:ext uri="{BB962C8B-B14F-4D97-AF65-F5344CB8AC3E}">
        <p14:creationId xmlns:p14="http://schemas.microsoft.com/office/powerpoint/2010/main" val="1526841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43C93-6594-7673-6FCE-D3DB97654FCB}"/>
              </a:ext>
            </a:extLst>
          </p:cNvPr>
          <p:cNvSpPr>
            <a:spLocks noGrp="1"/>
          </p:cNvSpPr>
          <p:nvPr>
            <p:ph type="title"/>
          </p:nvPr>
        </p:nvSpPr>
        <p:spPr>
          <a:xfrm>
            <a:off x="1261872" y="368300"/>
            <a:ext cx="8263128" cy="4470399"/>
          </a:xfrm>
          <a:noFill/>
        </p:spPr>
        <p:txBody>
          <a:bodyPr vert="horz" lIns="91440" tIns="27432" rIns="91440" bIns="45720" rtlCol="0" anchor="ctr">
            <a:normAutofit/>
          </a:bodyPr>
          <a:lstStyle/>
          <a:p>
            <a:r>
              <a:rPr lang="en-US" sz="4800" i="1" dirty="0">
                <a:solidFill>
                  <a:schemeClr val="bg2"/>
                </a:solidFill>
              </a:rPr>
              <a:t>ASIDE:</a:t>
            </a:r>
            <a:br>
              <a:rPr lang="en-US" sz="4800" dirty="0">
                <a:solidFill>
                  <a:srgbClr val="FFFFFF"/>
                </a:solidFill>
              </a:rPr>
            </a:br>
            <a:r>
              <a:rPr lang="en-US" sz="4800" dirty="0">
                <a:solidFill>
                  <a:srgbClr val="FFFFFF"/>
                </a:solidFill>
              </a:rPr>
              <a:t>Save time and minimize typing errors using “Tab completion.”</a:t>
            </a:r>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a:bodyPr>
          <a:lstStyle/>
          <a:p>
            <a:r>
              <a:rPr lang="en-US" sz="2800" dirty="0">
                <a:solidFill>
                  <a:schemeClr val="tx1"/>
                </a:solidFill>
                <a:highlight>
                  <a:srgbClr val="808080"/>
                </a:highlight>
                <a:latin typeface="Bitstream Vera Sans Mono" panose="020B0609030804020204" pitchFamily="49" charset="0"/>
              </a:rPr>
              <a:t>&gt;</a:t>
            </a:r>
            <a:r>
              <a:rPr lang="en-US" sz="2800" dirty="0">
                <a:solidFill>
                  <a:schemeClr val="tx1"/>
                </a:solidFill>
                <a:latin typeface="Bitstream Vera Sans Mono" panose="020B0609030804020204" pitchFamily="49" charset="0"/>
              </a:rPr>
              <a:t> cd D</a:t>
            </a:r>
            <a:r>
              <a:rPr lang="en-US" sz="2800" dirty="0">
                <a:solidFill>
                  <a:schemeClr val="bg2"/>
                </a:solidFill>
                <a:latin typeface="Bitstream Vera Sans Mono" panose="020B0609030804020204" pitchFamily="49" charset="0"/>
              </a:rPr>
              <a:t>[Tab]</a:t>
            </a:r>
          </a:p>
        </p:txBody>
      </p:sp>
    </p:spTree>
    <p:extLst>
      <p:ext uri="{BB962C8B-B14F-4D97-AF65-F5344CB8AC3E}">
        <p14:creationId xmlns:p14="http://schemas.microsoft.com/office/powerpoint/2010/main" val="1244096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13412"/>
            <a:ext cx="9747821" cy="536576"/>
          </a:xfrm>
        </p:spPr>
        <p:txBody>
          <a:bodyPr vert="horz" lIns="91440" tIns="45720" rIns="91440" bIns="45720" rtlCol="0">
            <a:noAutofit/>
          </a:bodyPr>
          <a:lstStyle/>
          <a:p>
            <a:r>
              <a:rPr lang="en-US" sz="2000" dirty="0">
                <a:solidFill>
                  <a:schemeClr val="tx1">
                    <a:lumMod val="75000"/>
                  </a:schemeClr>
                </a:solidFill>
                <a:latin typeface="Bitstream Vera Sans Mono" panose="020B0609030804020204" pitchFamily="49" charset="0"/>
              </a:rPr>
              <a:t>&gt; </a:t>
            </a:r>
            <a:r>
              <a:rPr lang="en-US" sz="2000" dirty="0">
                <a:solidFill>
                  <a:schemeClr val="tx1"/>
                </a:solidFill>
                <a:latin typeface="Bitstream Vera Sans Mono" panose="020B0609030804020204" pitchFamily="49" charset="0"/>
              </a:rPr>
              <a:t>python</a:t>
            </a:r>
            <a:r>
              <a:rPr lang="en-US" sz="2000" dirty="0">
                <a:solidFill>
                  <a:schemeClr val="tx1">
                    <a:lumMod val="75000"/>
                  </a:schemeClr>
                </a:solidFill>
                <a:latin typeface="Bitstream Vera Sans Mono" panose="020B0609030804020204" pitchFamily="49" charset="0"/>
              </a:rPr>
              <a:t> -m </a:t>
            </a:r>
            <a:r>
              <a:rPr lang="en-US" sz="2000" b="1" dirty="0">
                <a:solidFill>
                  <a:schemeClr val="accent4"/>
                </a:solidFill>
                <a:latin typeface="Bitstream Vera Sans Mono" panose="020B0609030804020204" pitchFamily="49" charset="0"/>
              </a:rPr>
              <a:t>venv</a:t>
            </a:r>
            <a:r>
              <a:rPr lang="en-US" sz="2000" dirty="0">
                <a:solidFill>
                  <a:schemeClr val="tx1">
                    <a:lumMod val="75000"/>
                  </a:schemeClr>
                </a:solidFill>
                <a:latin typeface="Bitstream Vera Sans Mono" panose="020B0609030804020204" pitchFamily="49" charset="0"/>
              </a:rPr>
              <a:t> .venv --upgrade-deps --prompt intro-py4engr</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latin typeface="Bitstream Vera Sans Mono" panose="020B0609030804020204" pitchFamily="49" charset="0"/>
              </a:rPr>
              <a:t>&gt; </a:t>
            </a:r>
            <a:r>
              <a:rPr lang="en-US" sz="2000" b="1" dirty="0">
                <a:solidFill>
                  <a:schemeClr val="accent4"/>
                </a:solidFill>
                <a:latin typeface="Bitstream Vera Sans Mono" panose="020B0609030804020204" pitchFamily="49" charset="0"/>
              </a:rPr>
              <a:t>ls</a:t>
            </a:r>
          </a:p>
        </p:txBody>
      </p:sp>
      <p:pic>
        <p:nvPicPr>
          <p:cNvPr id="4" name="Picture 3">
            <a:extLst>
              <a:ext uri="{FF2B5EF4-FFF2-40B4-BE49-F238E27FC236}">
                <a16:creationId xmlns:a16="http://schemas.microsoft.com/office/drawing/2014/main" id="{81D62397-A1AD-80EA-747B-192CFB5EB89C}"/>
              </a:ext>
            </a:extLst>
          </p:cNvPr>
          <p:cNvPicPr>
            <a:picLocks noChangeAspect="1"/>
          </p:cNvPicPr>
          <p:nvPr/>
        </p:nvPicPr>
        <p:blipFill>
          <a:blip r:embed="rId3"/>
          <a:stretch>
            <a:fillRect/>
          </a:stretch>
        </p:blipFill>
        <p:spPr>
          <a:xfrm>
            <a:off x="1001109" y="411295"/>
            <a:ext cx="9731583" cy="4282811"/>
          </a:xfrm>
          <a:prstGeom prst="rect">
            <a:avLst/>
          </a:prstGeom>
        </p:spPr>
      </p:pic>
    </p:spTree>
    <p:extLst>
      <p:ext uri="{BB962C8B-B14F-4D97-AF65-F5344CB8AC3E}">
        <p14:creationId xmlns:p14="http://schemas.microsoft.com/office/powerpoint/2010/main" val="2437438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43C93-6594-7673-6FCE-D3DB97654FCB}"/>
              </a:ext>
            </a:extLst>
          </p:cNvPr>
          <p:cNvSpPr>
            <a:spLocks noGrp="1"/>
          </p:cNvSpPr>
          <p:nvPr>
            <p:ph type="title"/>
          </p:nvPr>
        </p:nvSpPr>
        <p:spPr>
          <a:xfrm>
            <a:off x="1261872" y="368300"/>
            <a:ext cx="8263128" cy="4470399"/>
          </a:xfrm>
          <a:noFill/>
        </p:spPr>
        <p:txBody>
          <a:bodyPr vert="horz" lIns="91440" tIns="27432" rIns="91440" bIns="45720" rtlCol="0" anchor="ctr">
            <a:normAutofit/>
          </a:bodyPr>
          <a:lstStyle/>
          <a:p>
            <a:r>
              <a:rPr lang="en-US" sz="4800" i="1" dirty="0">
                <a:solidFill>
                  <a:schemeClr val="bg2"/>
                </a:solidFill>
              </a:rPr>
              <a:t>ASIDE:</a:t>
            </a:r>
            <a:br>
              <a:rPr lang="en-US" sz="4800" dirty="0">
                <a:solidFill>
                  <a:srgbClr val="FFFFFF"/>
                </a:solidFill>
              </a:rPr>
            </a:br>
            <a:r>
              <a:rPr lang="en-US" sz="4800" dirty="0">
                <a:solidFill>
                  <a:srgbClr val="FFFFFF"/>
                </a:solidFill>
              </a:rPr>
              <a:t>Virtual environments should be created in a </a:t>
            </a:r>
            <a:r>
              <a:rPr lang="en-US" sz="4800" b="1" dirty="0">
                <a:solidFill>
                  <a:schemeClr val="accent4"/>
                </a:solidFill>
              </a:rPr>
              <a:t>.venv</a:t>
            </a:r>
            <a:r>
              <a:rPr lang="en-US" sz="4800" dirty="0">
                <a:solidFill>
                  <a:srgbClr val="FFFFFF"/>
                </a:solidFill>
              </a:rPr>
              <a:t> subdirectory and use </a:t>
            </a:r>
            <a:r>
              <a:rPr lang="en-US" sz="4800" b="1" dirty="0">
                <a:solidFill>
                  <a:schemeClr val="accent4"/>
                </a:solidFill>
              </a:rPr>
              <a:t>--prompt</a:t>
            </a:r>
            <a:r>
              <a:rPr lang="en-US" sz="4800" dirty="0">
                <a:solidFill>
                  <a:srgbClr val="FFFFFF"/>
                </a:solidFill>
              </a:rPr>
              <a:t> to specify a meaningful name.</a:t>
            </a:r>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a:bodyPr>
          <a:lstStyle/>
          <a:p>
            <a:r>
              <a:rPr lang="en-US" sz="2800" dirty="0">
                <a:solidFill>
                  <a:schemeClr val="tx1"/>
                </a:solidFill>
                <a:highlight>
                  <a:srgbClr val="808080"/>
                </a:highlight>
                <a:latin typeface="Bitstream Vera Sans Mono" panose="020B0609030804020204" pitchFamily="49" charset="0"/>
              </a:rPr>
              <a:t>&gt;</a:t>
            </a:r>
            <a:r>
              <a:rPr lang="en-US" sz="2800" dirty="0">
                <a:solidFill>
                  <a:schemeClr val="tx1"/>
                </a:solidFill>
                <a:latin typeface="Bitstream Vera Sans Mono" panose="020B0609030804020204" pitchFamily="49" charset="0"/>
              </a:rPr>
              <a:t> python -m venv </a:t>
            </a:r>
            <a:r>
              <a:rPr lang="en-US" sz="2800" b="1" dirty="0">
                <a:solidFill>
                  <a:schemeClr val="accent4"/>
                </a:solidFill>
                <a:latin typeface="Bitstream Vera Sans Mono" panose="020B0609030804020204" pitchFamily="49" charset="0"/>
              </a:rPr>
              <a:t>.venv</a:t>
            </a:r>
            <a:r>
              <a:rPr lang="en-US" sz="2800" dirty="0">
                <a:solidFill>
                  <a:schemeClr val="tx1"/>
                </a:solidFill>
                <a:latin typeface="Bitstream Vera Sans Mono" panose="020B0609030804020204" pitchFamily="49" charset="0"/>
              </a:rPr>
              <a:t> </a:t>
            </a:r>
            <a:r>
              <a:rPr lang="en-US" sz="2800" b="1" dirty="0">
                <a:solidFill>
                  <a:schemeClr val="accent4"/>
                </a:solidFill>
                <a:latin typeface="Bitstream Vera Sans Mono" panose="020B0609030804020204" pitchFamily="49" charset="0"/>
              </a:rPr>
              <a:t>--prompt</a:t>
            </a:r>
            <a:r>
              <a:rPr lang="en-US" sz="2800" dirty="0">
                <a:solidFill>
                  <a:schemeClr val="tx1"/>
                </a:solidFill>
                <a:latin typeface="Bitstream Vera Sans Mono" panose="020B0609030804020204" pitchFamily="49" charset="0"/>
              </a:rPr>
              <a:t> "env-name"</a:t>
            </a:r>
          </a:p>
        </p:txBody>
      </p:sp>
    </p:spTree>
    <p:extLst>
      <p:ext uri="{BB962C8B-B14F-4D97-AF65-F5344CB8AC3E}">
        <p14:creationId xmlns:p14="http://schemas.microsoft.com/office/powerpoint/2010/main" val="246919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13412"/>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&amp;</a:t>
            </a:r>
            <a:r>
              <a:rPr lang="en-US" sz="2000" dirty="0">
                <a:solidFill>
                  <a:schemeClr val="tx1">
                    <a:lumMod val="75000"/>
                  </a:schemeClr>
                </a:solidFill>
                <a:latin typeface="Bitstream Vera Sans Mono" panose="020B0609030804020204" pitchFamily="49" charset="0"/>
              </a:rPr>
              <a:t> .venv\Scripts\Activate.ps1</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deactivate</a:t>
            </a:r>
          </a:p>
        </p:txBody>
      </p:sp>
      <p:pic>
        <p:nvPicPr>
          <p:cNvPr id="4" name="Picture 3">
            <a:extLst>
              <a:ext uri="{FF2B5EF4-FFF2-40B4-BE49-F238E27FC236}">
                <a16:creationId xmlns:a16="http://schemas.microsoft.com/office/drawing/2014/main" id="{53326000-2B7E-70F9-7714-9470389B93DA}"/>
              </a:ext>
            </a:extLst>
          </p:cNvPr>
          <p:cNvPicPr>
            <a:picLocks noChangeAspect="1"/>
          </p:cNvPicPr>
          <p:nvPr/>
        </p:nvPicPr>
        <p:blipFill>
          <a:blip r:embed="rId3"/>
          <a:stretch>
            <a:fillRect/>
          </a:stretch>
        </p:blipFill>
        <p:spPr>
          <a:xfrm>
            <a:off x="1001109" y="655155"/>
            <a:ext cx="8390347" cy="3795089"/>
          </a:xfrm>
          <a:prstGeom prst="rect">
            <a:avLst/>
          </a:prstGeom>
        </p:spPr>
      </p:pic>
    </p:spTree>
    <p:extLst>
      <p:ext uri="{BB962C8B-B14F-4D97-AF65-F5344CB8AC3E}">
        <p14:creationId xmlns:p14="http://schemas.microsoft.com/office/powerpoint/2010/main" val="1473574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13412"/>
            <a:ext cx="9747821" cy="536576"/>
          </a:xfrm>
        </p:spPr>
        <p:txBody>
          <a:bodyPr vert="horz" lIns="91440" tIns="45720" rIns="91440" bIns="45720" rtlCol="0">
            <a:norm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python -m pip install NumPy Matplotlib </a:t>
            </a:r>
            <a:r>
              <a:rPr lang="en-US" sz="2000" dirty="0" err="1">
                <a:solidFill>
                  <a:schemeClr val="tx1">
                    <a:lumMod val="75000"/>
                  </a:schemeClr>
                </a:solidFill>
                <a:latin typeface="Bitstream Vera Sans Mono" panose="020B0609030804020204" pitchFamily="49" charset="0"/>
              </a:rPr>
              <a:t>wxPython</a:t>
            </a:r>
            <a:endParaRPr lang="en-US" sz="2000" dirty="0">
              <a:solidFill>
                <a:schemeClr val="tx1">
                  <a:lumMod val="75000"/>
                </a:schemeClr>
              </a:solidFill>
              <a:latin typeface="Bitstream Vera Sans Mono" panose="020B0609030804020204" pitchFamily="49" charset="0"/>
            </a:endParaRPr>
          </a:p>
        </p:txBody>
      </p:sp>
      <p:pic>
        <p:nvPicPr>
          <p:cNvPr id="5" name="Picture 4">
            <a:extLst>
              <a:ext uri="{FF2B5EF4-FFF2-40B4-BE49-F238E27FC236}">
                <a16:creationId xmlns:a16="http://schemas.microsoft.com/office/drawing/2014/main" id="{54058B9B-A39E-2335-C679-2A62F96B4E03}"/>
              </a:ext>
            </a:extLst>
          </p:cNvPr>
          <p:cNvPicPr>
            <a:picLocks noChangeAspect="1"/>
          </p:cNvPicPr>
          <p:nvPr/>
        </p:nvPicPr>
        <p:blipFill>
          <a:blip r:embed="rId3"/>
          <a:stretch>
            <a:fillRect/>
          </a:stretch>
        </p:blipFill>
        <p:spPr>
          <a:xfrm>
            <a:off x="1001109" y="655156"/>
            <a:ext cx="7887383" cy="3795089"/>
          </a:xfrm>
          <a:prstGeom prst="rect">
            <a:avLst/>
          </a:prstGeom>
        </p:spPr>
      </p:pic>
    </p:spTree>
    <p:extLst>
      <p:ext uri="{BB962C8B-B14F-4D97-AF65-F5344CB8AC3E}">
        <p14:creationId xmlns:p14="http://schemas.microsoft.com/office/powerpoint/2010/main" val="4200564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55544"/>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python -m pip freeze &gt; requirements.txt</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ls</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b="1" dirty="0">
                <a:solidFill>
                  <a:schemeClr val="accent4"/>
                </a:solidFill>
                <a:latin typeface="Bitstream Vera Sans Mono" panose="020B0609030804020204" pitchFamily="49" charset="0"/>
              </a:rPr>
              <a:t>type</a:t>
            </a:r>
            <a:r>
              <a:rPr lang="en-US" sz="2000" dirty="0">
                <a:solidFill>
                  <a:schemeClr val="tx1">
                    <a:lumMod val="75000"/>
                  </a:schemeClr>
                </a:solidFill>
                <a:latin typeface="Bitstream Vera Sans Mono" panose="020B0609030804020204" pitchFamily="49" charset="0"/>
              </a:rPr>
              <a:t> requirements.txt</a:t>
            </a:r>
          </a:p>
        </p:txBody>
      </p:sp>
      <p:pic>
        <p:nvPicPr>
          <p:cNvPr id="4" name="Picture 3">
            <a:extLst>
              <a:ext uri="{FF2B5EF4-FFF2-40B4-BE49-F238E27FC236}">
                <a16:creationId xmlns:a16="http://schemas.microsoft.com/office/drawing/2014/main" id="{B1794972-BE7B-0EA9-DCA1-EE3E13E51FF0}"/>
              </a:ext>
            </a:extLst>
          </p:cNvPr>
          <p:cNvPicPr>
            <a:picLocks noChangeAspect="1"/>
          </p:cNvPicPr>
          <p:nvPr/>
        </p:nvPicPr>
        <p:blipFill>
          <a:blip r:embed="rId3"/>
          <a:stretch>
            <a:fillRect/>
          </a:stretch>
        </p:blipFill>
        <p:spPr>
          <a:xfrm>
            <a:off x="989786" y="335088"/>
            <a:ext cx="9388654" cy="4435224"/>
          </a:xfrm>
          <a:prstGeom prst="rect">
            <a:avLst/>
          </a:prstGeom>
        </p:spPr>
      </p:pic>
    </p:spTree>
    <p:extLst>
      <p:ext uri="{BB962C8B-B14F-4D97-AF65-F5344CB8AC3E}">
        <p14:creationId xmlns:p14="http://schemas.microsoft.com/office/powerpoint/2010/main" val="2423457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43C93-6594-7673-6FCE-D3DB97654FCB}"/>
              </a:ext>
            </a:extLst>
          </p:cNvPr>
          <p:cNvSpPr>
            <a:spLocks noGrp="1"/>
          </p:cNvSpPr>
          <p:nvPr>
            <p:ph type="title"/>
          </p:nvPr>
        </p:nvSpPr>
        <p:spPr>
          <a:xfrm>
            <a:off x="1261872" y="1577535"/>
            <a:ext cx="8359206" cy="1947517"/>
          </a:xfrm>
          <a:noFill/>
        </p:spPr>
        <p:txBody>
          <a:bodyPr vert="horz" lIns="91440" tIns="27432" rIns="91440" bIns="45720" rtlCol="0" anchor="ctr">
            <a:noAutofit/>
          </a:bodyPr>
          <a:lstStyle/>
          <a:p>
            <a:r>
              <a:rPr lang="en-US" sz="4000" i="1" dirty="0">
                <a:solidFill>
                  <a:schemeClr val="bg2"/>
                </a:solidFill>
              </a:rPr>
              <a:t>ASIDE:</a:t>
            </a:r>
            <a:br>
              <a:rPr lang="en-US" sz="4000" dirty="0">
                <a:solidFill>
                  <a:srgbClr val="FFFFFF"/>
                </a:solidFill>
              </a:rPr>
            </a:br>
            <a:r>
              <a:rPr lang="en-US" sz="4000" dirty="0">
                <a:solidFill>
                  <a:srgbClr val="FFFFFF"/>
                </a:solidFill>
              </a:rPr>
              <a:t>Before we create the Git repository for our project, we need to understand the Git ignore (“.gitignore”) file.</a:t>
            </a:r>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a:bodyPr>
          <a:lstStyle/>
          <a:p>
            <a:r>
              <a:rPr lang="en-US" sz="2400" i="1" dirty="0">
                <a:solidFill>
                  <a:schemeClr val="tx1"/>
                </a:solidFill>
              </a:rPr>
              <a:t>(Live demo.)</a:t>
            </a:r>
          </a:p>
        </p:txBody>
      </p:sp>
    </p:spTree>
    <p:extLst>
      <p:ext uri="{BB962C8B-B14F-4D97-AF65-F5344CB8AC3E}">
        <p14:creationId xmlns:p14="http://schemas.microsoft.com/office/powerpoint/2010/main" val="1914296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55544"/>
            <a:ext cx="9747821" cy="536576"/>
          </a:xfrm>
        </p:spPr>
        <p:txBody>
          <a:bodyPr vert="horz" lIns="91440" tIns="45720" rIns="91440" bIns="45720" rtlCol="0">
            <a:noAutofit/>
          </a:bodyPr>
          <a:lstStyle/>
          <a:p>
            <a:r>
              <a:rPr lang="en-US" sz="2400" dirty="0">
                <a:solidFill>
                  <a:schemeClr val="tx1">
                    <a:lumMod val="75000"/>
                  </a:schemeClr>
                </a:solidFill>
              </a:rPr>
              <a:t>The filename here is </a:t>
            </a:r>
            <a:r>
              <a:rPr lang="en-US" sz="2400" i="1" dirty="0">
                <a:solidFill>
                  <a:schemeClr val="tx1">
                    <a:lumMod val="75000"/>
                  </a:schemeClr>
                </a:solidFill>
              </a:rPr>
              <a:t>exactly</a:t>
            </a:r>
            <a:r>
              <a:rPr lang="en-US" sz="2400" dirty="0">
                <a:solidFill>
                  <a:schemeClr val="tx1">
                    <a:lumMod val="75000"/>
                  </a:schemeClr>
                </a:solidFill>
              </a:rPr>
              <a:t> “.gitignore” (leading dot “.” and </a:t>
            </a:r>
            <a:r>
              <a:rPr lang="en-US" sz="2400" b="1" i="1" u="sng" dirty="0">
                <a:solidFill>
                  <a:schemeClr val="tx1">
                    <a:lumMod val="75000"/>
                  </a:schemeClr>
                </a:solidFill>
              </a:rPr>
              <a:t>no</a:t>
            </a:r>
            <a:r>
              <a:rPr lang="en-US" sz="2400" dirty="0">
                <a:solidFill>
                  <a:schemeClr val="tx1">
                    <a:lumMod val="75000"/>
                  </a:schemeClr>
                </a:solidFill>
              </a:rPr>
              <a:t> file extension)!</a:t>
            </a:r>
            <a:br>
              <a:rPr lang="en-US" sz="2400" dirty="0">
                <a:solidFill>
                  <a:schemeClr val="tx1">
                    <a:lumMod val="75000"/>
                  </a:schemeClr>
                </a:solidFill>
              </a:rPr>
            </a:br>
            <a:r>
              <a:rPr lang="en-US" sz="2400" dirty="0">
                <a:solidFill>
                  <a:schemeClr val="tx1">
                    <a:lumMod val="75000"/>
                  </a:schemeClr>
                </a:solidFill>
              </a:rPr>
              <a:t>This file is located in your </a:t>
            </a:r>
            <a:r>
              <a:rPr lang="en-US" sz="2400" b="1" dirty="0">
                <a:solidFill>
                  <a:schemeClr val="tx1">
                    <a:lumMod val="75000"/>
                  </a:schemeClr>
                </a:solidFill>
              </a:rPr>
              <a:t>intro-py4engr</a:t>
            </a:r>
            <a:r>
              <a:rPr lang="en-US" sz="2400" dirty="0">
                <a:solidFill>
                  <a:schemeClr val="tx1">
                    <a:lumMod val="75000"/>
                  </a:schemeClr>
                </a:solidFill>
              </a:rPr>
              <a:t> directory.</a:t>
            </a:r>
          </a:p>
        </p:txBody>
      </p:sp>
      <p:pic>
        <p:nvPicPr>
          <p:cNvPr id="7" name="Picture 6">
            <a:extLst>
              <a:ext uri="{FF2B5EF4-FFF2-40B4-BE49-F238E27FC236}">
                <a16:creationId xmlns:a16="http://schemas.microsoft.com/office/drawing/2014/main" id="{CB202C77-A308-FF51-2A91-F3B5220141D9}"/>
              </a:ext>
            </a:extLst>
          </p:cNvPr>
          <p:cNvPicPr>
            <a:picLocks noChangeAspect="1"/>
          </p:cNvPicPr>
          <p:nvPr/>
        </p:nvPicPr>
        <p:blipFill>
          <a:blip r:embed="rId3"/>
          <a:stretch>
            <a:fillRect/>
          </a:stretch>
        </p:blipFill>
        <p:spPr>
          <a:xfrm>
            <a:off x="1001109" y="543005"/>
            <a:ext cx="5791702" cy="3863675"/>
          </a:xfrm>
          <a:prstGeom prst="rect">
            <a:avLst/>
          </a:prstGeom>
        </p:spPr>
      </p:pic>
    </p:spTree>
    <p:extLst>
      <p:ext uri="{BB962C8B-B14F-4D97-AF65-F5344CB8AC3E}">
        <p14:creationId xmlns:p14="http://schemas.microsoft.com/office/powerpoint/2010/main" val="1684797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66611"/>
            <a:ext cx="9747821" cy="536576"/>
          </a:xfrm>
        </p:spPr>
        <p:txBody>
          <a:bodyPr vert="horz" lIns="91440" tIns="45720" rIns="91440" bIns="45720" rtlCol="0">
            <a:noAutofit/>
          </a:bodyPr>
          <a:lstStyle/>
          <a:p>
            <a:r>
              <a:rPr lang="en-US" sz="2400" dirty="0">
                <a:solidFill>
                  <a:schemeClr val="tx1">
                    <a:lumMod val="75000"/>
                  </a:schemeClr>
                </a:solidFill>
              </a:rPr>
              <a:t>We’re finally ready to initialize our project’s Git repository.</a:t>
            </a:r>
          </a:p>
        </p:txBody>
      </p:sp>
      <p:pic>
        <p:nvPicPr>
          <p:cNvPr id="4" name="Picture 3">
            <a:extLst>
              <a:ext uri="{FF2B5EF4-FFF2-40B4-BE49-F238E27FC236}">
                <a16:creationId xmlns:a16="http://schemas.microsoft.com/office/drawing/2014/main" id="{A7758707-84BC-E2BB-67DB-335A2F8B12DC}"/>
              </a:ext>
            </a:extLst>
          </p:cNvPr>
          <p:cNvPicPr>
            <a:picLocks noChangeAspect="1"/>
          </p:cNvPicPr>
          <p:nvPr/>
        </p:nvPicPr>
        <p:blipFill>
          <a:blip r:embed="rId3"/>
          <a:stretch>
            <a:fillRect/>
          </a:stretch>
        </p:blipFill>
        <p:spPr>
          <a:xfrm>
            <a:off x="1084926" y="929499"/>
            <a:ext cx="7110076" cy="3246401"/>
          </a:xfrm>
          <a:prstGeom prst="rect">
            <a:avLst/>
          </a:prstGeom>
        </p:spPr>
      </p:pic>
    </p:spTree>
    <p:extLst>
      <p:ext uri="{BB962C8B-B14F-4D97-AF65-F5344CB8AC3E}">
        <p14:creationId xmlns:p14="http://schemas.microsoft.com/office/powerpoint/2010/main" val="31370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864008-93D5-E211-2699-67084EE50B9F}"/>
              </a:ext>
            </a:extLst>
          </p:cNvPr>
          <p:cNvPicPr>
            <a:picLocks noChangeAspect="1"/>
          </p:cNvPicPr>
          <p:nvPr/>
        </p:nvPicPr>
        <p:blipFill>
          <a:blip r:embed="rId2"/>
          <a:stretch>
            <a:fillRect/>
          </a:stretch>
        </p:blipFill>
        <p:spPr>
          <a:xfrm>
            <a:off x="7620559" y="159736"/>
            <a:ext cx="3284505" cy="6538527"/>
          </a:xfrm>
          <a:prstGeom prst="rect">
            <a:avLst/>
          </a:prstGeom>
        </p:spPr>
      </p:pic>
      <p:sp>
        <p:nvSpPr>
          <p:cNvPr id="6" name="Title 5">
            <a:extLst>
              <a:ext uri="{FF2B5EF4-FFF2-40B4-BE49-F238E27FC236}">
                <a16:creationId xmlns:a16="http://schemas.microsoft.com/office/drawing/2014/main" id="{36A35DF9-468A-B2C0-342E-92098937B158}"/>
              </a:ext>
            </a:extLst>
          </p:cNvPr>
          <p:cNvSpPr>
            <a:spLocks noGrp="1"/>
          </p:cNvSpPr>
          <p:nvPr>
            <p:ph type="title"/>
          </p:nvPr>
        </p:nvSpPr>
        <p:spPr>
          <a:xfrm>
            <a:off x="1114388" y="159736"/>
            <a:ext cx="9692640" cy="937142"/>
          </a:xfrm>
        </p:spPr>
        <p:txBody>
          <a:bodyPr/>
          <a:lstStyle/>
          <a:p>
            <a:r>
              <a:rPr lang="en-US" sz="3600" dirty="0"/>
              <a:t>Why should I learn Python</a:t>
            </a:r>
            <a:br>
              <a:rPr lang="en-US" dirty="0"/>
            </a:br>
            <a:r>
              <a:rPr lang="en-US" sz="2400" b="0" dirty="0">
                <a:solidFill>
                  <a:schemeClr val="tx2"/>
                </a:solidFill>
                <a:latin typeface="+mn-lt"/>
              </a:rPr>
              <a:t>from </a:t>
            </a:r>
            <a:r>
              <a:rPr lang="en-US" sz="2400" b="0" i="1" dirty="0">
                <a:solidFill>
                  <a:schemeClr val="tx2"/>
                </a:solidFill>
                <a:latin typeface="+mn-lt"/>
              </a:rPr>
              <a:t>this</a:t>
            </a:r>
            <a:r>
              <a:rPr lang="en-US" sz="2400" b="0" dirty="0">
                <a:solidFill>
                  <a:schemeClr val="tx2"/>
                </a:solidFill>
                <a:latin typeface="+mn-lt"/>
              </a:rPr>
              <a:t> guy?</a:t>
            </a:r>
          </a:p>
        </p:txBody>
      </p:sp>
      <p:pic>
        <p:nvPicPr>
          <p:cNvPr id="13" name="Picture 12">
            <a:extLst>
              <a:ext uri="{FF2B5EF4-FFF2-40B4-BE49-F238E27FC236}">
                <a16:creationId xmlns:a16="http://schemas.microsoft.com/office/drawing/2014/main" id="{F1361FB9-311F-0B02-10CF-5519C926C5FD}"/>
              </a:ext>
            </a:extLst>
          </p:cNvPr>
          <p:cNvPicPr>
            <a:picLocks noChangeAspect="1"/>
          </p:cNvPicPr>
          <p:nvPr/>
        </p:nvPicPr>
        <p:blipFill>
          <a:blip r:embed="rId3"/>
          <a:stretch>
            <a:fillRect/>
          </a:stretch>
        </p:blipFill>
        <p:spPr>
          <a:xfrm>
            <a:off x="1114388" y="2471082"/>
            <a:ext cx="4426107" cy="4227181"/>
          </a:xfrm>
          <a:prstGeom prst="rect">
            <a:avLst/>
          </a:prstGeom>
        </p:spPr>
      </p:pic>
      <p:sp>
        <p:nvSpPr>
          <p:cNvPr id="14" name="TextBox 13">
            <a:extLst>
              <a:ext uri="{FF2B5EF4-FFF2-40B4-BE49-F238E27FC236}">
                <a16:creationId xmlns:a16="http://schemas.microsoft.com/office/drawing/2014/main" id="{062A6446-D4FC-74F1-F093-5038DD194C8B}"/>
              </a:ext>
            </a:extLst>
          </p:cNvPr>
          <p:cNvSpPr txBox="1"/>
          <p:nvPr/>
        </p:nvSpPr>
        <p:spPr>
          <a:xfrm>
            <a:off x="1114388" y="1229981"/>
            <a:ext cx="6082825" cy="646331"/>
          </a:xfrm>
          <a:prstGeom prst="rect">
            <a:avLst/>
          </a:prstGeom>
          <a:noFill/>
        </p:spPr>
        <p:txBody>
          <a:bodyPr wrap="square" rtlCol="0">
            <a:spAutoFit/>
          </a:bodyPr>
          <a:lstStyle/>
          <a:p>
            <a:pPr marL="285750" indent="-285750">
              <a:buFont typeface="Arial" panose="020B0604020202020204" pitchFamily="34" charset="0"/>
              <a:buChar char="•"/>
            </a:pPr>
            <a:r>
              <a:rPr lang="en-US" dirty="0"/>
              <a:t>25 years of industry experience in software development</a:t>
            </a:r>
          </a:p>
          <a:p>
            <a:pPr marL="285750" indent="-285750">
              <a:buFont typeface="Arial" panose="020B0604020202020204" pitchFamily="34" charset="0"/>
              <a:buChar char="•"/>
            </a:pPr>
            <a:r>
              <a:rPr lang="en-US" dirty="0"/>
              <a:t>Open-Source author (Python, Java, JavaScript, C)</a:t>
            </a:r>
          </a:p>
        </p:txBody>
      </p:sp>
    </p:spTree>
    <p:extLst>
      <p:ext uri="{BB962C8B-B14F-4D97-AF65-F5344CB8AC3E}">
        <p14:creationId xmlns:p14="http://schemas.microsoft.com/office/powerpoint/2010/main" val="2446235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55544"/>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status</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init</a:t>
            </a:r>
          </a:p>
        </p:txBody>
      </p:sp>
      <p:pic>
        <p:nvPicPr>
          <p:cNvPr id="4" name="Picture 3">
            <a:extLst>
              <a:ext uri="{FF2B5EF4-FFF2-40B4-BE49-F238E27FC236}">
                <a16:creationId xmlns:a16="http://schemas.microsoft.com/office/drawing/2014/main" id="{4A7BAE44-AB36-2040-6208-18B265FB7DE6}"/>
              </a:ext>
            </a:extLst>
          </p:cNvPr>
          <p:cNvPicPr>
            <a:picLocks noChangeAspect="1"/>
          </p:cNvPicPr>
          <p:nvPr/>
        </p:nvPicPr>
        <p:blipFill>
          <a:blip r:embed="rId3"/>
          <a:stretch>
            <a:fillRect/>
          </a:stretch>
        </p:blipFill>
        <p:spPr>
          <a:xfrm>
            <a:off x="899160" y="754224"/>
            <a:ext cx="8580864" cy="3596952"/>
          </a:xfrm>
          <a:prstGeom prst="rect">
            <a:avLst/>
          </a:prstGeom>
        </p:spPr>
      </p:pic>
    </p:spTree>
    <p:extLst>
      <p:ext uri="{BB962C8B-B14F-4D97-AF65-F5344CB8AC3E}">
        <p14:creationId xmlns:p14="http://schemas.microsoft.com/office/powerpoint/2010/main" val="3838082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567200"/>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add</a:t>
            </a:r>
            <a:r>
              <a:rPr lang="en-US" sz="2000" dirty="0">
                <a:solidFill>
                  <a:schemeClr val="tx1">
                    <a:lumMod val="75000"/>
                  </a:schemeClr>
                </a:solidFill>
                <a:latin typeface="Bitstream Vera Sans Mono" panose="020B0609030804020204" pitchFamily="49" charset="0"/>
              </a:rPr>
              <a:t> .</a:t>
            </a:r>
            <a:br>
              <a:rPr lang="en-US" sz="2000" dirty="0">
                <a:solidFill>
                  <a:schemeClr val="tx1">
                    <a:lumMod val="75000"/>
                  </a:schemeClr>
                </a:solidFill>
                <a:latin typeface="Bitstream Vera Sans Mono" panose="020B0609030804020204" pitchFamily="49" charset="0"/>
              </a:rPr>
            </a:br>
            <a:br>
              <a:rPr lang="en-US" sz="2000" dirty="0">
                <a:solidFill>
                  <a:schemeClr val="tx1">
                    <a:lumMod val="75000"/>
                  </a:schemeClr>
                </a:solidFill>
              </a:rPr>
            </a:br>
            <a:r>
              <a:rPr lang="en-US" sz="2400" i="1" dirty="0">
                <a:solidFill>
                  <a:schemeClr val="tx1">
                    <a:lumMod val="75000"/>
                  </a:schemeClr>
                </a:solidFill>
              </a:rPr>
              <a:t>Notice that Git is reminding us that there are “No commits yet!”</a:t>
            </a:r>
            <a:endParaRPr lang="en-US" sz="2400" b="1" dirty="0">
              <a:solidFill>
                <a:schemeClr val="accent4"/>
              </a:solidFill>
              <a:latin typeface="Bitstream Vera Sans Mono" panose="020B0609030804020204" pitchFamily="49" charset="0"/>
            </a:endParaRPr>
          </a:p>
        </p:txBody>
      </p:sp>
      <p:pic>
        <p:nvPicPr>
          <p:cNvPr id="5" name="Picture 4">
            <a:extLst>
              <a:ext uri="{FF2B5EF4-FFF2-40B4-BE49-F238E27FC236}">
                <a16:creationId xmlns:a16="http://schemas.microsoft.com/office/drawing/2014/main" id="{D45EEB42-EADA-0046-0ADD-786A5DE3FC45}"/>
              </a:ext>
            </a:extLst>
          </p:cNvPr>
          <p:cNvPicPr>
            <a:picLocks noChangeAspect="1"/>
          </p:cNvPicPr>
          <p:nvPr/>
        </p:nvPicPr>
        <p:blipFill>
          <a:blip r:embed="rId3"/>
          <a:stretch>
            <a:fillRect/>
          </a:stretch>
        </p:blipFill>
        <p:spPr>
          <a:xfrm>
            <a:off x="1001109" y="754224"/>
            <a:ext cx="7666384" cy="3596952"/>
          </a:xfrm>
          <a:prstGeom prst="rect">
            <a:avLst/>
          </a:prstGeom>
        </p:spPr>
      </p:pic>
    </p:spTree>
    <p:extLst>
      <p:ext uri="{BB962C8B-B14F-4D97-AF65-F5344CB8AC3E}">
        <p14:creationId xmlns:p14="http://schemas.microsoft.com/office/powerpoint/2010/main" val="2253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567200"/>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commit</a:t>
            </a:r>
            <a:br>
              <a:rPr lang="en-US" sz="2000" dirty="0">
                <a:solidFill>
                  <a:schemeClr val="tx1">
                    <a:lumMod val="75000"/>
                  </a:schemeClr>
                </a:solidFill>
                <a:latin typeface="Bitstream Vera Sans Mono" panose="020B0609030804020204" pitchFamily="49" charset="0"/>
              </a:rPr>
            </a:br>
            <a:br>
              <a:rPr lang="en-US" sz="2000" dirty="0">
                <a:solidFill>
                  <a:schemeClr val="tx1">
                    <a:lumMod val="75000"/>
                  </a:schemeClr>
                </a:solidFill>
              </a:rPr>
            </a:br>
            <a:r>
              <a:rPr lang="en-US" sz="2400" i="1" dirty="0">
                <a:solidFill>
                  <a:schemeClr val="tx1">
                    <a:lumMod val="75000"/>
                  </a:schemeClr>
                </a:solidFill>
              </a:rPr>
              <a:t>Again, notice Git’s helpful guidance/messaging.</a:t>
            </a:r>
            <a:endParaRPr lang="en-US" sz="2400" b="1" dirty="0">
              <a:solidFill>
                <a:schemeClr val="accent4"/>
              </a:solidFill>
              <a:latin typeface="Bitstream Vera Sans Mono" panose="020B0609030804020204" pitchFamily="49" charset="0"/>
            </a:endParaRPr>
          </a:p>
        </p:txBody>
      </p:sp>
      <p:pic>
        <p:nvPicPr>
          <p:cNvPr id="4" name="Picture 3">
            <a:extLst>
              <a:ext uri="{FF2B5EF4-FFF2-40B4-BE49-F238E27FC236}">
                <a16:creationId xmlns:a16="http://schemas.microsoft.com/office/drawing/2014/main" id="{2FF35286-0707-B30B-4945-1BF4E0FB734F}"/>
              </a:ext>
            </a:extLst>
          </p:cNvPr>
          <p:cNvPicPr>
            <a:picLocks noChangeAspect="1"/>
          </p:cNvPicPr>
          <p:nvPr/>
        </p:nvPicPr>
        <p:blipFill>
          <a:blip r:embed="rId3"/>
          <a:stretch>
            <a:fillRect/>
          </a:stretch>
        </p:blipFill>
        <p:spPr>
          <a:xfrm>
            <a:off x="1001109" y="754224"/>
            <a:ext cx="7666384" cy="3596952"/>
          </a:xfrm>
          <a:prstGeom prst="rect">
            <a:avLst/>
          </a:prstGeom>
        </p:spPr>
      </p:pic>
    </p:spTree>
    <p:extLst>
      <p:ext uri="{BB962C8B-B14F-4D97-AF65-F5344CB8AC3E}">
        <p14:creationId xmlns:p14="http://schemas.microsoft.com/office/powerpoint/2010/main" val="268040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567200"/>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dirty="0">
                <a:solidFill>
                  <a:schemeClr val="tx1"/>
                </a:solidFill>
                <a:latin typeface="Bitstream Vera Sans Mono" panose="020B0609030804020204" pitchFamily="49" charset="0"/>
              </a:rPr>
              <a:t>commit -m “initial commit; venv reqs and ignores”</a:t>
            </a:r>
            <a:br>
              <a:rPr lang="en-US" sz="2000" dirty="0">
                <a:solidFill>
                  <a:schemeClr val="tx1"/>
                </a:solidFill>
                <a:latin typeface="Bitstream Vera Sans Mono" panose="020B0609030804020204" pitchFamily="49" charset="0"/>
              </a:rPr>
            </a:br>
            <a:br>
              <a:rPr lang="en-US" sz="2000" dirty="0">
                <a:solidFill>
                  <a:schemeClr val="tx1"/>
                </a:solidFill>
              </a:rPr>
            </a:br>
            <a:r>
              <a:rPr lang="en-US" sz="2400" i="1" dirty="0">
                <a:solidFill>
                  <a:schemeClr val="tx1"/>
                </a:solidFill>
              </a:rPr>
              <a:t>Commit messages should be </a:t>
            </a:r>
            <a:r>
              <a:rPr lang="en-US" sz="2400" i="1" u="sng" dirty="0">
                <a:solidFill>
                  <a:schemeClr val="tx1"/>
                </a:solidFill>
              </a:rPr>
              <a:t>concise</a:t>
            </a:r>
            <a:r>
              <a:rPr lang="en-US" sz="2400" i="1" dirty="0">
                <a:solidFill>
                  <a:schemeClr val="tx1"/>
                </a:solidFill>
              </a:rPr>
              <a:t> – a short phrase summarizing the change.</a:t>
            </a:r>
            <a:endParaRPr lang="en-US" sz="2400" dirty="0">
              <a:solidFill>
                <a:schemeClr val="tx1"/>
              </a:solidFill>
              <a:latin typeface="Bitstream Vera Sans Mono" panose="020B0609030804020204" pitchFamily="49" charset="0"/>
            </a:endParaRPr>
          </a:p>
        </p:txBody>
      </p:sp>
      <p:pic>
        <p:nvPicPr>
          <p:cNvPr id="4" name="Picture 3">
            <a:extLst>
              <a:ext uri="{FF2B5EF4-FFF2-40B4-BE49-F238E27FC236}">
                <a16:creationId xmlns:a16="http://schemas.microsoft.com/office/drawing/2014/main" id="{D42CDF96-5200-EB54-68DB-C5A9833690E6}"/>
              </a:ext>
            </a:extLst>
          </p:cNvPr>
          <p:cNvPicPr>
            <a:picLocks noChangeAspect="1"/>
          </p:cNvPicPr>
          <p:nvPr/>
        </p:nvPicPr>
        <p:blipFill>
          <a:blip r:embed="rId3"/>
          <a:stretch>
            <a:fillRect/>
          </a:stretch>
        </p:blipFill>
        <p:spPr>
          <a:xfrm>
            <a:off x="1001109" y="571329"/>
            <a:ext cx="8634208" cy="3962743"/>
          </a:xfrm>
          <a:prstGeom prst="rect">
            <a:avLst/>
          </a:prstGeom>
        </p:spPr>
      </p:pic>
    </p:spTree>
    <p:extLst>
      <p:ext uri="{BB962C8B-B14F-4D97-AF65-F5344CB8AC3E}">
        <p14:creationId xmlns:p14="http://schemas.microsoft.com/office/powerpoint/2010/main" val="2362009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43C93-6594-7673-6FCE-D3DB97654FCB}"/>
              </a:ext>
            </a:extLst>
          </p:cNvPr>
          <p:cNvSpPr>
            <a:spLocks noGrp="1"/>
          </p:cNvSpPr>
          <p:nvPr>
            <p:ph type="title"/>
          </p:nvPr>
        </p:nvSpPr>
        <p:spPr>
          <a:xfrm>
            <a:off x="1261872" y="368300"/>
            <a:ext cx="8359206" cy="1947517"/>
          </a:xfrm>
          <a:noFill/>
        </p:spPr>
        <p:txBody>
          <a:bodyPr vert="horz" lIns="91440" tIns="27432" rIns="91440" bIns="45720" rtlCol="0" anchor="ctr">
            <a:normAutofit/>
          </a:bodyPr>
          <a:lstStyle/>
          <a:p>
            <a:r>
              <a:rPr lang="en-US" sz="4800" i="1" dirty="0">
                <a:solidFill>
                  <a:schemeClr val="bg2"/>
                </a:solidFill>
              </a:rPr>
              <a:t>ASIDE:</a:t>
            </a:r>
            <a:br>
              <a:rPr lang="en-US" sz="4800" dirty="0">
                <a:solidFill>
                  <a:srgbClr val="FFFFFF"/>
                </a:solidFill>
              </a:rPr>
            </a:br>
            <a:r>
              <a:rPr lang="en-US" sz="4800" dirty="0">
                <a:solidFill>
                  <a:srgbClr val="FFFFFF"/>
                </a:solidFill>
              </a:rPr>
              <a:t>Virtual environments are meant to be easily </a:t>
            </a:r>
            <a:r>
              <a:rPr lang="en-US" sz="4800" b="1" i="1" dirty="0">
                <a:solidFill>
                  <a:schemeClr val="bg2"/>
                </a:solidFill>
              </a:rPr>
              <a:t>re</a:t>
            </a:r>
            <a:r>
              <a:rPr lang="en-US" sz="4800" i="1" dirty="0">
                <a:solidFill>
                  <a:schemeClr val="bg1"/>
                </a:solidFill>
              </a:rPr>
              <a:t>-</a:t>
            </a:r>
            <a:r>
              <a:rPr lang="en-US" sz="4800" dirty="0">
                <a:solidFill>
                  <a:srgbClr val="FFFFFF"/>
                </a:solidFill>
              </a:rPr>
              <a:t>creatable.</a:t>
            </a:r>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fontScale="92500" lnSpcReduction="10000"/>
          </a:bodyPr>
          <a:lstStyle/>
          <a:p>
            <a:r>
              <a:rPr lang="en-US" sz="2000" dirty="0">
                <a:solidFill>
                  <a:schemeClr val="tx1"/>
                </a:solidFill>
                <a:highlight>
                  <a:srgbClr val="808080"/>
                </a:highlight>
                <a:latin typeface="Bitstream Vera Sans Mono" panose="020B0609030804020204" pitchFamily="49" charset="0"/>
              </a:rPr>
              <a:t>&gt;</a:t>
            </a:r>
            <a:r>
              <a:rPr lang="en-US" sz="2000" dirty="0">
                <a:solidFill>
                  <a:schemeClr val="tx1"/>
                </a:solidFill>
                <a:latin typeface="Bitstream Vera Sans Mono" panose="020B0609030804020204" pitchFamily="49" charset="0"/>
              </a:rPr>
              <a:t> deactivate</a:t>
            </a:r>
            <a:br>
              <a:rPr lang="en-US" sz="2000" i="1" dirty="0">
                <a:solidFill>
                  <a:schemeClr val="tx1"/>
                </a:solidFill>
              </a:rPr>
            </a:br>
            <a:br>
              <a:rPr lang="en-US" sz="2000" i="1" dirty="0">
                <a:solidFill>
                  <a:schemeClr val="tx1"/>
                </a:solidFill>
              </a:rPr>
            </a:br>
            <a:r>
              <a:rPr lang="en-US" sz="2600" i="1" dirty="0">
                <a:solidFill>
                  <a:schemeClr val="tx1"/>
                </a:solidFill>
              </a:rPr>
              <a:t>(Audience exercise!)</a:t>
            </a:r>
          </a:p>
        </p:txBody>
      </p:sp>
      <p:pic>
        <p:nvPicPr>
          <p:cNvPr id="5" name="Picture 4">
            <a:extLst>
              <a:ext uri="{FF2B5EF4-FFF2-40B4-BE49-F238E27FC236}">
                <a16:creationId xmlns:a16="http://schemas.microsoft.com/office/drawing/2014/main" id="{7598CD89-1C77-9767-236E-E16405AB8C3D}"/>
              </a:ext>
            </a:extLst>
          </p:cNvPr>
          <p:cNvPicPr>
            <a:picLocks noChangeAspect="1"/>
          </p:cNvPicPr>
          <p:nvPr/>
        </p:nvPicPr>
        <p:blipFill>
          <a:blip r:embed="rId3"/>
          <a:stretch>
            <a:fillRect/>
          </a:stretch>
        </p:blipFill>
        <p:spPr>
          <a:xfrm>
            <a:off x="1862761" y="2827430"/>
            <a:ext cx="7567316" cy="1661304"/>
          </a:xfrm>
          <a:prstGeom prst="rect">
            <a:avLst/>
          </a:prstGeom>
        </p:spPr>
      </p:pic>
    </p:spTree>
    <p:extLst>
      <p:ext uri="{BB962C8B-B14F-4D97-AF65-F5344CB8AC3E}">
        <p14:creationId xmlns:p14="http://schemas.microsoft.com/office/powerpoint/2010/main" val="2385791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937258" y="5533371"/>
            <a:ext cx="9418320" cy="896658"/>
          </a:xfrm>
        </p:spPr>
        <p:txBody>
          <a:bodyPr vert="horz" lIns="91440" tIns="45720" rIns="91440" bIns="45720" rtlCol="0" anchor="ctr">
            <a:normAutofit/>
          </a:bodyPr>
          <a:lstStyle/>
          <a:p>
            <a:r>
              <a:rPr lang="en-US" sz="5400" b="1" i="1" dirty="0">
                <a:solidFill>
                  <a:schemeClr val="tx1"/>
                </a:solidFill>
              </a:rPr>
              <a:t>Oh nooooooooooooooooooooes!!!</a:t>
            </a:r>
            <a:endParaRPr lang="en-US" sz="5400" i="1" dirty="0">
              <a:solidFill>
                <a:schemeClr val="tx1"/>
              </a:solidFill>
            </a:endParaRPr>
          </a:p>
        </p:txBody>
      </p:sp>
      <p:pic>
        <p:nvPicPr>
          <p:cNvPr id="9" name="Picture 8">
            <a:extLst>
              <a:ext uri="{FF2B5EF4-FFF2-40B4-BE49-F238E27FC236}">
                <a16:creationId xmlns:a16="http://schemas.microsoft.com/office/drawing/2014/main" id="{AF3DA08B-2CCA-D954-75DA-6C93C41C7B5E}"/>
              </a:ext>
            </a:extLst>
          </p:cNvPr>
          <p:cNvPicPr>
            <a:picLocks noChangeAspect="1"/>
          </p:cNvPicPr>
          <p:nvPr/>
        </p:nvPicPr>
        <p:blipFill>
          <a:blip r:embed="rId3"/>
          <a:stretch>
            <a:fillRect/>
          </a:stretch>
        </p:blipFill>
        <p:spPr>
          <a:xfrm>
            <a:off x="1538648" y="427971"/>
            <a:ext cx="8215541" cy="4232248"/>
          </a:xfrm>
          <a:prstGeom prst="rect">
            <a:avLst/>
          </a:prstGeom>
        </p:spPr>
      </p:pic>
    </p:spTree>
    <p:extLst>
      <p:ext uri="{BB962C8B-B14F-4D97-AF65-F5344CB8AC3E}">
        <p14:creationId xmlns:p14="http://schemas.microsoft.com/office/powerpoint/2010/main" val="1064047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a:bodyPr>
          <a:lstStyle/>
          <a:p>
            <a:r>
              <a:rPr lang="en-US" sz="2400" i="1" dirty="0">
                <a:solidFill>
                  <a:schemeClr val="tx1"/>
                </a:solidFill>
              </a:rPr>
              <a:t>Are we finished re-creating the virtual environment?</a:t>
            </a:r>
          </a:p>
        </p:txBody>
      </p:sp>
      <p:pic>
        <p:nvPicPr>
          <p:cNvPr id="8" name="Picture 7">
            <a:extLst>
              <a:ext uri="{FF2B5EF4-FFF2-40B4-BE49-F238E27FC236}">
                <a16:creationId xmlns:a16="http://schemas.microsoft.com/office/drawing/2014/main" id="{9438E65F-86D3-1130-E510-E81DFC7BC2B8}"/>
              </a:ext>
            </a:extLst>
          </p:cNvPr>
          <p:cNvPicPr>
            <a:picLocks noChangeAspect="1"/>
          </p:cNvPicPr>
          <p:nvPr/>
        </p:nvPicPr>
        <p:blipFill>
          <a:blip r:embed="rId3"/>
          <a:stretch>
            <a:fillRect/>
          </a:stretch>
        </p:blipFill>
        <p:spPr>
          <a:xfrm>
            <a:off x="1085454" y="752818"/>
            <a:ext cx="9121930" cy="3596952"/>
          </a:xfrm>
          <a:prstGeom prst="rect">
            <a:avLst/>
          </a:prstGeom>
        </p:spPr>
      </p:pic>
    </p:spTree>
    <p:extLst>
      <p:ext uri="{BB962C8B-B14F-4D97-AF65-F5344CB8AC3E}">
        <p14:creationId xmlns:p14="http://schemas.microsoft.com/office/powerpoint/2010/main" val="3145040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3C7ABF58-EC6B-4932-8671-4BAEBDDF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B868EAF-CD67-49A7-8A32-BBC0EA412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AB4E77AD-E962-8B95-5390-4EC75065E10B}"/>
              </a:ext>
            </a:extLst>
          </p:cNvPr>
          <p:cNvSpPr>
            <a:spLocks noGrp="1"/>
          </p:cNvSpPr>
          <p:nvPr>
            <p:ph type="body" idx="1"/>
          </p:nvPr>
        </p:nvSpPr>
        <p:spPr>
          <a:xfrm>
            <a:off x="1261872" y="5533371"/>
            <a:ext cx="9418320" cy="896658"/>
          </a:xfrm>
        </p:spPr>
        <p:txBody>
          <a:bodyPr vert="horz" lIns="91440" tIns="45720" rIns="91440" bIns="45720" rtlCol="0" anchor="ctr">
            <a:normAutofit/>
          </a:bodyPr>
          <a:lstStyle/>
          <a:p>
            <a:r>
              <a:rPr lang="en-US" sz="2000" dirty="0">
                <a:solidFill>
                  <a:schemeClr val="tx1"/>
                </a:solidFill>
                <a:highlight>
                  <a:srgbClr val="808080"/>
                </a:highlight>
                <a:latin typeface="Bitstream Vera Sans Mono" panose="020B0609030804020204" pitchFamily="49" charset="0"/>
              </a:rPr>
              <a:t>&gt;</a:t>
            </a:r>
            <a:r>
              <a:rPr lang="en-US" sz="2000" dirty="0">
                <a:solidFill>
                  <a:schemeClr val="tx1"/>
                </a:solidFill>
                <a:latin typeface="Bitstream Vera Sans Mono" panose="020B0609030804020204" pitchFamily="49" charset="0"/>
              </a:rPr>
              <a:t> python -m pip install </a:t>
            </a:r>
            <a:r>
              <a:rPr lang="en-US" sz="2000" dirty="0">
                <a:solidFill>
                  <a:schemeClr val="tx1"/>
                </a:solidFill>
                <a:highlight>
                  <a:srgbClr val="FFFF00"/>
                </a:highlight>
                <a:latin typeface="Bitstream Vera Sans Mono" panose="020B0609030804020204" pitchFamily="49" charset="0"/>
              </a:rPr>
              <a:t>-r requirements.txt</a:t>
            </a:r>
          </a:p>
        </p:txBody>
      </p:sp>
      <p:pic>
        <p:nvPicPr>
          <p:cNvPr id="8" name="Picture 7">
            <a:extLst>
              <a:ext uri="{FF2B5EF4-FFF2-40B4-BE49-F238E27FC236}">
                <a16:creationId xmlns:a16="http://schemas.microsoft.com/office/drawing/2014/main" id="{8CF9063D-4DA7-FF8E-2DB8-56042D09A3DF}"/>
              </a:ext>
            </a:extLst>
          </p:cNvPr>
          <p:cNvPicPr>
            <a:picLocks noChangeAspect="1"/>
          </p:cNvPicPr>
          <p:nvPr/>
        </p:nvPicPr>
        <p:blipFill>
          <a:blip r:embed="rId3"/>
          <a:stretch>
            <a:fillRect/>
          </a:stretch>
        </p:blipFill>
        <p:spPr>
          <a:xfrm>
            <a:off x="1329315" y="569922"/>
            <a:ext cx="8634208" cy="3962743"/>
          </a:xfrm>
          <a:prstGeom prst="rect">
            <a:avLst/>
          </a:prstGeom>
        </p:spPr>
      </p:pic>
    </p:spTree>
    <p:extLst>
      <p:ext uri="{BB962C8B-B14F-4D97-AF65-F5344CB8AC3E}">
        <p14:creationId xmlns:p14="http://schemas.microsoft.com/office/powerpoint/2010/main" val="1379176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EEA75-4203-9633-E942-2052E9525C2C}"/>
              </a:ext>
            </a:extLst>
          </p:cNvPr>
          <p:cNvSpPr>
            <a:spLocks noGrp="1"/>
          </p:cNvSpPr>
          <p:nvPr>
            <p:ph type="title"/>
          </p:nvPr>
        </p:nvSpPr>
        <p:spPr>
          <a:xfrm>
            <a:off x="1442594" y="758952"/>
            <a:ext cx="9056876" cy="4041648"/>
          </a:xfrm>
        </p:spPr>
        <p:txBody>
          <a:bodyPr vert="horz" lIns="91440" tIns="27432" rIns="91440" bIns="45720" rtlCol="0" anchor="b">
            <a:normAutofit/>
          </a:bodyPr>
          <a:lstStyle/>
          <a:p>
            <a:r>
              <a:rPr lang="en-US">
                <a:solidFill>
                  <a:schemeClr val="tx1"/>
                </a:solidFill>
              </a:rPr>
              <a:t>Translation</a:t>
            </a:r>
          </a:p>
        </p:txBody>
      </p:sp>
      <p:sp>
        <p:nvSpPr>
          <p:cNvPr id="3" name="Text Placeholder 2">
            <a:extLst>
              <a:ext uri="{FF2B5EF4-FFF2-40B4-BE49-F238E27FC236}">
                <a16:creationId xmlns:a16="http://schemas.microsoft.com/office/drawing/2014/main" id="{6D654FFE-0D3B-1785-AABC-AE891B7965EA}"/>
              </a:ext>
            </a:extLst>
          </p:cNvPr>
          <p:cNvSpPr>
            <a:spLocks noGrp="1"/>
          </p:cNvSpPr>
          <p:nvPr>
            <p:ph type="body" idx="1"/>
          </p:nvPr>
        </p:nvSpPr>
        <p:spPr>
          <a:xfrm>
            <a:off x="1442594" y="4800600"/>
            <a:ext cx="9056876" cy="1691640"/>
          </a:xfrm>
        </p:spPr>
        <p:txBody>
          <a:bodyPr vert="horz" lIns="91440" tIns="45720" rIns="91440" bIns="45720" rtlCol="0">
            <a:normAutofit/>
          </a:bodyPr>
          <a:lstStyle/>
          <a:p>
            <a:r>
              <a:rPr lang="en-US" dirty="0">
                <a:solidFill>
                  <a:schemeClr val="tx2"/>
                </a:solidFill>
              </a:rPr>
              <a:t>Write MATLAB®-equivalent Python code using the standard </a:t>
            </a:r>
            <a:r>
              <a:rPr lang="en-US" dirty="0">
                <a:solidFill>
                  <a:schemeClr val="accent4"/>
                </a:solidFill>
                <a:latin typeface="Bitstream Vera Sans Mono" panose="020B0609030804020204" pitchFamily="49" charset="0"/>
              </a:rPr>
              <a:t>math</a:t>
            </a:r>
            <a:r>
              <a:rPr lang="en-US" dirty="0">
                <a:solidFill>
                  <a:schemeClr val="tx2"/>
                </a:solidFill>
              </a:rPr>
              <a:t> library &amp; the  </a:t>
            </a:r>
            <a:r>
              <a:rPr lang="en-US" dirty="0">
                <a:solidFill>
                  <a:schemeClr val="accent4"/>
                </a:solidFill>
                <a:latin typeface="Bitstream Vera Sans Mono" panose="020B0609030804020204" pitchFamily="49" charset="0"/>
              </a:rPr>
              <a:t>numpy</a:t>
            </a:r>
            <a:r>
              <a:rPr lang="en-US" dirty="0">
                <a:solidFill>
                  <a:schemeClr val="tx2"/>
                </a:solidFill>
              </a:rPr>
              <a:t> and </a:t>
            </a:r>
            <a:r>
              <a:rPr lang="en-US" dirty="0">
                <a:solidFill>
                  <a:schemeClr val="accent4"/>
                </a:solidFill>
                <a:latin typeface="Bitstream Vera Sans Mono" panose="020B0609030804020204" pitchFamily="49" charset="0"/>
              </a:rPr>
              <a:t>matplotlib</a:t>
            </a:r>
            <a:r>
              <a:rPr lang="en-US" dirty="0">
                <a:solidFill>
                  <a:schemeClr val="tx2"/>
                </a:solidFill>
              </a:rPr>
              <a:t> 3</a:t>
            </a:r>
            <a:r>
              <a:rPr lang="en-US" baseline="30000" dirty="0">
                <a:solidFill>
                  <a:schemeClr val="tx2"/>
                </a:solidFill>
              </a:rPr>
              <a:t>rd</a:t>
            </a:r>
            <a:r>
              <a:rPr lang="en-US" dirty="0">
                <a:solidFill>
                  <a:schemeClr val="tx2"/>
                </a:solidFill>
              </a:rPr>
              <a:t> party libraries.</a:t>
            </a:r>
            <a:endParaRPr lang="en-US" dirty="0">
              <a:solidFill>
                <a:schemeClr val="tx2"/>
              </a:solidFill>
              <a:latin typeface="Bitstream Vera Sans Mono" panose="020B0609030804020204" pitchFamily="49" charset="0"/>
            </a:endParaRPr>
          </a:p>
        </p:txBody>
      </p:sp>
      <p:sp>
        <p:nvSpPr>
          <p:cNvPr id="14" name="Rectangle 13">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39713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function&#10;&#10;Description automatically generated">
            <a:extLst>
              <a:ext uri="{FF2B5EF4-FFF2-40B4-BE49-F238E27FC236}">
                <a16:creationId xmlns:a16="http://schemas.microsoft.com/office/drawing/2014/main" id="{5A7D965E-2452-8DE9-095F-FAAE1B422FE0}"/>
              </a:ext>
            </a:extLst>
          </p:cNvPr>
          <p:cNvPicPr>
            <a:picLocks noChangeAspect="1"/>
          </p:cNvPicPr>
          <p:nvPr/>
        </p:nvPicPr>
        <p:blipFill>
          <a:blip r:embed="rId2"/>
          <a:stretch>
            <a:fillRect/>
          </a:stretch>
        </p:blipFill>
        <p:spPr>
          <a:xfrm>
            <a:off x="5507539" y="2484782"/>
            <a:ext cx="5729046" cy="4273826"/>
          </a:xfrm>
          <a:prstGeom prst="rect">
            <a:avLst/>
          </a:prstGeom>
        </p:spPr>
      </p:pic>
      <p:pic>
        <p:nvPicPr>
          <p:cNvPr id="9" name="Picture 8" descr="A computer screen shot of a computer code&#10;&#10;Description automatically generated">
            <a:extLst>
              <a:ext uri="{FF2B5EF4-FFF2-40B4-BE49-F238E27FC236}">
                <a16:creationId xmlns:a16="http://schemas.microsoft.com/office/drawing/2014/main" id="{435BA373-CB8D-F492-1C7B-2D233E40B0D1}"/>
              </a:ext>
            </a:extLst>
          </p:cNvPr>
          <p:cNvPicPr>
            <a:picLocks noChangeAspect="1"/>
          </p:cNvPicPr>
          <p:nvPr/>
        </p:nvPicPr>
        <p:blipFill>
          <a:blip r:embed="rId3"/>
          <a:stretch>
            <a:fillRect/>
          </a:stretch>
        </p:blipFill>
        <p:spPr>
          <a:xfrm>
            <a:off x="792722" y="327992"/>
            <a:ext cx="5875529" cy="2453853"/>
          </a:xfrm>
          <a:prstGeom prst="rect">
            <a:avLst/>
          </a:prstGeom>
        </p:spPr>
      </p:pic>
      <p:sp>
        <p:nvSpPr>
          <p:cNvPr id="10" name="TextBox 9">
            <a:extLst>
              <a:ext uri="{FF2B5EF4-FFF2-40B4-BE49-F238E27FC236}">
                <a16:creationId xmlns:a16="http://schemas.microsoft.com/office/drawing/2014/main" id="{1892CDC3-64B2-D6A6-B924-6A4DE612EAA9}"/>
              </a:ext>
            </a:extLst>
          </p:cNvPr>
          <p:cNvSpPr txBox="1"/>
          <p:nvPr/>
        </p:nvSpPr>
        <p:spPr>
          <a:xfrm>
            <a:off x="5941546" y="847032"/>
            <a:ext cx="5295039" cy="707886"/>
          </a:xfrm>
          <a:prstGeom prst="rect">
            <a:avLst/>
          </a:prstGeom>
          <a:noFill/>
        </p:spPr>
        <p:txBody>
          <a:bodyPr wrap="none" rtlCol="0">
            <a:spAutoFit/>
          </a:bodyPr>
          <a:lstStyle/>
          <a:p>
            <a:r>
              <a:rPr lang="en-US" sz="4000" dirty="0"/>
              <a:t>A simple MATLAB</a:t>
            </a:r>
            <a:r>
              <a:rPr lang="en-US" sz="4000" dirty="0">
                <a:latin typeface="Seaford Display" panose="00000500000000000000" pitchFamily="2" charset="0"/>
              </a:rPr>
              <a:t>® plot.</a:t>
            </a:r>
            <a:endParaRPr lang="en-US" sz="4000" dirty="0"/>
          </a:p>
        </p:txBody>
      </p:sp>
      <p:sp>
        <p:nvSpPr>
          <p:cNvPr id="11" name="TextBox 10">
            <a:extLst>
              <a:ext uri="{FF2B5EF4-FFF2-40B4-BE49-F238E27FC236}">
                <a16:creationId xmlns:a16="http://schemas.microsoft.com/office/drawing/2014/main" id="{150671A1-581D-429F-A24C-9C8079C951D4}"/>
              </a:ext>
            </a:extLst>
          </p:cNvPr>
          <p:cNvSpPr txBox="1"/>
          <p:nvPr/>
        </p:nvSpPr>
        <p:spPr>
          <a:xfrm>
            <a:off x="577503" y="4108507"/>
            <a:ext cx="5145255" cy="1323439"/>
          </a:xfrm>
          <a:prstGeom prst="rect">
            <a:avLst/>
          </a:prstGeom>
          <a:noFill/>
        </p:spPr>
        <p:txBody>
          <a:bodyPr wrap="none" rtlCol="0">
            <a:spAutoFit/>
          </a:bodyPr>
          <a:lstStyle/>
          <a:p>
            <a:r>
              <a:rPr lang="en-US" sz="4000" dirty="0">
                <a:solidFill>
                  <a:schemeClr val="accent1"/>
                </a:solidFill>
              </a:rPr>
              <a:t>How can we create the</a:t>
            </a:r>
          </a:p>
          <a:p>
            <a:r>
              <a:rPr lang="en-US" sz="4000" dirty="0">
                <a:solidFill>
                  <a:schemeClr val="accent1"/>
                </a:solidFill>
              </a:rPr>
              <a:t>same plot using Python?</a:t>
            </a:r>
          </a:p>
        </p:txBody>
      </p:sp>
    </p:spTree>
    <p:extLst>
      <p:ext uri="{BB962C8B-B14F-4D97-AF65-F5344CB8AC3E}">
        <p14:creationId xmlns:p14="http://schemas.microsoft.com/office/powerpoint/2010/main" val="409094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89D2-77C4-9F12-47DF-E958C329E385}"/>
              </a:ext>
            </a:extLst>
          </p:cNvPr>
          <p:cNvSpPr>
            <a:spLocks noGrp="1"/>
          </p:cNvSpPr>
          <p:nvPr>
            <p:ph type="title"/>
          </p:nvPr>
        </p:nvSpPr>
        <p:spPr>
          <a:xfrm>
            <a:off x="4651947" y="758952"/>
            <a:ext cx="6323519" cy="1128842"/>
          </a:xfrm>
        </p:spPr>
        <p:txBody>
          <a:bodyPr vert="horz" lIns="91440" tIns="27432" rIns="91440" bIns="45720" rtlCol="0" anchor="b">
            <a:normAutofit/>
          </a:bodyPr>
          <a:lstStyle/>
          <a:p>
            <a:r>
              <a:rPr lang="en-US" sz="4000" dirty="0">
                <a:solidFill>
                  <a:schemeClr val="tx1"/>
                </a:solidFill>
              </a:rPr>
              <a:t>By the end of this seminar, you will be able to:</a:t>
            </a:r>
          </a:p>
        </p:txBody>
      </p:sp>
      <p:sp>
        <p:nvSpPr>
          <p:cNvPr id="4" name="Text Placeholder 3">
            <a:extLst>
              <a:ext uri="{FF2B5EF4-FFF2-40B4-BE49-F238E27FC236}">
                <a16:creationId xmlns:a16="http://schemas.microsoft.com/office/drawing/2014/main" id="{C29C4F8F-BAA5-E274-650E-44778778CC69}"/>
              </a:ext>
            </a:extLst>
          </p:cNvPr>
          <p:cNvSpPr>
            <a:spLocks noGrp="1"/>
          </p:cNvSpPr>
          <p:nvPr>
            <p:ph type="body" idx="1"/>
          </p:nvPr>
        </p:nvSpPr>
        <p:spPr>
          <a:xfrm>
            <a:off x="4651947" y="2450592"/>
            <a:ext cx="6323520" cy="4041648"/>
          </a:xfrm>
        </p:spPr>
        <p:txBody>
          <a:bodyPr vert="horz" lIns="91440" tIns="45720" rIns="91440" bIns="45720" rtlCol="0">
            <a:normAutofit/>
          </a:bodyPr>
          <a:lstStyle/>
          <a:p>
            <a:pPr marL="342900" indent="-342900">
              <a:buFont typeface="Wingdings" panose="05000000000000000000" pitchFamily="2" charset="2"/>
              <a:buChar char="ü"/>
            </a:pPr>
            <a:r>
              <a:rPr lang="en-US" sz="2800" dirty="0">
                <a:solidFill>
                  <a:schemeClr val="accent1"/>
                </a:solidFill>
              </a:rPr>
              <a:t>Prepare your development environment</a:t>
            </a:r>
          </a:p>
          <a:p>
            <a:pPr marL="800100" lvl="1" indent="-342900">
              <a:buFont typeface="Wingdings" panose="05000000000000000000" pitchFamily="2" charset="2"/>
              <a:buChar char="Ø"/>
            </a:pPr>
            <a:r>
              <a:rPr lang="en-US" dirty="0">
                <a:solidFill>
                  <a:schemeClr val="accent1"/>
                </a:solidFill>
              </a:rPr>
              <a:t>Python </a:t>
            </a:r>
            <a:r>
              <a:rPr lang="en-US" i="1" dirty="0">
                <a:solidFill>
                  <a:schemeClr val="accent2"/>
                </a:solidFill>
              </a:rPr>
              <a:t>interpreter</a:t>
            </a:r>
          </a:p>
          <a:p>
            <a:pPr marL="800100" lvl="1" indent="-342900">
              <a:buFont typeface="Wingdings" panose="05000000000000000000" pitchFamily="2" charset="2"/>
              <a:buChar char="Ø"/>
            </a:pPr>
            <a:r>
              <a:rPr lang="en-US" dirty="0">
                <a:solidFill>
                  <a:schemeClr val="accent1"/>
                </a:solidFill>
              </a:rPr>
              <a:t>Git </a:t>
            </a:r>
            <a:r>
              <a:rPr lang="en-US" i="1" dirty="0">
                <a:solidFill>
                  <a:schemeClr val="accent2"/>
                </a:solidFill>
              </a:rPr>
              <a:t>VCS (version control system)</a:t>
            </a:r>
            <a:endParaRPr lang="en-US" dirty="0">
              <a:solidFill>
                <a:schemeClr val="accent2"/>
              </a:solidFill>
            </a:endParaRPr>
          </a:p>
          <a:p>
            <a:pPr marL="342900" indent="-342900">
              <a:buFont typeface="Wingdings" panose="05000000000000000000" pitchFamily="2" charset="2"/>
              <a:buChar char="ü"/>
            </a:pPr>
            <a:r>
              <a:rPr lang="en-US" sz="2800" dirty="0">
                <a:solidFill>
                  <a:schemeClr val="accent1"/>
                </a:solidFill>
              </a:rPr>
              <a:t>Manage your Python projects</a:t>
            </a:r>
          </a:p>
          <a:p>
            <a:pPr marL="800100" lvl="1" indent="-342900">
              <a:buFont typeface="Wingdings" panose="05000000000000000000" pitchFamily="2" charset="2"/>
              <a:buChar char="Ø"/>
            </a:pPr>
            <a:r>
              <a:rPr lang="en-US" dirty="0">
                <a:solidFill>
                  <a:schemeClr val="accent1"/>
                </a:solidFill>
              </a:rPr>
              <a:t>Python </a:t>
            </a:r>
            <a:r>
              <a:rPr lang="en-US" i="1" dirty="0">
                <a:solidFill>
                  <a:schemeClr val="accent2"/>
                </a:solidFill>
              </a:rPr>
              <a:t>virtual environments</a:t>
            </a:r>
            <a:r>
              <a:rPr lang="en-US" dirty="0">
                <a:solidFill>
                  <a:schemeClr val="accent1"/>
                </a:solidFill>
              </a:rPr>
              <a:t> and </a:t>
            </a:r>
            <a:r>
              <a:rPr lang="en-US" i="1" dirty="0">
                <a:solidFill>
                  <a:schemeClr val="accent2"/>
                </a:solidFill>
              </a:rPr>
              <a:t>3</a:t>
            </a:r>
            <a:r>
              <a:rPr lang="en-US" i="1" baseline="30000" dirty="0">
                <a:solidFill>
                  <a:schemeClr val="accent2"/>
                </a:solidFill>
              </a:rPr>
              <a:t>rd</a:t>
            </a:r>
            <a:r>
              <a:rPr lang="en-US" i="1" dirty="0">
                <a:solidFill>
                  <a:schemeClr val="accent2"/>
                </a:solidFill>
              </a:rPr>
              <a:t> party libraries</a:t>
            </a:r>
          </a:p>
          <a:p>
            <a:pPr marL="800100" lvl="1" indent="-342900">
              <a:buFont typeface="Wingdings" panose="05000000000000000000" pitchFamily="2" charset="2"/>
              <a:buChar char="Ø"/>
            </a:pPr>
            <a:r>
              <a:rPr lang="en-US" dirty="0">
                <a:solidFill>
                  <a:schemeClr val="accent1"/>
                </a:solidFill>
              </a:rPr>
              <a:t>Git project </a:t>
            </a:r>
            <a:r>
              <a:rPr lang="en-US" i="1" dirty="0">
                <a:solidFill>
                  <a:schemeClr val="accent2"/>
                </a:solidFill>
              </a:rPr>
              <a:t>repository</a:t>
            </a:r>
            <a:r>
              <a:rPr lang="en-US" dirty="0">
                <a:solidFill>
                  <a:schemeClr val="accent1"/>
                </a:solidFill>
              </a:rPr>
              <a:t> initialization</a:t>
            </a:r>
          </a:p>
          <a:p>
            <a:pPr marL="347472" indent="-347472">
              <a:buFont typeface="Wingdings" panose="05000000000000000000" pitchFamily="2" charset="2"/>
              <a:buChar char="ü"/>
            </a:pPr>
            <a:r>
              <a:rPr lang="en-US" sz="2800" dirty="0">
                <a:solidFill>
                  <a:schemeClr val="accent1"/>
                </a:solidFill>
              </a:rPr>
              <a:t>Translate MATLAB</a:t>
            </a:r>
            <a:r>
              <a:rPr lang="en-US" sz="2800" dirty="0">
                <a:solidFill>
                  <a:schemeClr val="accent1"/>
                </a:solidFill>
                <a:latin typeface="Seaford Display" panose="00000500000000000000" pitchFamily="2" charset="0"/>
              </a:rPr>
              <a:t>®</a:t>
            </a:r>
            <a:r>
              <a:rPr lang="en-US" sz="2800" dirty="0">
                <a:solidFill>
                  <a:schemeClr val="accent1"/>
                </a:solidFill>
              </a:rPr>
              <a:t> to Python</a:t>
            </a:r>
          </a:p>
          <a:p>
            <a:pPr marL="914400" lvl="1" indent="-457200">
              <a:buFont typeface="Wingdings" panose="05000000000000000000" pitchFamily="2" charset="2"/>
              <a:buChar char="Ø"/>
            </a:pPr>
            <a:r>
              <a:rPr lang="en-US" dirty="0">
                <a:solidFill>
                  <a:schemeClr val="accent1"/>
                </a:solidFill>
              </a:rPr>
              <a:t>Recognize syntax similarities and differences</a:t>
            </a:r>
          </a:p>
          <a:p>
            <a:pPr marL="914400" lvl="1" indent="-457200">
              <a:buFont typeface="Wingdings" panose="05000000000000000000" pitchFamily="2" charset="2"/>
              <a:buChar char="Ø"/>
            </a:pPr>
            <a:r>
              <a:rPr lang="en-US" dirty="0">
                <a:solidFill>
                  <a:schemeClr val="accent1"/>
                </a:solidFill>
              </a:rPr>
              <a:t>Take advantage of the online documentation</a:t>
            </a:r>
          </a:p>
          <a:p>
            <a:pPr marL="457200" indent="-457200">
              <a:buFont typeface="Wingdings" panose="05000000000000000000" pitchFamily="2" charset="2"/>
              <a:buChar char="ü"/>
            </a:pPr>
            <a:endParaRPr lang="en-US" sz="3200" dirty="0">
              <a:solidFill>
                <a:schemeClr val="accent1"/>
              </a:solidFill>
            </a:endParaRPr>
          </a:p>
        </p:txBody>
      </p:sp>
      <p:pic>
        <p:nvPicPr>
          <p:cNvPr id="12" name="Graphic 11" descr="Lecturer outline">
            <a:extLst>
              <a:ext uri="{FF2B5EF4-FFF2-40B4-BE49-F238E27FC236}">
                <a16:creationId xmlns:a16="http://schemas.microsoft.com/office/drawing/2014/main" id="{EE51DF5D-24C7-5AAB-C8AD-062C9D8BA9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886968"/>
            <a:ext cx="5084064" cy="5084064"/>
          </a:xfrm>
          <a:prstGeom prst="rect">
            <a:avLst/>
          </a:prstGeom>
        </p:spPr>
      </p:pic>
    </p:spTree>
    <p:extLst>
      <p:ext uri="{BB962C8B-B14F-4D97-AF65-F5344CB8AC3E}">
        <p14:creationId xmlns:p14="http://schemas.microsoft.com/office/powerpoint/2010/main" val="362078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5" presetClass="emph" presetSubtype="0" fill="hold" nodeType="withEffect">
                                  <p:stCondLst>
                                    <p:cond delay="0"/>
                                  </p:stCondLst>
                                  <p:childTnLst>
                                    <p:animClr clrSpc="hsl" dir="cw">
                                      <p:cBhvr override="childStyle">
                                        <p:cTn id="24" dur="500" fill="hold"/>
                                        <p:tgtEl>
                                          <p:spTgt spid="4">
                                            <p:txEl>
                                              <p:pRg st="0" end="0"/>
                                            </p:txEl>
                                          </p:spTgt>
                                        </p:tgtEl>
                                        <p:attrNameLst>
                                          <p:attrName>style.color</p:attrName>
                                        </p:attrNameLst>
                                      </p:cBhvr>
                                      <p:by>
                                        <p:hsl h="0" s="-70588" l="0"/>
                                      </p:by>
                                    </p:animClr>
                                    <p:animClr clrSpc="hsl" dir="cw">
                                      <p:cBhvr>
                                        <p:cTn id="25" dur="500" fill="hold"/>
                                        <p:tgtEl>
                                          <p:spTgt spid="4">
                                            <p:txEl>
                                              <p:pRg st="0" end="0"/>
                                            </p:txEl>
                                          </p:spTgt>
                                        </p:tgtEl>
                                        <p:attrNameLst>
                                          <p:attrName>fillcolor</p:attrName>
                                        </p:attrNameLst>
                                      </p:cBhvr>
                                      <p:by>
                                        <p:hsl h="0" s="-70588" l="0"/>
                                      </p:by>
                                    </p:animClr>
                                    <p:animClr clrSpc="hsl" dir="cw">
                                      <p:cBhvr>
                                        <p:cTn id="26" dur="500" fill="hold"/>
                                        <p:tgtEl>
                                          <p:spTgt spid="4">
                                            <p:txEl>
                                              <p:pRg st="0" end="0"/>
                                            </p:txEl>
                                          </p:spTgt>
                                        </p:tgtEl>
                                        <p:attrNameLst>
                                          <p:attrName>stroke.color</p:attrName>
                                        </p:attrNameLst>
                                      </p:cBhvr>
                                      <p:by>
                                        <p:hsl h="0" s="-70588" l="0"/>
                                      </p:by>
                                    </p:animClr>
                                    <p:set>
                                      <p:cBhvr>
                                        <p:cTn id="27" dur="500" fill="hold"/>
                                        <p:tgtEl>
                                          <p:spTgt spid="4">
                                            <p:txEl>
                                              <p:pRg st="0" end="0"/>
                                            </p:txEl>
                                          </p:spTgt>
                                        </p:tgtEl>
                                        <p:attrNameLst>
                                          <p:attrName>fill.type</p:attrName>
                                        </p:attrNameLst>
                                      </p:cBhvr>
                                      <p:to>
                                        <p:strVal val="solid"/>
                                      </p:to>
                                    </p:set>
                                  </p:childTnLst>
                                </p:cTn>
                              </p:par>
                              <p:par>
                                <p:cTn id="28" presetID="25" presetClass="emph" presetSubtype="0" fill="hold" nodeType="withEffect">
                                  <p:stCondLst>
                                    <p:cond delay="0"/>
                                  </p:stCondLst>
                                  <p:childTnLst>
                                    <p:animClr clrSpc="hsl" dir="cw">
                                      <p:cBhvr override="childStyle">
                                        <p:cTn id="29" dur="500" fill="hold"/>
                                        <p:tgtEl>
                                          <p:spTgt spid="4">
                                            <p:txEl>
                                              <p:pRg st="1" end="1"/>
                                            </p:txEl>
                                          </p:spTgt>
                                        </p:tgtEl>
                                        <p:attrNameLst>
                                          <p:attrName>style.color</p:attrName>
                                        </p:attrNameLst>
                                      </p:cBhvr>
                                      <p:by>
                                        <p:hsl h="0" s="-70588" l="0"/>
                                      </p:by>
                                    </p:animClr>
                                    <p:animClr clrSpc="hsl" dir="cw">
                                      <p:cBhvr>
                                        <p:cTn id="30" dur="500" fill="hold"/>
                                        <p:tgtEl>
                                          <p:spTgt spid="4">
                                            <p:txEl>
                                              <p:pRg st="1" end="1"/>
                                            </p:txEl>
                                          </p:spTgt>
                                        </p:tgtEl>
                                        <p:attrNameLst>
                                          <p:attrName>fillcolor</p:attrName>
                                        </p:attrNameLst>
                                      </p:cBhvr>
                                      <p:by>
                                        <p:hsl h="0" s="-70588" l="0"/>
                                      </p:by>
                                    </p:animClr>
                                    <p:animClr clrSpc="hsl" dir="cw">
                                      <p:cBhvr>
                                        <p:cTn id="31" dur="500" fill="hold"/>
                                        <p:tgtEl>
                                          <p:spTgt spid="4">
                                            <p:txEl>
                                              <p:pRg st="1" end="1"/>
                                            </p:txEl>
                                          </p:spTgt>
                                        </p:tgtEl>
                                        <p:attrNameLst>
                                          <p:attrName>stroke.color</p:attrName>
                                        </p:attrNameLst>
                                      </p:cBhvr>
                                      <p:by>
                                        <p:hsl h="0" s="-70588" l="0"/>
                                      </p:by>
                                    </p:animClr>
                                    <p:set>
                                      <p:cBhvr>
                                        <p:cTn id="32" dur="500" fill="hold"/>
                                        <p:tgtEl>
                                          <p:spTgt spid="4">
                                            <p:txEl>
                                              <p:pRg st="1" end="1"/>
                                            </p:txEl>
                                          </p:spTgt>
                                        </p:tgtEl>
                                        <p:attrNameLst>
                                          <p:attrName>fill.type</p:attrName>
                                        </p:attrNameLst>
                                      </p:cBhvr>
                                      <p:to>
                                        <p:strVal val="solid"/>
                                      </p:to>
                                    </p:set>
                                  </p:childTnLst>
                                </p:cTn>
                              </p:par>
                              <p:par>
                                <p:cTn id="33" presetID="25" presetClass="emph" presetSubtype="0" fill="hold" nodeType="withEffect">
                                  <p:stCondLst>
                                    <p:cond delay="0"/>
                                  </p:stCondLst>
                                  <p:childTnLst>
                                    <p:animClr clrSpc="hsl" dir="cw">
                                      <p:cBhvr override="childStyle">
                                        <p:cTn id="34" dur="500" fill="hold"/>
                                        <p:tgtEl>
                                          <p:spTgt spid="4">
                                            <p:txEl>
                                              <p:pRg st="2" end="2"/>
                                            </p:txEl>
                                          </p:spTgt>
                                        </p:tgtEl>
                                        <p:attrNameLst>
                                          <p:attrName>style.color</p:attrName>
                                        </p:attrNameLst>
                                      </p:cBhvr>
                                      <p:by>
                                        <p:hsl h="0" s="-70588" l="0"/>
                                      </p:by>
                                    </p:animClr>
                                    <p:animClr clrSpc="hsl" dir="cw">
                                      <p:cBhvr>
                                        <p:cTn id="35" dur="500" fill="hold"/>
                                        <p:tgtEl>
                                          <p:spTgt spid="4">
                                            <p:txEl>
                                              <p:pRg st="2" end="2"/>
                                            </p:txEl>
                                          </p:spTgt>
                                        </p:tgtEl>
                                        <p:attrNameLst>
                                          <p:attrName>fillcolor</p:attrName>
                                        </p:attrNameLst>
                                      </p:cBhvr>
                                      <p:by>
                                        <p:hsl h="0" s="-70588" l="0"/>
                                      </p:by>
                                    </p:animClr>
                                    <p:animClr clrSpc="hsl" dir="cw">
                                      <p:cBhvr>
                                        <p:cTn id="36" dur="500" fill="hold"/>
                                        <p:tgtEl>
                                          <p:spTgt spid="4">
                                            <p:txEl>
                                              <p:pRg st="2" end="2"/>
                                            </p:txEl>
                                          </p:spTgt>
                                        </p:tgtEl>
                                        <p:attrNameLst>
                                          <p:attrName>stroke.color</p:attrName>
                                        </p:attrNameLst>
                                      </p:cBhvr>
                                      <p:by>
                                        <p:hsl h="0" s="-70588" l="0"/>
                                      </p:by>
                                    </p:animClr>
                                    <p:set>
                                      <p:cBhvr>
                                        <p:cTn id="37" dur="500" fill="hold"/>
                                        <p:tgtEl>
                                          <p:spTgt spid="4">
                                            <p:txEl>
                                              <p:pRg st="2" end="2"/>
                                            </p:txEl>
                                          </p:spTgt>
                                        </p:tgtEl>
                                        <p:attrNameLst>
                                          <p:attrName>fill.type</p:attrName>
                                        </p:attrNameLst>
                                      </p:cBhvr>
                                      <p:to>
                                        <p:strVal val="solid"/>
                                      </p:to>
                                    </p:set>
                                  </p:childTnLst>
                                </p:cTn>
                              </p:par>
                              <p:par>
                                <p:cTn id="38" presetID="2" presetClass="entr" presetSubtype="6" fill="hold" grpId="0" nodeType="with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 calcmode="lin" valueType="num">
                                      <p:cBhvr additive="base">
                                        <p:cTn id="40"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additive="base">
                                        <p:cTn id="44"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6" fill="hold" grpId="0"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 calcmode="lin" valueType="num">
                                      <p:cBhvr additive="base">
                                        <p:cTn id="50"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4">
                                            <p:txEl>
                                              <p:pRg st="6" end="6"/>
                                            </p:txEl>
                                          </p:spTgt>
                                        </p:tgtEl>
                                        <p:attrNameLst>
                                          <p:attrName>ppt_y</p:attrName>
                                        </p:attrNameLst>
                                      </p:cBhvr>
                                      <p:tavLst>
                                        <p:tav tm="0">
                                          <p:val>
                                            <p:strVal val="1+#ppt_h/2"/>
                                          </p:val>
                                        </p:tav>
                                        <p:tav tm="100000">
                                          <p:val>
                                            <p:strVal val="#ppt_y"/>
                                          </p:val>
                                        </p:tav>
                                      </p:tavLst>
                                    </p:anim>
                                  </p:childTnLst>
                                </p:cTn>
                              </p:par>
                              <p:par>
                                <p:cTn id="52" presetID="25" presetClass="emph" presetSubtype="0" fill="hold" nodeType="withEffect">
                                  <p:stCondLst>
                                    <p:cond delay="0"/>
                                  </p:stCondLst>
                                  <p:childTnLst>
                                    <p:animClr clrSpc="hsl" dir="cw">
                                      <p:cBhvr override="childStyle">
                                        <p:cTn id="53" dur="500" fill="hold"/>
                                        <p:tgtEl>
                                          <p:spTgt spid="4">
                                            <p:txEl>
                                              <p:pRg st="3" end="3"/>
                                            </p:txEl>
                                          </p:spTgt>
                                        </p:tgtEl>
                                        <p:attrNameLst>
                                          <p:attrName>style.color</p:attrName>
                                        </p:attrNameLst>
                                      </p:cBhvr>
                                      <p:by>
                                        <p:hsl h="0" s="-70588" l="0"/>
                                      </p:by>
                                    </p:animClr>
                                    <p:animClr clrSpc="hsl" dir="cw">
                                      <p:cBhvr>
                                        <p:cTn id="54" dur="500" fill="hold"/>
                                        <p:tgtEl>
                                          <p:spTgt spid="4">
                                            <p:txEl>
                                              <p:pRg st="3" end="3"/>
                                            </p:txEl>
                                          </p:spTgt>
                                        </p:tgtEl>
                                        <p:attrNameLst>
                                          <p:attrName>fillcolor</p:attrName>
                                        </p:attrNameLst>
                                      </p:cBhvr>
                                      <p:by>
                                        <p:hsl h="0" s="-70588" l="0"/>
                                      </p:by>
                                    </p:animClr>
                                    <p:animClr clrSpc="hsl" dir="cw">
                                      <p:cBhvr>
                                        <p:cTn id="55" dur="500" fill="hold"/>
                                        <p:tgtEl>
                                          <p:spTgt spid="4">
                                            <p:txEl>
                                              <p:pRg st="3" end="3"/>
                                            </p:txEl>
                                          </p:spTgt>
                                        </p:tgtEl>
                                        <p:attrNameLst>
                                          <p:attrName>stroke.color</p:attrName>
                                        </p:attrNameLst>
                                      </p:cBhvr>
                                      <p:by>
                                        <p:hsl h="0" s="-70588" l="0"/>
                                      </p:by>
                                    </p:animClr>
                                    <p:set>
                                      <p:cBhvr>
                                        <p:cTn id="56" dur="500" fill="hold"/>
                                        <p:tgtEl>
                                          <p:spTgt spid="4">
                                            <p:txEl>
                                              <p:pRg st="3" end="3"/>
                                            </p:txEl>
                                          </p:spTgt>
                                        </p:tgtEl>
                                        <p:attrNameLst>
                                          <p:attrName>fill.type</p:attrName>
                                        </p:attrNameLst>
                                      </p:cBhvr>
                                      <p:to>
                                        <p:strVal val="solid"/>
                                      </p:to>
                                    </p:set>
                                  </p:childTnLst>
                                </p:cTn>
                              </p:par>
                              <p:par>
                                <p:cTn id="57" presetID="25" presetClass="emph" presetSubtype="0" fill="hold" nodeType="withEffect">
                                  <p:stCondLst>
                                    <p:cond delay="0"/>
                                  </p:stCondLst>
                                  <p:childTnLst>
                                    <p:animClr clrSpc="hsl" dir="cw">
                                      <p:cBhvr override="childStyle">
                                        <p:cTn id="58" dur="500" fill="hold"/>
                                        <p:tgtEl>
                                          <p:spTgt spid="4">
                                            <p:txEl>
                                              <p:pRg st="4" end="4"/>
                                            </p:txEl>
                                          </p:spTgt>
                                        </p:tgtEl>
                                        <p:attrNameLst>
                                          <p:attrName>style.color</p:attrName>
                                        </p:attrNameLst>
                                      </p:cBhvr>
                                      <p:by>
                                        <p:hsl h="0" s="-70588" l="0"/>
                                      </p:by>
                                    </p:animClr>
                                    <p:animClr clrSpc="hsl" dir="cw">
                                      <p:cBhvr>
                                        <p:cTn id="59" dur="500" fill="hold"/>
                                        <p:tgtEl>
                                          <p:spTgt spid="4">
                                            <p:txEl>
                                              <p:pRg st="4" end="4"/>
                                            </p:txEl>
                                          </p:spTgt>
                                        </p:tgtEl>
                                        <p:attrNameLst>
                                          <p:attrName>fillcolor</p:attrName>
                                        </p:attrNameLst>
                                      </p:cBhvr>
                                      <p:by>
                                        <p:hsl h="0" s="-70588" l="0"/>
                                      </p:by>
                                    </p:animClr>
                                    <p:animClr clrSpc="hsl" dir="cw">
                                      <p:cBhvr>
                                        <p:cTn id="60" dur="500" fill="hold"/>
                                        <p:tgtEl>
                                          <p:spTgt spid="4">
                                            <p:txEl>
                                              <p:pRg st="4" end="4"/>
                                            </p:txEl>
                                          </p:spTgt>
                                        </p:tgtEl>
                                        <p:attrNameLst>
                                          <p:attrName>stroke.color</p:attrName>
                                        </p:attrNameLst>
                                      </p:cBhvr>
                                      <p:by>
                                        <p:hsl h="0" s="-70588" l="0"/>
                                      </p:by>
                                    </p:animClr>
                                    <p:set>
                                      <p:cBhvr>
                                        <p:cTn id="61" dur="500" fill="hold"/>
                                        <p:tgtEl>
                                          <p:spTgt spid="4">
                                            <p:txEl>
                                              <p:pRg st="4" end="4"/>
                                            </p:txEl>
                                          </p:spTgt>
                                        </p:tgtEl>
                                        <p:attrNameLst>
                                          <p:attrName>fill.type</p:attrName>
                                        </p:attrNameLst>
                                      </p:cBhvr>
                                      <p:to>
                                        <p:strVal val="solid"/>
                                      </p:to>
                                    </p:set>
                                  </p:childTnLst>
                                </p:cTn>
                              </p:par>
                              <p:par>
                                <p:cTn id="62" presetID="25" presetClass="emph" presetSubtype="0" fill="hold" nodeType="withEffect">
                                  <p:stCondLst>
                                    <p:cond delay="0"/>
                                  </p:stCondLst>
                                  <p:childTnLst>
                                    <p:animClr clrSpc="hsl" dir="cw">
                                      <p:cBhvr override="childStyle">
                                        <p:cTn id="63" dur="500" fill="hold"/>
                                        <p:tgtEl>
                                          <p:spTgt spid="4">
                                            <p:txEl>
                                              <p:pRg st="5" end="5"/>
                                            </p:txEl>
                                          </p:spTgt>
                                        </p:tgtEl>
                                        <p:attrNameLst>
                                          <p:attrName>style.color</p:attrName>
                                        </p:attrNameLst>
                                      </p:cBhvr>
                                      <p:by>
                                        <p:hsl h="0" s="-70588" l="0"/>
                                      </p:by>
                                    </p:animClr>
                                    <p:animClr clrSpc="hsl" dir="cw">
                                      <p:cBhvr>
                                        <p:cTn id="64" dur="500" fill="hold"/>
                                        <p:tgtEl>
                                          <p:spTgt spid="4">
                                            <p:txEl>
                                              <p:pRg st="5" end="5"/>
                                            </p:txEl>
                                          </p:spTgt>
                                        </p:tgtEl>
                                        <p:attrNameLst>
                                          <p:attrName>fillcolor</p:attrName>
                                        </p:attrNameLst>
                                      </p:cBhvr>
                                      <p:by>
                                        <p:hsl h="0" s="-70588" l="0"/>
                                      </p:by>
                                    </p:animClr>
                                    <p:animClr clrSpc="hsl" dir="cw">
                                      <p:cBhvr>
                                        <p:cTn id="65" dur="500" fill="hold"/>
                                        <p:tgtEl>
                                          <p:spTgt spid="4">
                                            <p:txEl>
                                              <p:pRg st="5" end="5"/>
                                            </p:txEl>
                                          </p:spTgt>
                                        </p:tgtEl>
                                        <p:attrNameLst>
                                          <p:attrName>stroke.color</p:attrName>
                                        </p:attrNameLst>
                                      </p:cBhvr>
                                      <p:by>
                                        <p:hsl h="0" s="-70588" l="0"/>
                                      </p:by>
                                    </p:animClr>
                                    <p:set>
                                      <p:cBhvr>
                                        <p:cTn id="66" dur="500" fill="hold"/>
                                        <p:tgtEl>
                                          <p:spTgt spid="4">
                                            <p:txEl>
                                              <p:pRg st="5" end="5"/>
                                            </p:txEl>
                                          </p:spTgt>
                                        </p:tgtEl>
                                        <p:attrNameLst>
                                          <p:attrName>fill.type</p:attrName>
                                        </p:attrNameLst>
                                      </p:cBhvr>
                                      <p:to>
                                        <p:strVal val="solid"/>
                                      </p:to>
                                    </p:set>
                                  </p:childTnLst>
                                </p:cTn>
                              </p:par>
                              <p:par>
                                <p:cTn id="67" presetID="2" presetClass="entr" presetSubtype="6" fill="hold" grpId="0"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 calcmode="lin" valueType="num">
                                      <p:cBhvr additive="base">
                                        <p:cTn id="69" dur="500" fill="hold"/>
                                        <p:tgtEl>
                                          <p:spTgt spid="4">
                                            <p:txEl>
                                              <p:pRg st="7" end="7"/>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71" presetID="2" presetClass="entr" presetSubtype="6" fill="hold" grpId="0"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anim calcmode="lin" valueType="num">
                                      <p:cBhvr additive="base">
                                        <p:cTn id="73" dur="500" fill="hold"/>
                                        <p:tgtEl>
                                          <p:spTgt spid="4">
                                            <p:txEl>
                                              <p:pRg st="8" end="8"/>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D60383-4CAC-044D-0344-04E53D479909}"/>
              </a:ext>
            </a:extLst>
          </p:cNvPr>
          <p:cNvSpPr>
            <a:spLocks noGrp="1"/>
          </p:cNvSpPr>
          <p:nvPr>
            <p:ph type="body" idx="1"/>
          </p:nvPr>
        </p:nvSpPr>
        <p:spPr>
          <a:xfrm>
            <a:off x="1261872" y="5921734"/>
            <a:ext cx="9418320" cy="936266"/>
          </a:xfrm>
        </p:spPr>
        <p:txBody>
          <a:bodyPr>
            <a:normAutofit/>
          </a:bodyPr>
          <a:lstStyle/>
          <a:p>
            <a:r>
              <a:rPr lang="en-US" sz="2400" dirty="0"/>
              <a:t>Create the </a:t>
            </a:r>
            <a:r>
              <a:rPr lang="en-US" sz="2400" b="1" dirty="0"/>
              <a:t>plotsincos.py</a:t>
            </a:r>
            <a:r>
              <a:rPr lang="en-US" sz="2400" dirty="0"/>
              <a:t> source file in your project directory.</a:t>
            </a:r>
          </a:p>
        </p:txBody>
      </p:sp>
      <p:pic>
        <p:nvPicPr>
          <p:cNvPr id="5" name="Picture 4">
            <a:extLst>
              <a:ext uri="{FF2B5EF4-FFF2-40B4-BE49-F238E27FC236}">
                <a16:creationId xmlns:a16="http://schemas.microsoft.com/office/drawing/2014/main" id="{3C15F5C8-AC92-4A10-3023-8CB4C53EC44F}"/>
              </a:ext>
            </a:extLst>
          </p:cNvPr>
          <p:cNvPicPr>
            <a:picLocks noChangeAspect="1"/>
          </p:cNvPicPr>
          <p:nvPr/>
        </p:nvPicPr>
        <p:blipFill>
          <a:blip r:embed="rId2"/>
          <a:stretch>
            <a:fillRect/>
          </a:stretch>
        </p:blipFill>
        <p:spPr>
          <a:xfrm>
            <a:off x="1261872" y="644056"/>
            <a:ext cx="7641899" cy="4725297"/>
          </a:xfrm>
          <a:prstGeom prst="rect">
            <a:avLst/>
          </a:prstGeom>
        </p:spPr>
      </p:pic>
    </p:spTree>
    <p:extLst>
      <p:ext uri="{BB962C8B-B14F-4D97-AF65-F5344CB8AC3E}">
        <p14:creationId xmlns:p14="http://schemas.microsoft.com/office/powerpoint/2010/main" val="1982385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0F2DF-D4AA-DD91-8E8C-24F5E0E3F3F3}"/>
              </a:ext>
            </a:extLst>
          </p:cNvPr>
          <p:cNvSpPr>
            <a:spLocks noGrp="1"/>
          </p:cNvSpPr>
          <p:nvPr>
            <p:ph type="title"/>
          </p:nvPr>
        </p:nvSpPr>
        <p:spPr>
          <a:xfrm>
            <a:off x="1261872" y="365761"/>
            <a:ext cx="9418320" cy="369332"/>
          </a:xfrm>
        </p:spPr>
        <p:txBody>
          <a:bodyPr>
            <a:noAutofit/>
          </a:bodyPr>
          <a:lstStyle/>
          <a:p>
            <a:r>
              <a:rPr lang="en-US" sz="2800" dirty="0"/>
              <a:t>1. </a:t>
            </a:r>
            <a:r>
              <a:rPr lang="en-US" sz="2800" dirty="0">
                <a:solidFill>
                  <a:schemeClr val="accent4"/>
                </a:solidFill>
              </a:rPr>
              <a:t>Import</a:t>
            </a:r>
            <a:r>
              <a:rPr lang="en-US" sz="2800" dirty="0"/>
              <a:t> the modules and constants we need</a:t>
            </a:r>
          </a:p>
        </p:txBody>
      </p:sp>
      <p:pic>
        <p:nvPicPr>
          <p:cNvPr id="19" name="Picture 18">
            <a:extLst>
              <a:ext uri="{FF2B5EF4-FFF2-40B4-BE49-F238E27FC236}">
                <a16:creationId xmlns:a16="http://schemas.microsoft.com/office/drawing/2014/main" id="{42A853A4-80B9-D985-A272-48A22129BFAC}"/>
              </a:ext>
            </a:extLst>
          </p:cNvPr>
          <p:cNvPicPr>
            <a:picLocks noChangeAspect="1"/>
          </p:cNvPicPr>
          <p:nvPr/>
        </p:nvPicPr>
        <p:blipFill>
          <a:blip r:embed="rId3"/>
          <a:stretch>
            <a:fillRect/>
          </a:stretch>
        </p:blipFill>
        <p:spPr>
          <a:xfrm>
            <a:off x="1261872" y="1131371"/>
            <a:ext cx="6538527" cy="4595258"/>
          </a:xfrm>
          <a:prstGeom prst="rect">
            <a:avLst/>
          </a:prstGeom>
        </p:spPr>
      </p:pic>
    </p:spTree>
    <p:extLst>
      <p:ext uri="{BB962C8B-B14F-4D97-AF65-F5344CB8AC3E}">
        <p14:creationId xmlns:p14="http://schemas.microsoft.com/office/powerpoint/2010/main" val="2194826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0F2DF-D4AA-DD91-8E8C-24F5E0E3F3F3}"/>
              </a:ext>
            </a:extLst>
          </p:cNvPr>
          <p:cNvSpPr>
            <a:spLocks noGrp="1"/>
          </p:cNvSpPr>
          <p:nvPr>
            <p:ph type="title"/>
          </p:nvPr>
        </p:nvSpPr>
        <p:spPr>
          <a:xfrm>
            <a:off x="1261872" y="365761"/>
            <a:ext cx="9418320" cy="369332"/>
          </a:xfrm>
        </p:spPr>
        <p:txBody>
          <a:bodyPr>
            <a:noAutofit/>
          </a:bodyPr>
          <a:lstStyle/>
          <a:p>
            <a:r>
              <a:rPr lang="en-US" sz="2800" dirty="0"/>
              <a:t>2. Use a cross-platform matplotlib “backend”</a:t>
            </a:r>
          </a:p>
        </p:txBody>
      </p:sp>
      <p:pic>
        <p:nvPicPr>
          <p:cNvPr id="3" name="Picture 2">
            <a:extLst>
              <a:ext uri="{FF2B5EF4-FFF2-40B4-BE49-F238E27FC236}">
                <a16:creationId xmlns:a16="http://schemas.microsoft.com/office/drawing/2014/main" id="{05E9965D-1354-833D-6AE6-707046054BE1}"/>
              </a:ext>
            </a:extLst>
          </p:cNvPr>
          <p:cNvPicPr>
            <a:picLocks noChangeAspect="1"/>
          </p:cNvPicPr>
          <p:nvPr/>
        </p:nvPicPr>
        <p:blipFill>
          <a:blip r:embed="rId3"/>
          <a:stretch>
            <a:fillRect/>
          </a:stretch>
        </p:blipFill>
        <p:spPr>
          <a:xfrm>
            <a:off x="1261872" y="1131371"/>
            <a:ext cx="6538527" cy="459525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76F75F3-72B0-DACB-7E4B-C77FD91C4933}"/>
                  </a:ext>
                </a:extLst>
              </p14:cNvPr>
              <p14:cNvContentPartPr/>
              <p14:nvPr/>
            </p14:nvContentPartPr>
            <p14:xfrm>
              <a:off x="1431454" y="2881456"/>
              <a:ext cx="1297080" cy="41040"/>
            </p14:xfrm>
          </p:contentPart>
        </mc:Choice>
        <mc:Fallback xmlns="">
          <p:pic>
            <p:nvPicPr>
              <p:cNvPr id="5" name="Ink 4">
                <a:extLst>
                  <a:ext uri="{FF2B5EF4-FFF2-40B4-BE49-F238E27FC236}">
                    <a16:creationId xmlns:a16="http://schemas.microsoft.com/office/drawing/2014/main" id="{C76F75F3-72B0-DACB-7E4B-C77FD91C4933}"/>
                  </a:ext>
                </a:extLst>
              </p:cNvPr>
              <p:cNvPicPr/>
              <p:nvPr/>
            </p:nvPicPr>
            <p:blipFill>
              <a:blip r:embed="rId5"/>
              <a:stretch>
                <a:fillRect/>
              </a:stretch>
            </p:blipFill>
            <p:spPr>
              <a:xfrm>
                <a:off x="1377454" y="2773816"/>
                <a:ext cx="14047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09F3C99E-3F87-9A04-18C4-51E7ECFFAF2A}"/>
                  </a:ext>
                </a:extLst>
              </p14:cNvPr>
              <p14:cNvContentPartPr/>
              <p14:nvPr/>
            </p14:nvContentPartPr>
            <p14:xfrm>
              <a:off x="1441174" y="3061096"/>
              <a:ext cx="1728720" cy="41040"/>
            </p14:xfrm>
          </p:contentPart>
        </mc:Choice>
        <mc:Fallback xmlns="">
          <p:pic>
            <p:nvPicPr>
              <p:cNvPr id="6" name="Ink 5">
                <a:extLst>
                  <a:ext uri="{FF2B5EF4-FFF2-40B4-BE49-F238E27FC236}">
                    <a16:creationId xmlns:a16="http://schemas.microsoft.com/office/drawing/2014/main" id="{09F3C99E-3F87-9A04-18C4-51E7ECFFAF2A}"/>
                  </a:ext>
                </a:extLst>
              </p:cNvPr>
              <p:cNvPicPr/>
              <p:nvPr/>
            </p:nvPicPr>
            <p:blipFill>
              <a:blip r:embed="rId7"/>
              <a:stretch>
                <a:fillRect/>
              </a:stretch>
            </p:blipFill>
            <p:spPr>
              <a:xfrm>
                <a:off x="1387174" y="2953096"/>
                <a:ext cx="1836360" cy="256680"/>
              </a:xfrm>
              <a:prstGeom prst="rect">
                <a:avLst/>
              </a:prstGeom>
            </p:spPr>
          </p:pic>
        </mc:Fallback>
      </mc:AlternateContent>
    </p:spTree>
    <p:extLst>
      <p:ext uri="{BB962C8B-B14F-4D97-AF65-F5344CB8AC3E}">
        <p14:creationId xmlns:p14="http://schemas.microsoft.com/office/powerpoint/2010/main" val="2735941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0F2DF-D4AA-DD91-8E8C-24F5E0E3F3F3}"/>
              </a:ext>
            </a:extLst>
          </p:cNvPr>
          <p:cNvSpPr>
            <a:spLocks noGrp="1"/>
          </p:cNvSpPr>
          <p:nvPr>
            <p:ph type="title"/>
          </p:nvPr>
        </p:nvSpPr>
        <p:spPr>
          <a:xfrm>
            <a:off x="1261872" y="365761"/>
            <a:ext cx="9418320" cy="369332"/>
          </a:xfrm>
        </p:spPr>
        <p:txBody>
          <a:bodyPr>
            <a:noAutofit/>
          </a:bodyPr>
          <a:lstStyle/>
          <a:p>
            <a:r>
              <a:rPr lang="en-US" sz="2800" dirty="0"/>
              <a:t>3. Discover the </a:t>
            </a:r>
            <a:r>
              <a:rPr lang="en-US" sz="2800" dirty="0">
                <a:latin typeface="Bitstream Vera Sans Mono" panose="020B0609030804020204" pitchFamily="49" charset="0"/>
              </a:rPr>
              <a:t>numpy</a:t>
            </a:r>
            <a:r>
              <a:rPr lang="en-US" sz="2800" dirty="0"/>
              <a:t> equivalent of MATLAB</a:t>
            </a:r>
            <a:r>
              <a:rPr lang="en-US" sz="2800" dirty="0">
                <a:latin typeface="Seaford Display" panose="00000500000000000000" pitchFamily="2" charset="0"/>
              </a:rPr>
              <a:t>® </a:t>
            </a:r>
            <a:r>
              <a:rPr lang="en-US" sz="2800" dirty="0">
                <a:latin typeface="Bitstream Vera Sans Mono" panose="020B0609030804020204" pitchFamily="49" charset="0"/>
              </a:rPr>
              <a:t>linspace</a:t>
            </a:r>
          </a:p>
        </p:txBody>
      </p:sp>
      <p:pic>
        <p:nvPicPr>
          <p:cNvPr id="3" name="Picture 2">
            <a:extLst>
              <a:ext uri="{FF2B5EF4-FFF2-40B4-BE49-F238E27FC236}">
                <a16:creationId xmlns:a16="http://schemas.microsoft.com/office/drawing/2014/main" id="{AB92F3D4-41EE-BF83-24D6-0DE0EB5EB8F9}"/>
              </a:ext>
            </a:extLst>
          </p:cNvPr>
          <p:cNvPicPr>
            <a:picLocks noChangeAspect="1"/>
          </p:cNvPicPr>
          <p:nvPr/>
        </p:nvPicPr>
        <p:blipFill>
          <a:blip r:embed="rId3"/>
          <a:stretch>
            <a:fillRect/>
          </a:stretch>
        </p:blipFill>
        <p:spPr>
          <a:xfrm>
            <a:off x="1261872" y="907467"/>
            <a:ext cx="6739128" cy="2871864"/>
          </a:xfrm>
          <a:prstGeom prst="rect">
            <a:avLst/>
          </a:prstGeom>
        </p:spPr>
      </p:pic>
      <p:sp>
        <p:nvSpPr>
          <p:cNvPr id="5" name="Arrow: Right 4">
            <a:extLst>
              <a:ext uri="{FF2B5EF4-FFF2-40B4-BE49-F238E27FC236}">
                <a16:creationId xmlns:a16="http://schemas.microsoft.com/office/drawing/2014/main" id="{69AE2E1B-98D4-A541-FFCA-241836910FB8}"/>
              </a:ext>
            </a:extLst>
          </p:cNvPr>
          <p:cNvSpPr/>
          <p:nvPr/>
        </p:nvSpPr>
        <p:spPr>
          <a:xfrm>
            <a:off x="2891889" y="514847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6E70748-7068-8E82-3927-0569A1554B78}"/>
              </a:ext>
            </a:extLst>
          </p:cNvPr>
          <p:cNvPicPr>
            <a:picLocks noChangeAspect="1"/>
          </p:cNvPicPr>
          <p:nvPr/>
        </p:nvPicPr>
        <p:blipFill>
          <a:blip r:embed="rId4"/>
          <a:stretch>
            <a:fillRect/>
          </a:stretch>
        </p:blipFill>
        <p:spPr>
          <a:xfrm>
            <a:off x="5333476" y="3980099"/>
            <a:ext cx="5346716" cy="2821374"/>
          </a:xfrm>
          <a:prstGeom prst="rect">
            <a:avLst/>
          </a:prstGeom>
        </p:spPr>
      </p:pic>
    </p:spTree>
    <p:extLst>
      <p:ext uri="{BB962C8B-B14F-4D97-AF65-F5344CB8AC3E}">
        <p14:creationId xmlns:p14="http://schemas.microsoft.com/office/powerpoint/2010/main" val="27092187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0F2DF-D4AA-DD91-8E8C-24F5E0E3F3F3}"/>
              </a:ext>
            </a:extLst>
          </p:cNvPr>
          <p:cNvSpPr>
            <a:spLocks noGrp="1"/>
          </p:cNvSpPr>
          <p:nvPr>
            <p:ph type="title"/>
          </p:nvPr>
        </p:nvSpPr>
        <p:spPr>
          <a:xfrm>
            <a:off x="1261872" y="365761"/>
            <a:ext cx="9418320" cy="369332"/>
          </a:xfrm>
        </p:spPr>
        <p:txBody>
          <a:bodyPr>
            <a:noAutofit/>
          </a:bodyPr>
          <a:lstStyle/>
          <a:p>
            <a:r>
              <a:rPr lang="en-US" sz="2800" dirty="0"/>
              <a:t>4. Define our independent and dependent variables</a:t>
            </a:r>
            <a:endParaRPr lang="en-US" sz="2800" dirty="0">
              <a:latin typeface="Bitstream Vera Sans Mono" panose="020B0609030804020204" pitchFamily="49" charset="0"/>
            </a:endParaRPr>
          </a:p>
        </p:txBody>
      </p:sp>
      <p:pic>
        <p:nvPicPr>
          <p:cNvPr id="19" name="Picture 18">
            <a:extLst>
              <a:ext uri="{FF2B5EF4-FFF2-40B4-BE49-F238E27FC236}">
                <a16:creationId xmlns:a16="http://schemas.microsoft.com/office/drawing/2014/main" id="{7A6561EF-C381-9CBB-6451-2E7C56EC871D}"/>
              </a:ext>
            </a:extLst>
          </p:cNvPr>
          <p:cNvPicPr>
            <a:picLocks noChangeAspect="1"/>
          </p:cNvPicPr>
          <p:nvPr/>
        </p:nvPicPr>
        <p:blipFill>
          <a:blip r:embed="rId3"/>
          <a:stretch>
            <a:fillRect/>
          </a:stretch>
        </p:blipFill>
        <p:spPr>
          <a:xfrm>
            <a:off x="1261872" y="1131371"/>
            <a:ext cx="6538527" cy="4595258"/>
          </a:xfrm>
          <a:prstGeom prst="rect">
            <a:avLst/>
          </a:prstGeom>
        </p:spPr>
      </p:pic>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CBEEAC79-B4FE-77B2-0D65-F4E065815667}"/>
                  </a:ext>
                </a:extLst>
              </p14:cNvPr>
              <p14:cNvContentPartPr/>
              <p14:nvPr/>
            </p14:nvContentPartPr>
            <p14:xfrm>
              <a:off x="1441174" y="3408136"/>
              <a:ext cx="2453760" cy="31680"/>
            </p14:xfrm>
          </p:contentPart>
        </mc:Choice>
        <mc:Fallback xmlns="">
          <p:pic>
            <p:nvPicPr>
              <p:cNvPr id="20" name="Ink 19">
                <a:extLst>
                  <a:ext uri="{FF2B5EF4-FFF2-40B4-BE49-F238E27FC236}">
                    <a16:creationId xmlns:a16="http://schemas.microsoft.com/office/drawing/2014/main" id="{CBEEAC79-B4FE-77B2-0D65-F4E065815667}"/>
                  </a:ext>
                </a:extLst>
              </p:cNvPr>
              <p:cNvPicPr/>
              <p:nvPr/>
            </p:nvPicPr>
            <p:blipFill>
              <a:blip r:embed="rId5"/>
              <a:stretch>
                <a:fillRect/>
              </a:stretch>
            </p:blipFill>
            <p:spPr>
              <a:xfrm>
                <a:off x="1387174" y="3300136"/>
                <a:ext cx="256140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1D09450D-18EF-B156-D218-6F20EC94BB4F}"/>
                  </a:ext>
                </a:extLst>
              </p14:cNvPr>
              <p14:cNvContentPartPr/>
              <p14:nvPr/>
            </p14:nvContentPartPr>
            <p14:xfrm>
              <a:off x="1441174" y="3607576"/>
              <a:ext cx="1241640" cy="11520"/>
            </p14:xfrm>
          </p:contentPart>
        </mc:Choice>
        <mc:Fallback xmlns="">
          <p:pic>
            <p:nvPicPr>
              <p:cNvPr id="21" name="Ink 20">
                <a:extLst>
                  <a:ext uri="{FF2B5EF4-FFF2-40B4-BE49-F238E27FC236}">
                    <a16:creationId xmlns:a16="http://schemas.microsoft.com/office/drawing/2014/main" id="{1D09450D-18EF-B156-D218-6F20EC94BB4F}"/>
                  </a:ext>
                </a:extLst>
              </p:cNvPr>
              <p:cNvPicPr/>
              <p:nvPr/>
            </p:nvPicPr>
            <p:blipFill>
              <a:blip r:embed="rId7"/>
              <a:stretch>
                <a:fillRect/>
              </a:stretch>
            </p:blipFill>
            <p:spPr>
              <a:xfrm>
                <a:off x="1387174" y="3499576"/>
                <a:ext cx="13492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72FF60E0-F493-7569-AED7-F772F49DFDE8}"/>
                  </a:ext>
                </a:extLst>
              </p14:cNvPr>
              <p14:cNvContentPartPr/>
              <p14:nvPr/>
            </p14:nvContentPartPr>
            <p14:xfrm>
              <a:off x="1450894" y="3785776"/>
              <a:ext cx="1242000" cy="21240"/>
            </p14:xfrm>
          </p:contentPart>
        </mc:Choice>
        <mc:Fallback xmlns="">
          <p:pic>
            <p:nvPicPr>
              <p:cNvPr id="22" name="Ink 21">
                <a:extLst>
                  <a:ext uri="{FF2B5EF4-FFF2-40B4-BE49-F238E27FC236}">
                    <a16:creationId xmlns:a16="http://schemas.microsoft.com/office/drawing/2014/main" id="{72FF60E0-F493-7569-AED7-F772F49DFDE8}"/>
                  </a:ext>
                </a:extLst>
              </p:cNvPr>
              <p:cNvPicPr/>
              <p:nvPr/>
            </p:nvPicPr>
            <p:blipFill>
              <a:blip r:embed="rId9"/>
              <a:stretch>
                <a:fillRect/>
              </a:stretch>
            </p:blipFill>
            <p:spPr>
              <a:xfrm>
                <a:off x="1397254" y="3678136"/>
                <a:ext cx="1349640" cy="236880"/>
              </a:xfrm>
              <a:prstGeom prst="rect">
                <a:avLst/>
              </a:prstGeom>
            </p:spPr>
          </p:pic>
        </mc:Fallback>
      </mc:AlternateContent>
    </p:spTree>
    <p:extLst>
      <p:ext uri="{BB962C8B-B14F-4D97-AF65-F5344CB8AC3E}">
        <p14:creationId xmlns:p14="http://schemas.microsoft.com/office/powerpoint/2010/main" val="1598193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0F2DF-D4AA-DD91-8E8C-24F5E0E3F3F3}"/>
              </a:ext>
            </a:extLst>
          </p:cNvPr>
          <p:cNvSpPr>
            <a:spLocks noGrp="1"/>
          </p:cNvSpPr>
          <p:nvPr>
            <p:ph type="title"/>
          </p:nvPr>
        </p:nvSpPr>
        <p:spPr>
          <a:xfrm>
            <a:off x="1261872" y="365761"/>
            <a:ext cx="9418320" cy="369332"/>
          </a:xfrm>
        </p:spPr>
        <p:txBody>
          <a:bodyPr>
            <a:noAutofit/>
          </a:bodyPr>
          <a:lstStyle/>
          <a:p>
            <a:r>
              <a:rPr lang="en-US" sz="2800" dirty="0"/>
              <a:t>5. Plot our functions and display the figure</a:t>
            </a:r>
            <a:endParaRPr lang="en-US" sz="2800" dirty="0">
              <a:latin typeface="Bitstream Vera Sans Mono" panose="020B0609030804020204" pitchFamily="49" charset="0"/>
            </a:endParaRPr>
          </a:p>
        </p:txBody>
      </p:sp>
      <p:pic>
        <p:nvPicPr>
          <p:cNvPr id="27" name="Picture 26">
            <a:extLst>
              <a:ext uri="{FF2B5EF4-FFF2-40B4-BE49-F238E27FC236}">
                <a16:creationId xmlns:a16="http://schemas.microsoft.com/office/drawing/2014/main" id="{B3C6EB9C-EC13-09EF-383E-B86420B44FAE}"/>
              </a:ext>
            </a:extLst>
          </p:cNvPr>
          <p:cNvPicPr>
            <a:picLocks noChangeAspect="1"/>
          </p:cNvPicPr>
          <p:nvPr/>
        </p:nvPicPr>
        <p:blipFill>
          <a:blip r:embed="rId3"/>
          <a:stretch>
            <a:fillRect/>
          </a:stretch>
        </p:blipFill>
        <p:spPr>
          <a:xfrm>
            <a:off x="1261872" y="1131371"/>
            <a:ext cx="6538527" cy="4595258"/>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7874408-F89D-EC32-A9DD-925C6E6BCE39}"/>
                  </a:ext>
                </a:extLst>
              </p14:cNvPr>
              <p14:cNvContentPartPr/>
              <p14:nvPr/>
            </p14:nvContentPartPr>
            <p14:xfrm>
              <a:off x="1441174" y="4074856"/>
              <a:ext cx="2106360" cy="360"/>
            </p14:xfrm>
          </p:contentPart>
        </mc:Choice>
        <mc:Fallback xmlns="">
          <p:pic>
            <p:nvPicPr>
              <p:cNvPr id="28" name="Ink 27">
                <a:extLst>
                  <a:ext uri="{FF2B5EF4-FFF2-40B4-BE49-F238E27FC236}">
                    <a16:creationId xmlns:a16="http://schemas.microsoft.com/office/drawing/2014/main" id="{A7874408-F89D-EC32-A9DD-925C6E6BCE39}"/>
                  </a:ext>
                </a:extLst>
              </p:cNvPr>
              <p:cNvPicPr/>
              <p:nvPr/>
            </p:nvPicPr>
            <p:blipFill>
              <a:blip r:embed="rId5"/>
              <a:stretch>
                <a:fillRect/>
              </a:stretch>
            </p:blipFill>
            <p:spPr>
              <a:xfrm>
                <a:off x="1387174" y="3966856"/>
                <a:ext cx="2214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Ink 29">
                <a:extLst>
                  <a:ext uri="{FF2B5EF4-FFF2-40B4-BE49-F238E27FC236}">
                    <a16:creationId xmlns:a16="http://schemas.microsoft.com/office/drawing/2014/main" id="{30DB6ABD-32E0-4DEE-8C1C-2597FBB5D796}"/>
                  </a:ext>
                </a:extLst>
              </p14:cNvPr>
              <p14:cNvContentPartPr/>
              <p14:nvPr/>
            </p14:nvContentPartPr>
            <p14:xfrm>
              <a:off x="1431454" y="4342696"/>
              <a:ext cx="3507840" cy="112320"/>
            </p14:xfrm>
          </p:contentPart>
        </mc:Choice>
        <mc:Fallback xmlns="">
          <p:pic>
            <p:nvPicPr>
              <p:cNvPr id="30" name="Ink 29">
                <a:extLst>
                  <a:ext uri="{FF2B5EF4-FFF2-40B4-BE49-F238E27FC236}">
                    <a16:creationId xmlns:a16="http://schemas.microsoft.com/office/drawing/2014/main" id="{30DB6ABD-32E0-4DEE-8C1C-2597FBB5D796}"/>
                  </a:ext>
                </a:extLst>
              </p:cNvPr>
              <p:cNvPicPr/>
              <p:nvPr/>
            </p:nvPicPr>
            <p:blipFill>
              <a:blip r:embed="rId7"/>
              <a:stretch>
                <a:fillRect/>
              </a:stretch>
            </p:blipFill>
            <p:spPr>
              <a:xfrm>
                <a:off x="1377454" y="4234696"/>
                <a:ext cx="361548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D5BF366B-1B7A-88ED-EF1E-A8A9CC28E307}"/>
                  </a:ext>
                </a:extLst>
              </p14:cNvPr>
              <p14:cNvContentPartPr/>
              <p14:nvPr/>
            </p14:nvContentPartPr>
            <p14:xfrm>
              <a:off x="1470694" y="4551496"/>
              <a:ext cx="2762640" cy="51480"/>
            </p14:xfrm>
          </p:contentPart>
        </mc:Choice>
        <mc:Fallback xmlns="">
          <p:pic>
            <p:nvPicPr>
              <p:cNvPr id="31" name="Ink 30">
                <a:extLst>
                  <a:ext uri="{FF2B5EF4-FFF2-40B4-BE49-F238E27FC236}">
                    <a16:creationId xmlns:a16="http://schemas.microsoft.com/office/drawing/2014/main" id="{D5BF366B-1B7A-88ED-EF1E-A8A9CC28E307}"/>
                  </a:ext>
                </a:extLst>
              </p:cNvPr>
              <p:cNvPicPr/>
              <p:nvPr/>
            </p:nvPicPr>
            <p:blipFill>
              <a:blip r:embed="rId9"/>
              <a:stretch>
                <a:fillRect/>
              </a:stretch>
            </p:blipFill>
            <p:spPr>
              <a:xfrm>
                <a:off x="1417054" y="4443496"/>
                <a:ext cx="28702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DF2FBD0D-87B7-EBFA-1F0B-DBBF20C9AF39}"/>
                  </a:ext>
                </a:extLst>
              </p14:cNvPr>
              <p14:cNvContentPartPr/>
              <p14:nvPr/>
            </p14:nvContentPartPr>
            <p14:xfrm>
              <a:off x="1441174" y="4750576"/>
              <a:ext cx="2344680" cy="30240"/>
            </p14:xfrm>
          </p:contentPart>
        </mc:Choice>
        <mc:Fallback xmlns="">
          <p:pic>
            <p:nvPicPr>
              <p:cNvPr id="32" name="Ink 31">
                <a:extLst>
                  <a:ext uri="{FF2B5EF4-FFF2-40B4-BE49-F238E27FC236}">
                    <a16:creationId xmlns:a16="http://schemas.microsoft.com/office/drawing/2014/main" id="{DF2FBD0D-87B7-EBFA-1F0B-DBBF20C9AF39}"/>
                  </a:ext>
                </a:extLst>
              </p:cNvPr>
              <p:cNvPicPr/>
              <p:nvPr/>
            </p:nvPicPr>
            <p:blipFill>
              <a:blip r:embed="rId11"/>
              <a:stretch>
                <a:fillRect/>
              </a:stretch>
            </p:blipFill>
            <p:spPr>
              <a:xfrm>
                <a:off x="1387174" y="4642576"/>
                <a:ext cx="24523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 name="Ink 32">
                <a:extLst>
                  <a:ext uri="{FF2B5EF4-FFF2-40B4-BE49-F238E27FC236}">
                    <a16:creationId xmlns:a16="http://schemas.microsoft.com/office/drawing/2014/main" id="{D6E17165-801E-0EA4-DC2A-2DDECF59DE8C}"/>
                  </a:ext>
                </a:extLst>
              </p14:cNvPr>
              <p14:cNvContentPartPr/>
              <p14:nvPr/>
            </p14:nvContentPartPr>
            <p14:xfrm>
              <a:off x="1410934" y="4869736"/>
              <a:ext cx="3120120" cy="120600"/>
            </p14:xfrm>
          </p:contentPart>
        </mc:Choice>
        <mc:Fallback xmlns="">
          <p:pic>
            <p:nvPicPr>
              <p:cNvPr id="33" name="Ink 32">
                <a:extLst>
                  <a:ext uri="{FF2B5EF4-FFF2-40B4-BE49-F238E27FC236}">
                    <a16:creationId xmlns:a16="http://schemas.microsoft.com/office/drawing/2014/main" id="{D6E17165-801E-0EA4-DC2A-2DDECF59DE8C}"/>
                  </a:ext>
                </a:extLst>
              </p:cNvPr>
              <p:cNvPicPr/>
              <p:nvPr/>
            </p:nvPicPr>
            <p:blipFill>
              <a:blip r:embed="rId13"/>
              <a:stretch>
                <a:fillRect/>
              </a:stretch>
            </p:blipFill>
            <p:spPr>
              <a:xfrm>
                <a:off x="1357294" y="4761736"/>
                <a:ext cx="322776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4" name="Ink 33">
                <a:extLst>
                  <a:ext uri="{FF2B5EF4-FFF2-40B4-BE49-F238E27FC236}">
                    <a16:creationId xmlns:a16="http://schemas.microsoft.com/office/drawing/2014/main" id="{F5993615-4958-9DF8-5632-F06DCA48E515}"/>
                  </a:ext>
                </a:extLst>
              </p14:cNvPr>
              <p14:cNvContentPartPr/>
              <p14:nvPr/>
            </p14:nvContentPartPr>
            <p14:xfrm>
              <a:off x="1470694" y="5059096"/>
              <a:ext cx="754560" cy="50400"/>
            </p14:xfrm>
          </p:contentPart>
        </mc:Choice>
        <mc:Fallback xmlns="">
          <p:pic>
            <p:nvPicPr>
              <p:cNvPr id="34" name="Ink 33">
                <a:extLst>
                  <a:ext uri="{FF2B5EF4-FFF2-40B4-BE49-F238E27FC236}">
                    <a16:creationId xmlns:a16="http://schemas.microsoft.com/office/drawing/2014/main" id="{F5993615-4958-9DF8-5632-F06DCA48E515}"/>
                  </a:ext>
                </a:extLst>
              </p:cNvPr>
              <p:cNvPicPr/>
              <p:nvPr/>
            </p:nvPicPr>
            <p:blipFill>
              <a:blip r:embed="rId15"/>
              <a:stretch>
                <a:fillRect/>
              </a:stretch>
            </p:blipFill>
            <p:spPr>
              <a:xfrm>
                <a:off x="1417054" y="4951096"/>
                <a:ext cx="862200" cy="266040"/>
              </a:xfrm>
              <a:prstGeom prst="rect">
                <a:avLst/>
              </a:prstGeom>
            </p:spPr>
          </p:pic>
        </mc:Fallback>
      </mc:AlternateContent>
    </p:spTree>
    <p:extLst>
      <p:ext uri="{BB962C8B-B14F-4D97-AF65-F5344CB8AC3E}">
        <p14:creationId xmlns:p14="http://schemas.microsoft.com/office/powerpoint/2010/main" val="3919754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13412"/>
            <a:ext cx="9747821" cy="536576"/>
          </a:xfrm>
        </p:spPr>
        <p:txBody>
          <a:bodyPr vert="horz" lIns="91440" tIns="45720" rIns="91440" bIns="45720" rtlCol="0">
            <a:normAutofit/>
          </a:bodyPr>
          <a:lstStyle/>
          <a:p>
            <a:r>
              <a:rPr lang="en-US" sz="2000">
                <a:solidFill>
                  <a:schemeClr val="tx1">
                    <a:lumMod val="75000"/>
                  </a:schemeClr>
                </a:solidFill>
                <a:highlight>
                  <a:srgbClr val="808080"/>
                </a:highlight>
                <a:latin typeface="Bitstream Vera Sans Mono" panose="020B0609030804020204" pitchFamily="49" charset="0"/>
              </a:rPr>
              <a:t>&gt;</a:t>
            </a:r>
            <a:r>
              <a:rPr lang="en-US" sz="2000">
                <a:solidFill>
                  <a:schemeClr val="tx1">
                    <a:lumMod val="75000"/>
                  </a:schemeClr>
                </a:solidFill>
                <a:latin typeface="Bitstream Vera Sans Mono" panose="020B0609030804020204" pitchFamily="49" charset="0"/>
              </a:rPr>
              <a:t> python plotsincos.py</a:t>
            </a:r>
            <a:endParaRPr lang="en-US" sz="2000" dirty="0">
              <a:solidFill>
                <a:schemeClr val="tx1">
                  <a:lumMod val="75000"/>
                </a:schemeClr>
              </a:solidFill>
              <a:latin typeface="Bitstream Vera Sans Mono" panose="020B0609030804020204" pitchFamily="49" charset="0"/>
            </a:endParaRPr>
          </a:p>
        </p:txBody>
      </p:sp>
      <p:pic>
        <p:nvPicPr>
          <p:cNvPr id="7" name="Picture 6">
            <a:extLst>
              <a:ext uri="{FF2B5EF4-FFF2-40B4-BE49-F238E27FC236}">
                <a16:creationId xmlns:a16="http://schemas.microsoft.com/office/drawing/2014/main" id="{EA72B7B6-76CD-56EB-346A-7E0691EB5493}"/>
              </a:ext>
            </a:extLst>
          </p:cNvPr>
          <p:cNvPicPr>
            <a:picLocks noChangeAspect="1"/>
          </p:cNvPicPr>
          <p:nvPr/>
        </p:nvPicPr>
        <p:blipFill>
          <a:blip r:embed="rId3"/>
          <a:stretch>
            <a:fillRect/>
          </a:stretch>
        </p:blipFill>
        <p:spPr>
          <a:xfrm>
            <a:off x="1001109" y="256208"/>
            <a:ext cx="5814112" cy="4592983"/>
          </a:xfrm>
          <a:prstGeom prst="rect">
            <a:avLst/>
          </a:prstGeom>
        </p:spPr>
      </p:pic>
    </p:spTree>
    <p:extLst>
      <p:ext uri="{BB962C8B-B14F-4D97-AF65-F5344CB8AC3E}">
        <p14:creationId xmlns:p14="http://schemas.microsoft.com/office/powerpoint/2010/main" val="505776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657488"/>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add plotsincos.py</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commit -m "plot of sin and cos"</a:t>
            </a:r>
          </a:p>
        </p:txBody>
      </p:sp>
      <p:pic>
        <p:nvPicPr>
          <p:cNvPr id="5" name="Picture 4">
            <a:extLst>
              <a:ext uri="{FF2B5EF4-FFF2-40B4-BE49-F238E27FC236}">
                <a16:creationId xmlns:a16="http://schemas.microsoft.com/office/drawing/2014/main" id="{775FE569-7BFE-FEB2-0089-334022A50753}"/>
              </a:ext>
            </a:extLst>
          </p:cNvPr>
          <p:cNvPicPr>
            <a:picLocks noChangeAspect="1"/>
          </p:cNvPicPr>
          <p:nvPr/>
        </p:nvPicPr>
        <p:blipFill>
          <a:blip r:embed="rId2"/>
          <a:stretch>
            <a:fillRect/>
          </a:stretch>
        </p:blipFill>
        <p:spPr>
          <a:xfrm>
            <a:off x="1097280" y="640081"/>
            <a:ext cx="8407121" cy="3825240"/>
          </a:xfrm>
          <a:prstGeom prst="rect">
            <a:avLst/>
          </a:prstGeom>
        </p:spPr>
      </p:pic>
    </p:spTree>
    <p:extLst>
      <p:ext uri="{BB962C8B-B14F-4D97-AF65-F5344CB8AC3E}">
        <p14:creationId xmlns:p14="http://schemas.microsoft.com/office/powerpoint/2010/main" val="2483921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336435E3-1914-4453-A41E-2849F6B48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1292841" cy="423648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6E287F-2B11-4E25-A381-2FB11B413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0"/>
            <a:ext cx="11292840" cy="26243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3FB0E69-1B20-979C-C538-D6E632076665}"/>
              </a:ext>
            </a:extLst>
          </p:cNvPr>
          <p:cNvSpPr>
            <a:spLocks noGrp="1"/>
          </p:cNvSpPr>
          <p:nvPr>
            <p:ph type="body" idx="1"/>
          </p:nvPr>
        </p:nvSpPr>
        <p:spPr>
          <a:xfrm>
            <a:off x="899159" y="4550832"/>
            <a:ext cx="9941211" cy="1745916"/>
          </a:xfrm>
          <a:noFill/>
        </p:spPr>
        <p:txBody>
          <a:bodyPr vert="horz" lIns="91440" tIns="45720" rIns="91440" bIns="45720" rtlCol="0" anchor="t">
            <a:normAutofit/>
          </a:bodyPr>
          <a:lstStyle/>
          <a:p>
            <a:r>
              <a:rPr lang="en-US" sz="2400" dirty="0">
                <a:solidFill>
                  <a:srgbClr val="FFFFFF"/>
                </a:solidFill>
              </a:rPr>
              <a:t>We forgot something.</a:t>
            </a:r>
          </a:p>
          <a:p>
            <a:r>
              <a:rPr lang="en-US" sz="2400" dirty="0">
                <a:solidFill>
                  <a:srgbClr val="FFFFFF"/>
                </a:solidFill>
              </a:rPr>
              <a:t>In the original MATLAB</a:t>
            </a:r>
            <a:r>
              <a:rPr lang="en-US" sz="2400" dirty="0">
                <a:solidFill>
                  <a:srgbClr val="FFFFFF"/>
                </a:solidFill>
                <a:latin typeface="Seaford Display" panose="00000500000000000000" pitchFamily="2" charset="0"/>
              </a:rPr>
              <a:t>® plot, we configured the legend to appear in “northeast” corner of the figure.  But our Python figure has the legend centered vertically along the east edge.  Let’s fix that…</a:t>
            </a:r>
            <a:endParaRPr lang="en-US" sz="2400" dirty="0">
              <a:solidFill>
                <a:srgbClr val="FFFFFF"/>
              </a:solidFill>
            </a:endParaRPr>
          </a:p>
        </p:txBody>
      </p:sp>
      <p:pic>
        <p:nvPicPr>
          <p:cNvPr id="5" name="Picture 4">
            <a:extLst>
              <a:ext uri="{FF2B5EF4-FFF2-40B4-BE49-F238E27FC236}">
                <a16:creationId xmlns:a16="http://schemas.microsoft.com/office/drawing/2014/main" id="{D122014F-E66D-D691-197C-11D11B446EA7}"/>
              </a:ext>
            </a:extLst>
          </p:cNvPr>
          <p:cNvPicPr>
            <a:picLocks noChangeAspect="1"/>
          </p:cNvPicPr>
          <p:nvPr/>
        </p:nvPicPr>
        <p:blipFill>
          <a:blip r:embed="rId2"/>
          <a:stretch>
            <a:fillRect/>
          </a:stretch>
        </p:blipFill>
        <p:spPr>
          <a:xfrm>
            <a:off x="899159" y="377410"/>
            <a:ext cx="5312798" cy="3295008"/>
          </a:xfrm>
          <a:prstGeom prst="rect">
            <a:avLst/>
          </a:prstGeom>
        </p:spPr>
      </p:pic>
    </p:spTree>
    <p:extLst>
      <p:ext uri="{BB962C8B-B14F-4D97-AF65-F5344CB8AC3E}">
        <p14:creationId xmlns:p14="http://schemas.microsoft.com/office/powerpoint/2010/main" val="3777253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0F2DF-D4AA-DD91-8E8C-24F5E0E3F3F3}"/>
              </a:ext>
            </a:extLst>
          </p:cNvPr>
          <p:cNvSpPr>
            <a:spLocks noGrp="1"/>
          </p:cNvSpPr>
          <p:nvPr>
            <p:ph type="title"/>
          </p:nvPr>
        </p:nvSpPr>
        <p:spPr>
          <a:xfrm>
            <a:off x="1261872" y="365761"/>
            <a:ext cx="9418320" cy="369332"/>
          </a:xfrm>
        </p:spPr>
        <p:txBody>
          <a:bodyPr>
            <a:noAutofit/>
          </a:bodyPr>
          <a:lstStyle/>
          <a:p>
            <a:r>
              <a:rPr lang="en-US" sz="2800" dirty="0"/>
              <a:t>6. Fix the location of the figure legend</a:t>
            </a:r>
            <a:endParaRPr lang="en-US" sz="2800" dirty="0">
              <a:latin typeface="Bitstream Vera Sans Mono" panose="020B0609030804020204" pitchFamily="49" charset="0"/>
            </a:endParaRPr>
          </a:p>
        </p:txBody>
      </p:sp>
      <p:pic>
        <p:nvPicPr>
          <p:cNvPr id="3" name="Picture 2">
            <a:extLst>
              <a:ext uri="{FF2B5EF4-FFF2-40B4-BE49-F238E27FC236}">
                <a16:creationId xmlns:a16="http://schemas.microsoft.com/office/drawing/2014/main" id="{F3BA9D46-26CC-5D00-942E-63DF5629C7A5}"/>
              </a:ext>
            </a:extLst>
          </p:cNvPr>
          <p:cNvPicPr>
            <a:picLocks noChangeAspect="1"/>
          </p:cNvPicPr>
          <p:nvPr/>
        </p:nvPicPr>
        <p:blipFill>
          <a:blip r:embed="rId3"/>
          <a:stretch>
            <a:fillRect/>
          </a:stretch>
        </p:blipFill>
        <p:spPr>
          <a:xfrm>
            <a:off x="1261872" y="1131371"/>
            <a:ext cx="6538527" cy="459525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9CCD6E0-F41B-B5CB-5831-BAFA843BEC7D}"/>
                  </a:ext>
                </a:extLst>
              </p14:cNvPr>
              <p14:cNvContentPartPr/>
              <p14:nvPr/>
            </p14:nvContentPartPr>
            <p14:xfrm>
              <a:off x="4432774" y="4905376"/>
              <a:ext cx="1505520" cy="65160"/>
            </p14:xfrm>
          </p:contentPart>
        </mc:Choice>
        <mc:Fallback xmlns="">
          <p:pic>
            <p:nvPicPr>
              <p:cNvPr id="5" name="Ink 4">
                <a:extLst>
                  <a:ext uri="{FF2B5EF4-FFF2-40B4-BE49-F238E27FC236}">
                    <a16:creationId xmlns:a16="http://schemas.microsoft.com/office/drawing/2014/main" id="{69CCD6E0-F41B-B5CB-5831-BAFA843BEC7D}"/>
                  </a:ext>
                </a:extLst>
              </p:cNvPr>
              <p:cNvPicPr/>
              <p:nvPr/>
            </p:nvPicPr>
            <p:blipFill>
              <a:blip r:embed="rId5"/>
              <a:stretch>
                <a:fillRect/>
              </a:stretch>
            </p:blipFill>
            <p:spPr>
              <a:xfrm>
                <a:off x="4378774" y="4797736"/>
                <a:ext cx="1613160" cy="280800"/>
              </a:xfrm>
              <a:prstGeom prst="rect">
                <a:avLst/>
              </a:prstGeom>
            </p:spPr>
          </p:pic>
        </mc:Fallback>
      </mc:AlternateContent>
      <p:sp>
        <p:nvSpPr>
          <p:cNvPr id="6" name="TextBox 5">
            <a:extLst>
              <a:ext uri="{FF2B5EF4-FFF2-40B4-BE49-F238E27FC236}">
                <a16:creationId xmlns:a16="http://schemas.microsoft.com/office/drawing/2014/main" id="{93899A92-27E9-20B9-9669-251DB1323EB2}"/>
              </a:ext>
            </a:extLst>
          </p:cNvPr>
          <p:cNvSpPr txBox="1"/>
          <p:nvPr/>
        </p:nvSpPr>
        <p:spPr>
          <a:xfrm>
            <a:off x="1261872" y="6122907"/>
            <a:ext cx="7806240" cy="369332"/>
          </a:xfrm>
          <a:prstGeom prst="rect">
            <a:avLst/>
          </a:prstGeom>
          <a:noFill/>
        </p:spPr>
        <p:txBody>
          <a:bodyPr wrap="none" rtlCol="0">
            <a:spAutoFit/>
          </a:bodyPr>
          <a:lstStyle/>
          <a:p>
            <a:r>
              <a:rPr lang="en-US" i="1" dirty="0">
                <a:hlinkClick r:id="rId6"/>
              </a:rPr>
              <a:t>https://matplotlib.org/stable/users/explain/axes/legend_guide.html#legend-location</a:t>
            </a:r>
            <a:endParaRPr lang="en-US" i="1" dirty="0"/>
          </a:p>
        </p:txBody>
      </p:sp>
    </p:spTree>
    <p:extLst>
      <p:ext uri="{BB962C8B-B14F-4D97-AF65-F5344CB8AC3E}">
        <p14:creationId xmlns:p14="http://schemas.microsoft.com/office/powerpoint/2010/main" val="350577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0" name="Rectangle 39">
            <a:extLst>
              <a:ext uri="{FF2B5EF4-FFF2-40B4-BE49-F238E27FC236}">
                <a16:creationId xmlns:a16="http://schemas.microsoft.com/office/drawing/2014/main" id="{79C8665A-B6C6-46BB-9012-A9223856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7BB32-D0FB-DBBB-3E1F-647A9B4A0E69}"/>
              </a:ext>
            </a:extLst>
          </p:cNvPr>
          <p:cNvSpPr>
            <a:spLocks noGrp="1"/>
          </p:cNvSpPr>
          <p:nvPr>
            <p:ph type="title"/>
          </p:nvPr>
        </p:nvSpPr>
        <p:spPr>
          <a:xfrm>
            <a:off x="1261872" y="339521"/>
            <a:ext cx="9418320" cy="1030091"/>
          </a:xfrm>
        </p:spPr>
        <p:txBody>
          <a:bodyPr vert="horz" lIns="91440" tIns="27432" rIns="91440" bIns="45720" rtlCol="0" anchor="b">
            <a:normAutofit/>
          </a:bodyPr>
          <a:lstStyle/>
          <a:p>
            <a:r>
              <a:rPr lang="en-US" sz="6000" dirty="0">
                <a:solidFill>
                  <a:schemeClr val="tx1"/>
                </a:solidFill>
              </a:rPr>
              <a:t>Typing conventions</a:t>
            </a:r>
          </a:p>
        </p:txBody>
      </p:sp>
      <p:sp>
        <p:nvSpPr>
          <p:cNvPr id="3" name="Text Placeholder 2">
            <a:extLst>
              <a:ext uri="{FF2B5EF4-FFF2-40B4-BE49-F238E27FC236}">
                <a16:creationId xmlns:a16="http://schemas.microsoft.com/office/drawing/2014/main" id="{E965FB9B-7958-FE10-9396-9665782C3B11}"/>
              </a:ext>
            </a:extLst>
          </p:cNvPr>
          <p:cNvSpPr>
            <a:spLocks noGrp="1"/>
          </p:cNvSpPr>
          <p:nvPr>
            <p:ph type="body" idx="1"/>
          </p:nvPr>
        </p:nvSpPr>
        <p:spPr>
          <a:xfrm>
            <a:off x="1261872" y="1709133"/>
            <a:ext cx="9418320" cy="4783107"/>
          </a:xfrm>
        </p:spPr>
        <p:txBody>
          <a:bodyPr vert="horz" lIns="91440" tIns="45720" rIns="91440" bIns="45720" rtlCol="0">
            <a:normAutofit/>
          </a:bodyPr>
          <a:lstStyle/>
          <a:p>
            <a:r>
              <a:rPr lang="en-US" sz="2400" dirty="0">
                <a:solidFill>
                  <a:schemeClr val="tx1">
                    <a:lumMod val="75000"/>
                  </a:schemeClr>
                </a:solidFill>
                <a:highlight>
                  <a:srgbClr val="808080"/>
                </a:highlight>
                <a:latin typeface="Bitstream Vera Sans Mono" panose="020B0609030804020204" pitchFamily="49" charset="0"/>
              </a:rPr>
              <a:t>&gt;</a:t>
            </a:r>
            <a:r>
              <a:rPr lang="en-US" sz="2400" dirty="0">
                <a:solidFill>
                  <a:schemeClr val="tx1">
                    <a:lumMod val="75000"/>
                  </a:schemeClr>
                </a:solidFill>
                <a:latin typeface="Bitstream Vera Sans Mono" panose="020B0609030804020204" pitchFamily="49" charset="0"/>
              </a:rPr>
              <a:t> python -m venv .venv --prompt env-name</a:t>
            </a:r>
            <a:br>
              <a:rPr lang="en-US" sz="2400" dirty="0">
                <a:solidFill>
                  <a:schemeClr val="tx1">
                    <a:lumMod val="75000"/>
                  </a:schemeClr>
                </a:solidFill>
                <a:latin typeface="Bitstream Vera Sans Mono" panose="020B0609030804020204" pitchFamily="49" charset="0"/>
              </a:rPr>
            </a:br>
            <a:br>
              <a:rPr lang="en-US" sz="2400" dirty="0">
                <a:solidFill>
                  <a:schemeClr val="tx1">
                    <a:lumMod val="75000"/>
                  </a:schemeClr>
                </a:solidFill>
                <a:latin typeface="Bitstream Vera Sans Mono" panose="020B0609030804020204" pitchFamily="49" charset="0"/>
              </a:rPr>
            </a:br>
            <a:r>
              <a:rPr lang="en-US" sz="2000" dirty="0">
                <a:solidFill>
                  <a:schemeClr val="tx1">
                    <a:lumMod val="75000"/>
                  </a:schemeClr>
                </a:solidFill>
              </a:rPr>
              <a:t>This is a </a:t>
            </a:r>
            <a:r>
              <a:rPr lang="en-US" sz="2000" b="1" dirty="0">
                <a:solidFill>
                  <a:schemeClr val="tx1"/>
                </a:solidFill>
              </a:rPr>
              <a:t>PowerShell</a:t>
            </a:r>
            <a:r>
              <a:rPr lang="en-US" sz="2000" dirty="0">
                <a:solidFill>
                  <a:schemeClr val="tx1">
                    <a:lumMod val="75000"/>
                  </a:schemeClr>
                </a:solidFill>
              </a:rPr>
              <a:t> command.  (Don’t be confused by “python” – in this context, that’s simply the name of the command we’re running </a:t>
            </a:r>
            <a:r>
              <a:rPr lang="en-US" sz="2000" i="1" dirty="0">
                <a:solidFill>
                  <a:schemeClr val="tx1">
                    <a:lumMod val="75000"/>
                  </a:schemeClr>
                </a:solidFill>
              </a:rPr>
              <a:t>in</a:t>
            </a:r>
            <a:r>
              <a:rPr lang="en-US" sz="2000" dirty="0">
                <a:solidFill>
                  <a:schemeClr val="tx1">
                    <a:lumMod val="75000"/>
                  </a:schemeClr>
                </a:solidFill>
              </a:rPr>
              <a:t> PowerShell.)</a:t>
            </a:r>
            <a:br>
              <a:rPr lang="en-US" sz="2000" dirty="0">
                <a:solidFill>
                  <a:schemeClr val="tx1">
                    <a:lumMod val="75000"/>
                  </a:schemeClr>
                </a:solidFill>
              </a:rPr>
            </a:br>
            <a:r>
              <a:rPr lang="en-US" sz="2000" b="1" dirty="0">
                <a:solidFill>
                  <a:srgbClr val="FF0000"/>
                </a:solidFill>
              </a:rPr>
              <a:t>DON’T</a:t>
            </a:r>
            <a:r>
              <a:rPr lang="en-US" sz="2000" dirty="0">
                <a:solidFill>
                  <a:schemeClr val="tx1">
                    <a:lumMod val="75000"/>
                  </a:schemeClr>
                </a:solidFill>
              </a:rPr>
              <a:t> type the </a:t>
            </a:r>
            <a:r>
              <a:rPr lang="en-US" sz="24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rPr>
              <a:t> - that’s just the PowerShell prompt.</a:t>
            </a:r>
            <a:br>
              <a:rPr lang="en-US" sz="2000" dirty="0">
                <a:solidFill>
                  <a:schemeClr val="tx1">
                    <a:lumMod val="75000"/>
                  </a:schemeClr>
                </a:solidFill>
              </a:rPr>
            </a:br>
            <a:r>
              <a:rPr lang="en-US" sz="2000" b="1" dirty="0">
                <a:solidFill>
                  <a:srgbClr val="00B050"/>
                </a:solidFill>
              </a:rPr>
              <a:t>DO</a:t>
            </a:r>
            <a:r>
              <a:rPr lang="en-US" sz="2000" dirty="0">
                <a:solidFill>
                  <a:schemeClr val="tx1">
                    <a:lumMod val="75000"/>
                  </a:schemeClr>
                </a:solidFill>
              </a:rPr>
              <a:t> type everything else, exactly as shown (including spaces, hyphens, etc.)</a:t>
            </a:r>
            <a:br>
              <a:rPr lang="en-US" sz="2000" dirty="0">
                <a:solidFill>
                  <a:schemeClr val="tx1">
                    <a:lumMod val="75000"/>
                  </a:schemeClr>
                </a:solidFill>
              </a:rPr>
            </a:br>
            <a:br>
              <a:rPr lang="en-US" sz="2400" dirty="0">
                <a:solidFill>
                  <a:schemeClr val="tx1">
                    <a:lumMod val="75000"/>
                  </a:schemeClr>
                </a:solidFill>
                <a:latin typeface="Bitstream Vera Sans Mono" panose="020B0609030804020204" pitchFamily="49" charset="0"/>
              </a:rPr>
            </a:br>
            <a:br>
              <a:rPr lang="en-US" sz="2400" dirty="0">
                <a:solidFill>
                  <a:schemeClr val="tx1">
                    <a:lumMod val="75000"/>
                  </a:schemeClr>
                </a:solidFill>
                <a:latin typeface="Bitstream Vera Sans Mono" panose="020B0609030804020204" pitchFamily="49" charset="0"/>
              </a:rPr>
            </a:br>
            <a:r>
              <a:rPr lang="en-US" sz="2400" dirty="0">
                <a:solidFill>
                  <a:schemeClr val="tx1">
                    <a:lumMod val="75000"/>
                  </a:schemeClr>
                </a:solidFill>
                <a:highlight>
                  <a:srgbClr val="808080"/>
                </a:highlight>
                <a:latin typeface="Bitstream Vera Sans Mono" panose="020B0609030804020204" pitchFamily="49" charset="0"/>
              </a:rPr>
              <a:t>&gt;&gt;&gt;</a:t>
            </a:r>
            <a:r>
              <a:rPr lang="en-US" sz="2400" dirty="0">
                <a:solidFill>
                  <a:schemeClr val="tx1">
                    <a:lumMod val="75000"/>
                  </a:schemeClr>
                </a:solidFill>
                <a:latin typeface="Bitstream Vera Sans Mono" panose="020B0609030804020204" pitchFamily="49" charset="0"/>
              </a:rPr>
              <a:t> import numpy as np</a:t>
            </a:r>
            <a:br>
              <a:rPr lang="en-US" sz="2400" dirty="0">
                <a:solidFill>
                  <a:schemeClr val="tx1">
                    <a:lumMod val="75000"/>
                  </a:schemeClr>
                </a:solidFill>
                <a:latin typeface="Bitstream Vera Sans Mono" panose="020B0609030804020204" pitchFamily="49" charset="0"/>
              </a:rPr>
            </a:br>
            <a:br>
              <a:rPr lang="en-US" sz="2400" dirty="0">
                <a:solidFill>
                  <a:schemeClr val="tx1">
                    <a:lumMod val="75000"/>
                  </a:schemeClr>
                </a:solidFill>
                <a:latin typeface="Bitstream Vera Sans Mono" panose="020B0609030804020204" pitchFamily="49" charset="0"/>
              </a:rPr>
            </a:br>
            <a:r>
              <a:rPr lang="en-US" sz="2000" dirty="0">
                <a:solidFill>
                  <a:schemeClr val="tx1">
                    <a:lumMod val="75000"/>
                  </a:schemeClr>
                </a:solidFill>
              </a:rPr>
              <a:t>This is a Python statement.</a:t>
            </a:r>
            <a:br>
              <a:rPr lang="en-US" sz="2000" dirty="0">
                <a:solidFill>
                  <a:schemeClr val="tx1">
                    <a:lumMod val="75000"/>
                  </a:schemeClr>
                </a:solidFill>
              </a:rPr>
            </a:br>
            <a:r>
              <a:rPr lang="en-US" sz="2000" b="1" dirty="0">
                <a:solidFill>
                  <a:srgbClr val="FF0000"/>
                </a:solidFill>
              </a:rPr>
              <a:t>DON’T</a:t>
            </a:r>
            <a:r>
              <a:rPr lang="en-US" sz="2000" dirty="0">
                <a:solidFill>
                  <a:schemeClr val="tx1">
                    <a:lumMod val="75000"/>
                  </a:schemeClr>
                </a:solidFill>
              </a:rPr>
              <a:t> type the </a:t>
            </a:r>
            <a:r>
              <a:rPr lang="en-US" sz="2400" dirty="0">
                <a:solidFill>
                  <a:schemeClr val="tx1">
                    <a:lumMod val="75000"/>
                  </a:schemeClr>
                </a:solidFill>
                <a:highlight>
                  <a:srgbClr val="808080"/>
                </a:highlight>
                <a:latin typeface="Bitstream Vera Sans Mono" panose="020B0609030804020204" pitchFamily="49" charset="0"/>
              </a:rPr>
              <a:t>&gt;&gt;&gt;</a:t>
            </a:r>
            <a:r>
              <a:rPr lang="en-US" sz="2000" dirty="0">
                <a:solidFill>
                  <a:schemeClr val="tx1">
                    <a:lumMod val="75000"/>
                  </a:schemeClr>
                </a:solidFill>
              </a:rPr>
              <a:t> - that’s just the Python prompt.</a:t>
            </a:r>
            <a:br>
              <a:rPr lang="en-US" sz="2000" dirty="0">
                <a:solidFill>
                  <a:schemeClr val="tx1">
                    <a:lumMod val="75000"/>
                  </a:schemeClr>
                </a:solidFill>
              </a:rPr>
            </a:br>
            <a:r>
              <a:rPr lang="en-US" sz="2000" b="1" dirty="0">
                <a:solidFill>
                  <a:srgbClr val="00B050"/>
                </a:solidFill>
              </a:rPr>
              <a:t>DO</a:t>
            </a:r>
            <a:r>
              <a:rPr lang="en-US" sz="2000" dirty="0">
                <a:solidFill>
                  <a:schemeClr val="tx1">
                    <a:lumMod val="75000"/>
                  </a:schemeClr>
                </a:solidFill>
              </a:rPr>
              <a:t> type everything else, exactly as shown.</a:t>
            </a:r>
          </a:p>
        </p:txBody>
      </p:sp>
      <p:sp>
        <p:nvSpPr>
          <p:cNvPr id="42" name="Rectangle 41">
            <a:extLst>
              <a:ext uri="{FF2B5EF4-FFF2-40B4-BE49-F238E27FC236}">
                <a16:creationId xmlns:a16="http://schemas.microsoft.com/office/drawing/2014/main" id="{2D8964DE-AB9E-402E-8B81-8AA9BB479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0361BE5E-E17F-47E3-AF50-969EA826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064685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715535"/>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diff</a:t>
            </a:r>
          </a:p>
        </p:txBody>
      </p:sp>
      <p:pic>
        <p:nvPicPr>
          <p:cNvPr id="4" name="Picture 3">
            <a:extLst>
              <a:ext uri="{FF2B5EF4-FFF2-40B4-BE49-F238E27FC236}">
                <a16:creationId xmlns:a16="http://schemas.microsoft.com/office/drawing/2014/main" id="{A56E08F5-4414-601C-F847-D4888A073CDD}"/>
              </a:ext>
            </a:extLst>
          </p:cNvPr>
          <p:cNvPicPr>
            <a:picLocks noChangeAspect="1"/>
          </p:cNvPicPr>
          <p:nvPr/>
        </p:nvPicPr>
        <p:blipFill>
          <a:blip r:embed="rId3"/>
          <a:stretch>
            <a:fillRect/>
          </a:stretch>
        </p:blipFill>
        <p:spPr>
          <a:xfrm>
            <a:off x="914400" y="571329"/>
            <a:ext cx="7049111" cy="3962743"/>
          </a:xfrm>
          <a:prstGeom prst="rect">
            <a:avLst/>
          </a:prstGeom>
        </p:spPr>
      </p:pic>
    </p:spTree>
    <p:extLst>
      <p:ext uri="{BB962C8B-B14F-4D97-AF65-F5344CB8AC3E}">
        <p14:creationId xmlns:p14="http://schemas.microsoft.com/office/powerpoint/2010/main" val="3366438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456583"/>
            <a:ext cx="9747821" cy="1145209"/>
          </a:xfrm>
        </p:spPr>
        <p:txBody>
          <a:bodyPr vert="horz" lIns="91440" tIns="45720" rIns="91440" bIns="45720" rtlCol="0">
            <a:norm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python plotsincos.py</a:t>
            </a:r>
            <a:br>
              <a:rPr lang="en-US" sz="2000" dirty="0">
                <a:solidFill>
                  <a:schemeClr val="tx1">
                    <a:lumMod val="75000"/>
                  </a:schemeClr>
                </a:solidFill>
                <a:latin typeface="Bitstream Vera Sans Mono" panose="020B0609030804020204" pitchFamily="49" charset="0"/>
              </a:rPr>
            </a:br>
            <a:br>
              <a:rPr lang="en-US" sz="2400" dirty="0">
                <a:solidFill>
                  <a:schemeClr val="tx1">
                    <a:lumMod val="75000"/>
                  </a:schemeClr>
                </a:solidFill>
              </a:rPr>
            </a:br>
            <a:r>
              <a:rPr lang="en-US" sz="2400" i="1" dirty="0">
                <a:solidFill>
                  <a:schemeClr val="tx1">
                    <a:lumMod val="75000"/>
                  </a:schemeClr>
                </a:solidFill>
              </a:rPr>
              <a:t>Take two.</a:t>
            </a:r>
          </a:p>
        </p:txBody>
      </p:sp>
      <p:pic>
        <p:nvPicPr>
          <p:cNvPr id="4" name="Picture 3">
            <a:extLst>
              <a:ext uri="{FF2B5EF4-FFF2-40B4-BE49-F238E27FC236}">
                <a16:creationId xmlns:a16="http://schemas.microsoft.com/office/drawing/2014/main" id="{D0767B02-CD9D-9C5A-76EB-CC5327FD7585}"/>
              </a:ext>
            </a:extLst>
          </p:cNvPr>
          <p:cNvPicPr>
            <a:picLocks noChangeAspect="1"/>
          </p:cNvPicPr>
          <p:nvPr/>
        </p:nvPicPr>
        <p:blipFill>
          <a:blip r:embed="rId3"/>
          <a:stretch>
            <a:fillRect/>
          </a:stretch>
        </p:blipFill>
        <p:spPr>
          <a:xfrm>
            <a:off x="1001109" y="375311"/>
            <a:ext cx="5151228" cy="4354779"/>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2916E14-B933-E8B4-3AF2-3B949B5C5CE1}"/>
                  </a:ext>
                </a:extLst>
              </p14:cNvPr>
              <p14:cNvContentPartPr/>
              <p14:nvPr/>
            </p14:nvContentPartPr>
            <p14:xfrm>
              <a:off x="4421614" y="774016"/>
              <a:ext cx="1503000" cy="1006560"/>
            </p14:xfrm>
          </p:contentPart>
        </mc:Choice>
        <mc:Fallback xmlns="">
          <p:pic>
            <p:nvPicPr>
              <p:cNvPr id="5" name="Ink 4">
                <a:extLst>
                  <a:ext uri="{FF2B5EF4-FFF2-40B4-BE49-F238E27FC236}">
                    <a16:creationId xmlns:a16="http://schemas.microsoft.com/office/drawing/2014/main" id="{22916E14-B933-E8B4-3AF2-3B949B5C5CE1}"/>
                  </a:ext>
                </a:extLst>
              </p:cNvPr>
              <p:cNvPicPr/>
              <p:nvPr/>
            </p:nvPicPr>
            <p:blipFill>
              <a:blip r:embed="rId5"/>
              <a:stretch>
                <a:fillRect/>
              </a:stretch>
            </p:blipFill>
            <p:spPr>
              <a:xfrm>
                <a:off x="4403614" y="756376"/>
                <a:ext cx="1538640" cy="1042200"/>
              </a:xfrm>
              <a:prstGeom prst="rect">
                <a:avLst/>
              </a:prstGeom>
            </p:spPr>
          </p:pic>
        </mc:Fallback>
      </mc:AlternateContent>
      <p:grpSp>
        <p:nvGrpSpPr>
          <p:cNvPr id="9" name="Group 8">
            <a:extLst>
              <a:ext uri="{FF2B5EF4-FFF2-40B4-BE49-F238E27FC236}">
                <a16:creationId xmlns:a16="http://schemas.microsoft.com/office/drawing/2014/main" id="{FA5B810E-D563-04B8-FB12-40D24717031C}"/>
              </a:ext>
            </a:extLst>
          </p:cNvPr>
          <p:cNvGrpSpPr/>
          <p:nvPr/>
        </p:nvGrpSpPr>
        <p:grpSpPr>
          <a:xfrm>
            <a:off x="5899414" y="844576"/>
            <a:ext cx="1028520" cy="435960"/>
            <a:chOff x="5899414" y="844576"/>
            <a:chExt cx="1028520" cy="435960"/>
          </a:xfrm>
        </p:grpSpPr>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576A2EE-45C6-3BAC-5B31-104D1A7CE74B}"/>
                    </a:ext>
                  </a:extLst>
                </p14:cNvPr>
                <p14:cNvContentPartPr/>
                <p14:nvPr/>
              </p14:nvContentPartPr>
              <p14:xfrm>
                <a:off x="5899414" y="844576"/>
                <a:ext cx="1028520" cy="275760"/>
              </p14:xfrm>
            </p:contentPart>
          </mc:Choice>
          <mc:Fallback xmlns="">
            <p:pic>
              <p:nvPicPr>
                <p:cNvPr id="6" name="Ink 5">
                  <a:extLst>
                    <a:ext uri="{FF2B5EF4-FFF2-40B4-BE49-F238E27FC236}">
                      <a16:creationId xmlns:a16="http://schemas.microsoft.com/office/drawing/2014/main" id="{2576A2EE-45C6-3BAC-5B31-104D1A7CE74B}"/>
                    </a:ext>
                  </a:extLst>
                </p:cNvPr>
                <p:cNvPicPr/>
                <p:nvPr/>
              </p:nvPicPr>
              <p:blipFill>
                <a:blip r:embed="rId7"/>
                <a:stretch>
                  <a:fillRect/>
                </a:stretch>
              </p:blipFill>
              <p:spPr>
                <a:xfrm>
                  <a:off x="5881414" y="826936"/>
                  <a:ext cx="106416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420258B-E2E8-C20B-1687-667E70117CB6}"/>
                    </a:ext>
                  </a:extLst>
                </p14:cNvPr>
                <p14:cNvContentPartPr/>
                <p14:nvPr/>
              </p14:nvContentPartPr>
              <p14:xfrm>
                <a:off x="5913814" y="1092976"/>
                <a:ext cx="289080" cy="187560"/>
              </p14:xfrm>
            </p:contentPart>
          </mc:Choice>
          <mc:Fallback xmlns="">
            <p:pic>
              <p:nvPicPr>
                <p:cNvPr id="8" name="Ink 7">
                  <a:extLst>
                    <a:ext uri="{FF2B5EF4-FFF2-40B4-BE49-F238E27FC236}">
                      <a16:creationId xmlns:a16="http://schemas.microsoft.com/office/drawing/2014/main" id="{4420258B-E2E8-C20B-1687-667E70117CB6}"/>
                    </a:ext>
                  </a:extLst>
                </p:cNvPr>
                <p:cNvPicPr/>
                <p:nvPr/>
              </p:nvPicPr>
              <p:blipFill>
                <a:blip r:embed="rId9"/>
                <a:stretch>
                  <a:fillRect/>
                </a:stretch>
              </p:blipFill>
              <p:spPr>
                <a:xfrm>
                  <a:off x="5895814" y="1075336"/>
                  <a:ext cx="324720" cy="223200"/>
                </a:xfrm>
                <a:prstGeom prst="rect">
                  <a:avLst/>
                </a:prstGeom>
              </p:spPr>
            </p:pic>
          </mc:Fallback>
        </mc:AlternateContent>
      </p:grpSp>
    </p:spTree>
    <p:extLst>
      <p:ext uri="{BB962C8B-B14F-4D97-AF65-F5344CB8AC3E}">
        <p14:creationId xmlns:p14="http://schemas.microsoft.com/office/powerpoint/2010/main" val="706017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715535"/>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add plotsincos.py</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commit -m "fixed location of legend"</a:t>
            </a:r>
            <a:endParaRPr lang="en-US" sz="2000" b="1" dirty="0">
              <a:solidFill>
                <a:schemeClr val="accent4"/>
              </a:solidFill>
              <a:latin typeface="Bitstream Vera Sans Mono" panose="020B0609030804020204" pitchFamily="49" charset="0"/>
            </a:endParaRPr>
          </a:p>
        </p:txBody>
      </p:sp>
      <p:pic>
        <p:nvPicPr>
          <p:cNvPr id="5" name="Picture 4">
            <a:extLst>
              <a:ext uri="{FF2B5EF4-FFF2-40B4-BE49-F238E27FC236}">
                <a16:creationId xmlns:a16="http://schemas.microsoft.com/office/drawing/2014/main" id="{1C6AA7D7-71D3-BFCF-2847-16F3C38A763D}"/>
              </a:ext>
            </a:extLst>
          </p:cNvPr>
          <p:cNvPicPr>
            <a:picLocks noChangeAspect="1"/>
          </p:cNvPicPr>
          <p:nvPr/>
        </p:nvPicPr>
        <p:blipFill>
          <a:blip r:embed="rId3"/>
          <a:stretch>
            <a:fillRect/>
          </a:stretch>
        </p:blipFill>
        <p:spPr>
          <a:xfrm>
            <a:off x="914400" y="971413"/>
            <a:ext cx="9472481" cy="3162574"/>
          </a:xfrm>
          <a:prstGeom prst="rect">
            <a:avLst/>
          </a:prstGeom>
        </p:spPr>
      </p:pic>
    </p:spTree>
    <p:extLst>
      <p:ext uri="{BB962C8B-B14F-4D97-AF65-F5344CB8AC3E}">
        <p14:creationId xmlns:p14="http://schemas.microsoft.com/office/powerpoint/2010/main" val="3687763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715535"/>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log</a:t>
            </a:r>
          </a:p>
        </p:txBody>
      </p:sp>
      <p:pic>
        <p:nvPicPr>
          <p:cNvPr id="4" name="Picture 3">
            <a:extLst>
              <a:ext uri="{FF2B5EF4-FFF2-40B4-BE49-F238E27FC236}">
                <a16:creationId xmlns:a16="http://schemas.microsoft.com/office/drawing/2014/main" id="{5E3F8A12-6927-8BDA-3161-3937D23A505A}"/>
              </a:ext>
            </a:extLst>
          </p:cNvPr>
          <p:cNvPicPr>
            <a:picLocks noChangeAspect="1"/>
          </p:cNvPicPr>
          <p:nvPr/>
        </p:nvPicPr>
        <p:blipFill>
          <a:blip r:embed="rId3"/>
          <a:stretch>
            <a:fillRect/>
          </a:stretch>
        </p:blipFill>
        <p:spPr>
          <a:xfrm>
            <a:off x="914400" y="655156"/>
            <a:ext cx="6797629" cy="3795089"/>
          </a:xfrm>
          <a:prstGeom prst="rect">
            <a:avLst/>
          </a:prstGeom>
        </p:spPr>
      </p:pic>
    </p:spTree>
    <p:extLst>
      <p:ext uri="{BB962C8B-B14F-4D97-AF65-F5344CB8AC3E}">
        <p14:creationId xmlns:p14="http://schemas.microsoft.com/office/powerpoint/2010/main" val="557774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25971BF4-579F-4FA9-A9A2-59BCA5AB5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1" cy="68608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A5CB8-2DB8-8C49-5D99-CEE9C4F85769}"/>
              </a:ext>
            </a:extLst>
          </p:cNvPr>
          <p:cNvSpPr>
            <a:spLocks noGrp="1"/>
          </p:cNvSpPr>
          <p:nvPr>
            <p:ph type="title"/>
          </p:nvPr>
        </p:nvSpPr>
        <p:spPr>
          <a:xfrm>
            <a:off x="1172954" y="756745"/>
            <a:ext cx="9875520" cy="3311487"/>
          </a:xfrm>
        </p:spPr>
        <p:txBody>
          <a:bodyPr vert="horz" lIns="91440" tIns="27432" rIns="91440" bIns="45720" rtlCol="0" anchor="b">
            <a:normAutofit/>
          </a:bodyPr>
          <a:lstStyle/>
          <a:p>
            <a:r>
              <a:rPr lang="en-US" sz="4800" dirty="0">
                <a:solidFill>
                  <a:schemeClr val="tx1"/>
                </a:solidFill>
              </a:rPr>
              <a:t>I committed a change by mistake.</a:t>
            </a:r>
            <a:br>
              <a:rPr lang="en-US" sz="4800" dirty="0">
                <a:solidFill>
                  <a:schemeClr val="tx1"/>
                </a:solidFill>
              </a:rPr>
            </a:br>
            <a:r>
              <a:rPr lang="en-US" sz="4800" dirty="0">
                <a:solidFill>
                  <a:schemeClr val="tx1"/>
                </a:solidFill>
              </a:rPr>
              <a:t>Can I “undo” that commit?</a:t>
            </a:r>
          </a:p>
        </p:txBody>
      </p:sp>
      <p:sp>
        <p:nvSpPr>
          <p:cNvPr id="14" name="Rectangle 13">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ED9DF69-3FB8-3EAF-0795-5010B1B0BC0D}"/>
              </a:ext>
            </a:extLst>
          </p:cNvPr>
          <p:cNvSpPr>
            <a:spLocks noGrp="1"/>
          </p:cNvSpPr>
          <p:nvPr>
            <p:ph type="body" idx="1"/>
          </p:nvPr>
        </p:nvSpPr>
        <p:spPr>
          <a:xfrm>
            <a:off x="1172954" y="4389966"/>
            <a:ext cx="9685594" cy="1834260"/>
          </a:xfrm>
          <a:noFill/>
        </p:spPr>
        <p:txBody>
          <a:bodyPr vert="horz" lIns="91440" tIns="45720" rIns="91440" bIns="45720" rtlCol="0" anchor="t">
            <a:normAutofit/>
          </a:bodyPr>
          <a:lstStyle/>
          <a:p>
            <a:r>
              <a:rPr lang="en-US" sz="2800" dirty="0">
                <a:solidFill>
                  <a:schemeClr val="tx1"/>
                </a:solidFill>
              </a:rPr>
              <a:t>Once a change has been committed, it is part of history.</a:t>
            </a:r>
          </a:p>
          <a:p>
            <a:r>
              <a:rPr lang="en-US" sz="2800" dirty="0">
                <a:solidFill>
                  <a:schemeClr val="tx1"/>
                </a:solidFill>
              </a:rPr>
              <a:t>There is no explicit “undo” for a commit, but you can undo the </a:t>
            </a:r>
            <a:r>
              <a:rPr lang="en-US" sz="2800" i="1" dirty="0">
                <a:solidFill>
                  <a:schemeClr val="tx1"/>
                </a:solidFill>
              </a:rPr>
              <a:t>change(s)</a:t>
            </a:r>
            <a:r>
              <a:rPr lang="en-US" sz="2800" dirty="0">
                <a:solidFill>
                  <a:schemeClr val="tx1"/>
                </a:solidFill>
              </a:rPr>
              <a:t> from a commit.</a:t>
            </a:r>
          </a:p>
        </p:txBody>
      </p:sp>
    </p:spTree>
    <p:extLst>
      <p:ext uri="{BB962C8B-B14F-4D97-AF65-F5344CB8AC3E}">
        <p14:creationId xmlns:p14="http://schemas.microsoft.com/office/powerpoint/2010/main" val="1297238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715535"/>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t>
            </a:r>
            <a:r>
              <a:rPr lang="en-US" sz="2000" b="1" dirty="0">
                <a:solidFill>
                  <a:schemeClr val="accent4"/>
                </a:solidFill>
                <a:latin typeface="Bitstream Vera Sans Mono" panose="020B0609030804020204" pitchFamily="49" charset="0"/>
              </a:rPr>
              <a:t>revert</a:t>
            </a:r>
            <a:r>
              <a:rPr lang="en-US" sz="2000" dirty="0">
                <a:solidFill>
                  <a:schemeClr val="tx1"/>
                </a:solidFill>
                <a:latin typeface="Bitstream Vera Sans Mono" panose="020B0609030804020204" pitchFamily="49" charset="0"/>
              </a:rPr>
              <a:t> 8e44c62</a:t>
            </a:r>
            <a:endParaRPr lang="en-US" sz="2000" b="1" dirty="0">
              <a:solidFill>
                <a:schemeClr val="accent4"/>
              </a:solidFill>
              <a:latin typeface="Bitstream Vera Sans Mono" panose="020B0609030804020204" pitchFamily="49" charset="0"/>
            </a:endParaRPr>
          </a:p>
        </p:txBody>
      </p:sp>
      <p:pic>
        <p:nvPicPr>
          <p:cNvPr id="8" name="Picture 7">
            <a:extLst>
              <a:ext uri="{FF2B5EF4-FFF2-40B4-BE49-F238E27FC236}">
                <a16:creationId xmlns:a16="http://schemas.microsoft.com/office/drawing/2014/main" id="{E2D42A35-A4B2-326B-14C7-6B26FE73DCF7}"/>
              </a:ext>
            </a:extLst>
          </p:cNvPr>
          <p:cNvPicPr>
            <a:picLocks noChangeAspect="1"/>
          </p:cNvPicPr>
          <p:nvPr/>
        </p:nvPicPr>
        <p:blipFill>
          <a:blip r:embed="rId3"/>
          <a:stretch>
            <a:fillRect/>
          </a:stretch>
        </p:blipFill>
        <p:spPr>
          <a:xfrm>
            <a:off x="914400" y="571328"/>
            <a:ext cx="7712108" cy="3962743"/>
          </a:xfrm>
          <a:prstGeom prst="rect">
            <a:avLst/>
          </a:prstGeom>
        </p:spPr>
      </p:pic>
    </p:spTree>
    <p:extLst>
      <p:ext uri="{BB962C8B-B14F-4D97-AF65-F5344CB8AC3E}">
        <p14:creationId xmlns:p14="http://schemas.microsoft.com/office/powerpoint/2010/main" val="17380548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715535"/>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log</a:t>
            </a:r>
            <a:endParaRPr lang="en-US" sz="2000" b="1" dirty="0">
              <a:solidFill>
                <a:schemeClr val="accent4"/>
              </a:solidFill>
              <a:latin typeface="Bitstream Vera Sans Mono" panose="020B0609030804020204" pitchFamily="49" charset="0"/>
            </a:endParaRPr>
          </a:p>
        </p:txBody>
      </p:sp>
      <p:pic>
        <p:nvPicPr>
          <p:cNvPr id="4" name="Picture 3">
            <a:extLst>
              <a:ext uri="{FF2B5EF4-FFF2-40B4-BE49-F238E27FC236}">
                <a16:creationId xmlns:a16="http://schemas.microsoft.com/office/drawing/2014/main" id="{07076788-2C7B-6CE3-D2CC-1F9ECEE30C09}"/>
              </a:ext>
            </a:extLst>
          </p:cNvPr>
          <p:cNvPicPr>
            <a:picLocks noChangeAspect="1"/>
          </p:cNvPicPr>
          <p:nvPr/>
        </p:nvPicPr>
        <p:blipFill>
          <a:blip r:embed="rId3"/>
          <a:stretch>
            <a:fillRect/>
          </a:stretch>
        </p:blipFill>
        <p:spPr>
          <a:xfrm>
            <a:off x="914400" y="868534"/>
            <a:ext cx="7712108" cy="3368332"/>
          </a:xfrm>
          <a:prstGeom prst="rect">
            <a:avLst/>
          </a:prstGeom>
        </p:spPr>
      </p:pic>
    </p:spTree>
    <p:extLst>
      <p:ext uri="{BB962C8B-B14F-4D97-AF65-F5344CB8AC3E}">
        <p14:creationId xmlns:p14="http://schemas.microsoft.com/office/powerpoint/2010/main" val="24614681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25971BF4-579F-4FA9-A9A2-59BCA5AB5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1" cy="68608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A5CB8-2DB8-8C49-5D99-CEE9C4F85769}"/>
              </a:ext>
            </a:extLst>
          </p:cNvPr>
          <p:cNvSpPr>
            <a:spLocks noGrp="1"/>
          </p:cNvSpPr>
          <p:nvPr>
            <p:ph type="title"/>
          </p:nvPr>
        </p:nvSpPr>
        <p:spPr>
          <a:xfrm>
            <a:off x="1172954" y="756745"/>
            <a:ext cx="9875520" cy="3311487"/>
          </a:xfrm>
        </p:spPr>
        <p:txBody>
          <a:bodyPr vert="horz" lIns="91440" tIns="27432" rIns="91440" bIns="45720" rtlCol="0" anchor="b">
            <a:normAutofit/>
          </a:bodyPr>
          <a:lstStyle/>
          <a:p>
            <a:r>
              <a:rPr lang="en-US" sz="4800" dirty="0">
                <a:solidFill>
                  <a:schemeClr val="tx1"/>
                </a:solidFill>
              </a:rPr>
              <a:t>I accidentally added (and committed) a file that should be ignored.</a:t>
            </a:r>
            <a:br>
              <a:rPr lang="en-US" sz="4800" dirty="0">
                <a:solidFill>
                  <a:schemeClr val="tx1"/>
                </a:solidFill>
              </a:rPr>
            </a:br>
            <a:r>
              <a:rPr lang="en-US" sz="4800" dirty="0">
                <a:solidFill>
                  <a:schemeClr val="tx1"/>
                </a:solidFill>
              </a:rPr>
              <a:t>How can I “remove” it from Git?</a:t>
            </a:r>
          </a:p>
        </p:txBody>
      </p:sp>
      <p:sp>
        <p:nvSpPr>
          <p:cNvPr id="14" name="Rectangle 13">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ED9DF69-3FB8-3EAF-0795-5010B1B0BC0D}"/>
              </a:ext>
            </a:extLst>
          </p:cNvPr>
          <p:cNvSpPr>
            <a:spLocks noGrp="1"/>
          </p:cNvSpPr>
          <p:nvPr>
            <p:ph type="body" idx="1"/>
          </p:nvPr>
        </p:nvSpPr>
        <p:spPr>
          <a:xfrm>
            <a:off x="1172954" y="4389966"/>
            <a:ext cx="9685594" cy="1834260"/>
          </a:xfrm>
          <a:noFill/>
        </p:spPr>
        <p:txBody>
          <a:bodyPr vert="horz" lIns="91440" tIns="45720" rIns="91440" bIns="45720" rtlCol="0" anchor="t">
            <a:normAutofit/>
          </a:bodyPr>
          <a:lstStyle/>
          <a:p>
            <a:r>
              <a:rPr lang="en-US" sz="2800" dirty="0">
                <a:solidFill>
                  <a:schemeClr val="tx1"/>
                </a:solidFill>
              </a:rPr>
              <a:t>It happens more often than you might think.</a:t>
            </a:r>
          </a:p>
          <a:p>
            <a:r>
              <a:rPr lang="en-US" sz="2800" dirty="0">
                <a:solidFill>
                  <a:schemeClr val="tx1"/>
                </a:solidFill>
              </a:rPr>
              <a:t>Fortunately, we can fix this in two steps.</a:t>
            </a:r>
          </a:p>
        </p:txBody>
      </p:sp>
    </p:spTree>
    <p:extLst>
      <p:ext uri="{BB962C8B-B14F-4D97-AF65-F5344CB8AC3E}">
        <p14:creationId xmlns:p14="http://schemas.microsoft.com/office/powerpoint/2010/main" val="39445584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1001109" y="5278213"/>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rm --cached example.lck</a:t>
            </a:r>
            <a:br>
              <a:rPr lang="en-US" sz="2000" dirty="0">
                <a:solidFill>
                  <a:schemeClr val="tx1">
                    <a:lumMod val="75000"/>
                  </a:schemeClr>
                </a:solidFill>
                <a:latin typeface="Bitstream Vera Sans Mono" panose="020B0609030804020204" pitchFamily="49" charset="0"/>
              </a:rPr>
            </a:br>
            <a:br>
              <a:rPr lang="en-US" sz="1000" dirty="0">
                <a:solidFill>
                  <a:schemeClr val="tx1">
                    <a:lumMod val="75000"/>
                  </a:schemeClr>
                </a:solidFill>
              </a:rPr>
            </a:br>
            <a:r>
              <a:rPr lang="en-US" sz="1600" i="1" dirty="0">
                <a:solidFill>
                  <a:schemeClr val="tx1">
                    <a:lumMod val="75000"/>
                  </a:schemeClr>
                </a:solidFill>
              </a:rPr>
              <a:t>Now add “example.lck” (or “*.</a:t>
            </a:r>
            <a:r>
              <a:rPr lang="en-US" sz="1600" i="1" dirty="0" err="1">
                <a:solidFill>
                  <a:schemeClr val="tx1">
                    <a:lumMod val="75000"/>
                  </a:schemeClr>
                </a:solidFill>
              </a:rPr>
              <a:t>lck</a:t>
            </a:r>
            <a:r>
              <a:rPr lang="en-US" sz="1600" i="1" dirty="0">
                <a:solidFill>
                  <a:schemeClr val="tx1">
                    <a:lumMod val="75000"/>
                  </a:schemeClr>
                </a:solidFill>
              </a:rPr>
              <a:t>”) to the .gitignore file (then add &amp; commit).</a:t>
            </a:r>
            <a:br>
              <a:rPr lang="en-US" sz="1600" i="1" dirty="0">
                <a:solidFill>
                  <a:schemeClr val="tx1">
                    <a:lumMod val="75000"/>
                  </a:schemeClr>
                </a:solidFill>
              </a:rPr>
            </a:br>
            <a:br>
              <a:rPr lang="en-US" sz="1000" i="1" dirty="0">
                <a:solidFill>
                  <a:schemeClr val="tx1">
                    <a:lumMod val="75000"/>
                  </a:schemeClr>
                </a:solidFill>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add .gitignore</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commit -m "now ignoring lock files"</a:t>
            </a:r>
            <a:endParaRPr lang="en-US" sz="2000" b="1" dirty="0">
              <a:solidFill>
                <a:schemeClr val="accent4"/>
              </a:solidFill>
              <a:latin typeface="Bitstream Vera Sans Mono" panose="020B0609030804020204" pitchFamily="49" charset="0"/>
            </a:endParaRPr>
          </a:p>
        </p:txBody>
      </p:sp>
      <p:pic>
        <p:nvPicPr>
          <p:cNvPr id="4" name="Picture 3">
            <a:extLst>
              <a:ext uri="{FF2B5EF4-FFF2-40B4-BE49-F238E27FC236}">
                <a16:creationId xmlns:a16="http://schemas.microsoft.com/office/drawing/2014/main" id="{8B59CD41-7442-4A2A-A807-6FEF2559DB6E}"/>
              </a:ext>
            </a:extLst>
          </p:cNvPr>
          <p:cNvPicPr>
            <a:picLocks noChangeAspect="1"/>
          </p:cNvPicPr>
          <p:nvPr/>
        </p:nvPicPr>
        <p:blipFill>
          <a:blip r:embed="rId3"/>
          <a:stretch>
            <a:fillRect/>
          </a:stretch>
        </p:blipFill>
        <p:spPr>
          <a:xfrm>
            <a:off x="1001109" y="335088"/>
            <a:ext cx="8390347" cy="4435224"/>
          </a:xfrm>
          <a:prstGeom prst="rect">
            <a:avLst/>
          </a:prstGeom>
        </p:spPr>
      </p:pic>
    </p:spTree>
    <p:extLst>
      <p:ext uri="{BB962C8B-B14F-4D97-AF65-F5344CB8AC3E}">
        <p14:creationId xmlns:p14="http://schemas.microsoft.com/office/powerpoint/2010/main" val="14199218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1001109" y="5278213"/>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rm --cached example.lck</a:t>
            </a:r>
            <a:br>
              <a:rPr lang="en-US" sz="2000" dirty="0">
                <a:solidFill>
                  <a:schemeClr val="tx1">
                    <a:lumMod val="75000"/>
                  </a:schemeClr>
                </a:solidFill>
                <a:latin typeface="Bitstream Vera Sans Mono" panose="020B0609030804020204" pitchFamily="49" charset="0"/>
              </a:rPr>
            </a:br>
            <a:br>
              <a:rPr lang="en-US" sz="1000" dirty="0">
                <a:solidFill>
                  <a:schemeClr val="tx1">
                    <a:lumMod val="75000"/>
                  </a:schemeClr>
                </a:solidFill>
              </a:rPr>
            </a:br>
            <a:r>
              <a:rPr lang="en-US" sz="1600" i="1" dirty="0">
                <a:solidFill>
                  <a:schemeClr val="tx1">
                    <a:lumMod val="75000"/>
                  </a:schemeClr>
                </a:solidFill>
              </a:rPr>
              <a:t>Now add “example.lck” (or “*.</a:t>
            </a:r>
            <a:r>
              <a:rPr lang="en-US" sz="1600" i="1" dirty="0" err="1">
                <a:solidFill>
                  <a:schemeClr val="tx1">
                    <a:lumMod val="75000"/>
                  </a:schemeClr>
                </a:solidFill>
              </a:rPr>
              <a:t>lck</a:t>
            </a:r>
            <a:r>
              <a:rPr lang="en-US" sz="1600" i="1" dirty="0">
                <a:solidFill>
                  <a:schemeClr val="tx1">
                    <a:lumMod val="75000"/>
                  </a:schemeClr>
                </a:solidFill>
              </a:rPr>
              <a:t>”) to the .gitignore file (then add &amp; commit).</a:t>
            </a:r>
            <a:br>
              <a:rPr lang="en-US" sz="1600" i="1" dirty="0">
                <a:solidFill>
                  <a:schemeClr val="tx1">
                    <a:lumMod val="75000"/>
                  </a:schemeClr>
                </a:solidFill>
              </a:rPr>
            </a:br>
            <a:br>
              <a:rPr lang="en-US" sz="1000" i="1" dirty="0">
                <a:solidFill>
                  <a:schemeClr val="tx1">
                    <a:lumMod val="75000"/>
                  </a:schemeClr>
                </a:solidFill>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add .gitignore</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commit -m "now ignoring lock files"</a:t>
            </a:r>
            <a:endParaRPr lang="en-US" sz="2000" b="1" dirty="0">
              <a:solidFill>
                <a:schemeClr val="accent4"/>
              </a:solidFill>
              <a:latin typeface="Bitstream Vera Sans Mono" panose="020B0609030804020204" pitchFamily="49" charset="0"/>
            </a:endParaRPr>
          </a:p>
        </p:txBody>
      </p:sp>
      <p:pic>
        <p:nvPicPr>
          <p:cNvPr id="4" name="Picture 3">
            <a:extLst>
              <a:ext uri="{FF2B5EF4-FFF2-40B4-BE49-F238E27FC236}">
                <a16:creationId xmlns:a16="http://schemas.microsoft.com/office/drawing/2014/main" id="{3ACFF405-0109-BBC6-4C14-BFCA28EF4436}"/>
              </a:ext>
            </a:extLst>
          </p:cNvPr>
          <p:cNvPicPr>
            <a:picLocks noChangeAspect="1"/>
          </p:cNvPicPr>
          <p:nvPr/>
        </p:nvPicPr>
        <p:blipFill>
          <a:blip r:embed="rId3"/>
          <a:stretch>
            <a:fillRect/>
          </a:stretch>
        </p:blipFill>
        <p:spPr>
          <a:xfrm>
            <a:off x="1001109" y="971413"/>
            <a:ext cx="9388654" cy="3162574"/>
          </a:xfrm>
          <a:prstGeom prst="rect">
            <a:avLst/>
          </a:prstGeom>
        </p:spPr>
      </p:pic>
    </p:spTree>
    <p:extLst>
      <p:ext uri="{BB962C8B-B14F-4D97-AF65-F5344CB8AC3E}">
        <p14:creationId xmlns:p14="http://schemas.microsoft.com/office/powerpoint/2010/main" val="405655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25971BF4-579F-4FA9-A9A2-59BCA5AB5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1" cy="68608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7BB32-D0FB-DBBB-3E1F-647A9B4A0E69}"/>
              </a:ext>
            </a:extLst>
          </p:cNvPr>
          <p:cNvSpPr>
            <a:spLocks noGrp="1"/>
          </p:cNvSpPr>
          <p:nvPr>
            <p:ph type="title"/>
          </p:nvPr>
        </p:nvSpPr>
        <p:spPr>
          <a:xfrm>
            <a:off x="1172954" y="756745"/>
            <a:ext cx="9875520" cy="3311487"/>
          </a:xfrm>
        </p:spPr>
        <p:txBody>
          <a:bodyPr vert="horz" lIns="91440" tIns="27432" rIns="91440" bIns="45720" rtlCol="0" anchor="b">
            <a:normAutofit/>
          </a:bodyPr>
          <a:lstStyle/>
          <a:p>
            <a:r>
              <a:rPr lang="en-US" sz="5400" dirty="0">
                <a:solidFill>
                  <a:schemeClr val="tx1"/>
                </a:solidFill>
              </a:rPr>
              <a:t>This slide deck &amp; all source files</a:t>
            </a:r>
          </a:p>
        </p:txBody>
      </p:sp>
      <p:sp>
        <p:nvSpPr>
          <p:cNvPr id="14" name="Rectangle 13">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65FB9B-7958-FE10-9396-9665782C3B11}"/>
              </a:ext>
            </a:extLst>
          </p:cNvPr>
          <p:cNvSpPr>
            <a:spLocks noGrp="1"/>
          </p:cNvSpPr>
          <p:nvPr>
            <p:ph type="body" idx="1"/>
          </p:nvPr>
        </p:nvSpPr>
        <p:spPr>
          <a:xfrm>
            <a:off x="1172954" y="4389966"/>
            <a:ext cx="9685594" cy="1834260"/>
          </a:xfrm>
          <a:noFill/>
        </p:spPr>
        <p:txBody>
          <a:bodyPr vert="horz" lIns="91440" tIns="45720" rIns="91440" bIns="45720" rtlCol="0" anchor="t">
            <a:normAutofit/>
          </a:bodyPr>
          <a:lstStyle/>
          <a:p>
            <a:pPr algn="ctr"/>
            <a:r>
              <a:rPr lang="en-US" sz="2800" dirty="0">
                <a:solidFill>
                  <a:schemeClr val="accent5"/>
                </a:solidFill>
                <a:hlinkClick r:id="rId3">
                  <a:extLst>
                    <a:ext uri="{A12FA001-AC4F-418D-AE19-62706E023703}">
                      <ahyp:hlinkClr xmlns:ahyp="http://schemas.microsoft.com/office/drawing/2018/hyperlinkcolor" val="tx"/>
                    </a:ext>
                  </a:extLst>
                </a:hlinkClick>
              </a:rPr>
              <a:t>https://tinyurl.com/ksu-aiaa-intro-py4engr</a:t>
            </a:r>
            <a:endParaRPr lang="en-US" sz="2800" dirty="0">
              <a:solidFill>
                <a:schemeClr val="accent5"/>
              </a:solidFill>
            </a:endParaRPr>
          </a:p>
        </p:txBody>
      </p:sp>
    </p:spTree>
    <p:extLst>
      <p:ext uri="{BB962C8B-B14F-4D97-AF65-F5344CB8AC3E}">
        <p14:creationId xmlns:p14="http://schemas.microsoft.com/office/powerpoint/2010/main" val="3002551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1001109" y="5278213"/>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rm --cached example.lck</a:t>
            </a:r>
            <a:br>
              <a:rPr lang="en-US" sz="2000" dirty="0">
                <a:solidFill>
                  <a:schemeClr val="tx1">
                    <a:lumMod val="75000"/>
                  </a:schemeClr>
                </a:solidFill>
                <a:latin typeface="Bitstream Vera Sans Mono" panose="020B0609030804020204" pitchFamily="49" charset="0"/>
              </a:rPr>
            </a:br>
            <a:br>
              <a:rPr lang="en-US" sz="1000" dirty="0">
                <a:solidFill>
                  <a:schemeClr val="tx1">
                    <a:lumMod val="75000"/>
                  </a:schemeClr>
                </a:solidFill>
              </a:rPr>
            </a:br>
            <a:r>
              <a:rPr lang="en-US" sz="1600" i="1" dirty="0">
                <a:solidFill>
                  <a:schemeClr val="tx1">
                    <a:lumMod val="75000"/>
                  </a:schemeClr>
                </a:solidFill>
              </a:rPr>
              <a:t>Now add “example.lck” (or “*.</a:t>
            </a:r>
            <a:r>
              <a:rPr lang="en-US" sz="1600" i="1" dirty="0" err="1">
                <a:solidFill>
                  <a:schemeClr val="tx1">
                    <a:lumMod val="75000"/>
                  </a:schemeClr>
                </a:solidFill>
              </a:rPr>
              <a:t>lck</a:t>
            </a:r>
            <a:r>
              <a:rPr lang="en-US" sz="1600" i="1" dirty="0">
                <a:solidFill>
                  <a:schemeClr val="tx1">
                    <a:lumMod val="75000"/>
                  </a:schemeClr>
                </a:solidFill>
              </a:rPr>
              <a:t>”) to the .gitignore file (then add &amp; commit).</a:t>
            </a:r>
            <a:br>
              <a:rPr lang="en-US" sz="1600" i="1" dirty="0">
                <a:solidFill>
                  <a:schemeClr val="tx1">
                    <a:lumMod val="75000"/>
                  </a:schemeClr>
                </a:solidFill>
              </a:rPr>
            </a:br>
            <a:br>
              <a:rPr lang="en-US" sz="1000" i="1" dirty="0">
                <a:solidFill>
                  <a:schemeClr val="tx1">
                    <a:lumMod val="75000"/>
                  </a:schemeClr>
                </a:solidFill>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add .gitignore</a:t>
            </a:r>
            <a:br>
              <a:rPr lang="en-US" sz="2000" dirty="0">
                <a:solidFill>
                  <a:schemeClr val="tx1">
                    <a:lumMod val="75000"/>
                  </a:schemeClr>
                </a:solidFill>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git commit -m "now ignoring lock files"</a:t>
            </a:r>
            <a:endParaRPr lang="en-US" sz="2000" b="1" dirty="0">
              <a:solidFill>
                <a:schemeClr val="accent4"/>
              </a:solidFill>
              <a:latin typeface="Bitstream Vera Sans Mono" panose="020B0609030804020204" pitchFamily="49" charset="0"/>
            </a:endParaRPr>
          </a:p>
        </p:txBody>
      </p:sp>
      <p:pic>
        <p:nvPicPr>
          <p:cNvPr id="5" name="Picture 4">
            <a:extLst>
              <a:ext uri="{FF2B5EF4-FFF2-40B4-BE49-F238E27FC236}">
                <a16:creationId xmlns:a16="http://schemas.microsoft.com/office/drawing/2014/main" id="{6AE9A646-5D91-C627-57B1-7C099091C1EE}"/>
              </a:ext>
            </a:extLst>
          </p:cNvPr>
          <p:cNvPicPr>
            <a:picLocks noChangeAspect="1"/>
          </p:cNvPicPr>
          <p:nvPr/>
        </p:nvPicPr>
        <p:blipFill>
          <a:blip r:embed="rId3"/>
          <a:stretch>
            <a:fillRect/>
          </a:stretch>
        </p:blipFill>
        <p:spPr>
          <a:xfrm>
            <a:off x="1001109" y="811379"/>
            <a:ext cx="7049111" cy="3482642"/>
          </a:xfrm>
          <a:prstGeom prst="rect">
            <a:avLst/>
          </a:prstGeom>
        </p:spPr>
      </p:pic>
    </p:spTree>
    <p:extLst>
      <p:ext uri="{BB962C8B-B14F-4D97-AF65-F5344CB8AC3E}">
        <p14:creationId xmlns:p14="http://schemas.microsoft.com/office/powerpoint/2010/main" val="19058800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25971BF4-579F-4FA9-A9A2-59BCA5AB5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1" cy="68608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A5CB8-2DB8-8C49-5D99-CEE9C4F85769}"/>
              </a:ext>
            </a:extLst>
          </p:cNvPr>
          <p:cNvSpPr>
            <a:spLocks noGrp="1"/>
          </p:cNvSpPr>
          <p:nvPr>
            <p:ph type="title"/>
          </p:nvPr>
        </p:nvSpPr>
        <p:spPr>
          <a:xfrm>
            <a:off x="1172954" y="756745"/>
            <a:ext cx="9875520" cy="3311487"/>
          </a:xfrm>
        </p:spPr>
        <p:txBody>
          <a:bodyPr vert="horz" lIns="91440" tIns="27432" rIns="91440" bIns="45720" rtlCol="0" anchor="b">
            <a:normAutofit/>
          </a:bodyPr>
          <a:lstStyle/>
          <a:p>
            <a:r>
              <a:rPr lang="en-US" sz="4800" dirty="0">
                <a:solidFill>
                  <a:schemeClr val="tx1"/>
                </a:solidFill>
              </a:rPr>
              <a:t>I committed a mistake that should not exist in the history </a:t>
            </a:r>
            <a:r>
              <a:rPr lang="en-US" sz="4800" i="1" dirty="0">
                <a:solidFill>
                  <a:schemeClr val="tx1"/>
                </a:solidFill>
              </a:rPr>
              <a:t>at all</a:t>
            </a:r>
            <a:r>
              <a:rPr lang="en-US" sz="4800" dirty="0">
                <a:solidFill>
                  <a:schemeClr val="tx1"/>
                </a:solidFill>
              </a:rPr>
              <a:t>.</a:t>
            </a:r>
            <a:br>
              <a:rPr lang="en-US" sz="4800" dirty="0">
                <a:solidFill>
                  <a:schemeClr val="tx1"/>
                </a:solidFill>
              </a:rPr>
            </a:br>
            <a:r>
              <a:rPr lang="en-US" sz="4800" dirty="0">
                <a:solidFill>
                  <a:schemeClr val="tx1"/>
                </a:solidFill>
              </a:rPr>
              <a:t>Really.</a:t>
            </a:r>
            <a:br>
              <a:rPr lang="en-US" sz="4800" dirty="0">
                <a:solidFill>
                  <a:schemeClr val="tx1"/>
                </a:solidFill>
              </a:rPr>
            </a:br>
            <a:r>
              <a:rPr lang="en-US" sz="4800" dirty="0">
                <a:solidFill>
                  <a:schemeClr val="tx1"/>
                </a:solidFill>
              </a:rPr>
              <a:t>Reverting the commit is </a:t>
            </a:r>
            <a:r>
              <a:rPr lang="en-US" sz="4800" i="1" dirty="0">
                <a:solidFill>
                  <a:schemeClr val="tx1"/>
                </a:solidFill>
              </a:rPr>
              <a:t>not</a:t>
            </a:r>
            <a:r>
              <a:rPr lang="en-US" sz="4800" dirty="0">
                <a:solidFill>
                  <a:schemeClr val="tx1"/>
                </a:solidFill>
              </a:rPr>
              <a:t> sufficient.</a:t>
            </a:r>
          </a:p>
        </p:txBody>
      </p:sp>
      <p:sp>
        <p:nvSpPr>
          <p:cNvPr id="14" name="Rectangle 13">
            <a:extLst>
              <a:ext uri="{FF2B5EF4-FFF2-40B4-BE49-F238E27FC236}">
                <a16:creationId xmlns:a16="http://schemas.microsoft.com/office/drawing/2014/main" id="{0D11122E-E982-4BDE-B647-CC3FFA523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464025" cy="42364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6212EE-01CC-454A-833C-B8485AA4C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3670"/>
            <a:ext cx="464025" cy="2624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C77849-3BD1-4E59-BF04-13EDE5486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23" y="4233670"/>
            <a:ext cx="10828817" cy="262433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ED9DF69-3FB8-3EAF-0795-5010B1B0BC0D}"/>
              </a:ext>
            </a:extLst>
          </p:cNvPr>
          <p:cNvSpPr>
            <a:spLocks noGrp="1"/>
          </p:cNvSpPr>
          <p:nvPr>
            <p:ph type="body" idx="1"/>
          </p:nvPr>
        </p:nvSpPr>
        <p:spPr>
          <a:xfrm>
            <a:off x="1172954" y="4389966"/>
            <a:ext cx="9685594" cy="1834260"/>
          </a:xfrm>
          <a:noFill/>
        </p:spPr>
        <p:txBody>
          <a:bodyPr vert="horz" lIns="91440" tIns="45720" rIns="91440" bIns="45720" rtlCol="0" anchor="t">
            <a:normAutofit/>
          </a:bodyPr>
          <a:lstStyle/>
          <a:p>
            <a:r>
              <a:rPr lang="en-US" sz="2800" dirty="0">
                <a:solidFill>
                  <a:schemeClr val="tx1"/>
                </a:solidFill>
              </a:rPr>
              <a:t>If you insist…</a:t>
            </a:r>
          </a:p>
          <a:p>
            <a:r>
              <a:rPr lang="en-US" sz="2800" i="1" dirty="0">
                <a:solidFill>
                  <a:schemeClr val="tx1"/>
                </a:solidFill>
              </a:rPr>
              <a:t>(But this is </a:t>
            </a:r>
            <a:r>
              <a:rPr lang="en-US" sz="2800" b="1" i="1" dirty="0">
                <a:solidFill>
                  <a:srgbClr val="FF0000"/>
                </a:solidFill>
              </a:rPr>
              <a:t>really</a:t>
            </a:r>
            <a:r>
              <a:rPr lang="en-US" sz="2800" i="1" dirty="0">
                <a:solidFill>
                  <a:schemeClr val="tx1"/>
                </a:solidFill>
              </a:rPr>
              <a:t> not something you should do often.</a:t>
            </a:r>
            <a:br>
              <a:rPr lang="en-US" sz="2800" i="1" dirty="0">
                <a:solidFill>
                  <a:schemeClr val="tx1"/>
                </a:solidFill>
              </a:rPr>
            </a:br>
            <a:r>
              <a:rPr lang="en-US" sz="2800" i="1" dirty="0">
                <a:solidFill>
                  <a:schemeClr val="tx1"/>
                </a:solidFill>
              </a:rPr>
              <a:t>You have been warned!) </a:t>
            </a:r>
          </a:p>
        </p:txBody>
      </p:sp>
    </p:spTree>
    <p:extLst>
      <p:ext uri="{BB962C8B-B14F-4D97-AF65-F5344CB8AC3E}">
        <p14:creationId xmlns:p14="http://schemas.microsoft.com/office/powerpoint/2010/main" val="4098382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17B1933C-DA8D-30D4-5267-C91944E188E3}"/>
              </a:ext>
            </a:extLst>
          </p:cNvPr>
          <p:cNvSpPr>
            <a:spLocks noGrp="1"/>
          </p:cNvSpPr>
          <p:nvPr>
            <p:ph type="body" idx="1"/>
          </p:nvPr>
        </p:nvSpPr>
        <p:spPr>
          <a:xfrm>
            <a:off x="914400" y="5556509"/>
            <a:ext cx="9747821" cy="536576"/>
          </a:xfrm>
        </p:spPr>
        <p:txBody>
          <a:bodyPr vert="horz" lIns="91440" tIns="45720" rIns="91440" bIns="45720" rtlCol="0">
            <a:noAutofit/>
          </a:bodyPr>
          <a:lstStyle/>
          <a:p>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solidFill>
                <a:latin typeface="Bitstream Vera Sans Mono" panose="020B0609030804020204" pitchFamily="49" charset="0"/>
              </a:rPr>
              <a:t> git status</a:t>
            </a:r>
            <a:br>
              <a:rPr lang="en-US" sz="2000" dirty="0">
                <a:solidFill>
                  <a:schemeClr val="tx1">
                    <a:lumMod val="75000"/>
                  </a:schemeClr>
                </a:solidFill>
                <a:highlight>
                  <a:srgbClr val="808080"/>
                </a:highlight>
                <a:latin typeface="Bitstream Vera Sans Mono" panose="020B0609030804020204" pitchFamily="49" charset="0"/>
              </a:rPr>
            </a:br>
            <a:r>
              <a:rPr lang="en-US" sz="2000" dirty="0">
                <a:solidFill>
                  <a:schemeClr val="tx1">
                    <a:lumMod val="75000"/>
                  </a:schemeClr>
                </a:solidFill>
                <a:highlight>
                  <a:srgbClr val="808080"/>
                </a:highlight>
                <a:latin typeface="Bitstream Vera Sans Mono" panose="020B0609030804020204" pitchFamily="49" charset="0"/>
              </a:rPr>
              <a:t>&gt;</a:t>
            </a:r>
            <a:r>
              <a:rPr lang="en-US" sz="2000" dirty="0">
                <a:solidFill>
                  <a:schemeClr val="tx1">
                    <a:lumMod val="75000"/>
                  </a:schemeClr>
                </a:solidFill>
                <a:latin typeface="Bitstream Vera Sans Mono" panose="020B0609030804020204" pitchFamily="49" charset="0"/>
              </a:rPr>
              <a:t> </a:t>
            </a:r>
            <a:r>
              <a:rPr lang="en-US" sz="2000" dirty="0">
                <a:solidFill>
                  <a:srgbClr val="FF0000"/>
                </a:solidFill>
                <a:latin typeface="Bitstream Vera Sans Mono" panose="020B0609030804020204" pitchFamily="49" charset="0"/>
              </a:rPr>
              <a:t>git </a:t>
            </a:r>
            <a:r>
              <a:rPr lang="en-US" sz="2000" b="1" dirty="0">
                <a:solidFill>
                  <a:srgbClr val="FF0000"/>
                </a:solidFill>
                <a:latin typeface="Bitstream Vera Sans Mono" panose="020B0609030804020204" pitchFamily="49" charset="0"/>
              </a:rPr>
              <a:t>reset --hard</a:t>
            </a:r>
            <a:r>
              <a:rPr lang="en-US" sz="2000" dirty="0">
                <a:solidFill>
                  <a:srgbClr val="FF0000"/>
                </a:solidFill>
                <a:latin typeface="Bitstream Vera Sans Mono" panose="020B0609030804020204" pitchFamily="49" charset="0"/>
              </a:rPr>
              <a:t> 8e44c62</a:t>
            </a:r>
            <a:br>
              <a:rPr lang="en-US" sz="2000" b="1" dirty="0">
                <a:solidFill>
                  <a:srgbClr val="FF0000"/>
                </a:solidFill>
                <a:latin typeface="Bitstream Vera Sans Mono" panose="020B0609030804020204" pitchFamily="49" charset="0"/>
              </a:rPr>
            </a:br>
            <a:r>
              <a:rPr lang="en-US" sz="2000" dirty="0">
                <a:solidFill>
                  <a:schemeClr val="tx1"/>
                </a:solidFill>
                <a:highlight>
                  <a:srgbClr val="808080"/>
                </a:highlight>
                <a:latin typeface="Bitstream Vera Sans Mono" panose="020B0609030804020204" pitchFamily="49" charset="0"/>
              </a:rPr>
              <a:t>&gt;</a:t>
            </a:r>
            <a:r>
              <a:rPr lang="en-US" sz="2000" dirty="0">
                <a:solidFill>
                  <a:schemeClr val="tx1"/>
                </a:solidFill>
                <a:latin typeface="Bitstream Vera Sans Mono" panose="020B0609030804020204" pitchFamily="49" charset="0"/>
              </a:rPr>
              <a:t> git log</a:t>
            </a:r>
          </a:p>
        </p:txBody>
      </p:sp>
      <p:pic>
        <p:nvPicPr>
          <p:cNvPr id="7" name="Picture 6">
            <a:extLst>
              <a:ext uri="{FF2B5EF4-FFF2-40B4-BE49-F238E27FC236}">
                <a16:creationId xmlns:a16="http://schemas.microsoft.com/office/drawing/2014/main" id="{FAFB6D72-BC3D-35C4-1733-EED5E16DABAC}"/>
              </a:ext>
            </a:extLst>
          </p:cNvPr>
          <p:cNvPicPr>
            <a:picLocks noChangeAspect="1"/>
          </p:cNvPicPr>
          <p:nvPr/>
        </p:nvPicPr>
        <p:blipFill>
          <a:blip r:embed="rId3"/>
          <a:stretch>
            <a:fillRect/>
          </a:stretch>
        </p:blipFill>
        <p:spPr>
          <a:xfrm>
            <a:off x="914400" y="335088"/>
            <a:ext cx="8131245" cy="4435224"/>
          </a:xfrm>
          <a:prstGeom prst="rect">
            <a:avLst/>
          </a:prstGeom>
        </p:spPr>
      </p:pic>
    </p:spTree>
    <p:extLst>
      <p:ext uri="{BB962C8B-B14F-4D97-AF65-F5344CB8AC3E}">
        <p14:creationId xmlns:p14="http://schemas.microsoft.com/office/powerpoint/2010/main" val="35908535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89D2-77C4-9F12-47DF-E958C329E385}"/>
              </a:ext>
            </a:extLst>
          </p:cNvPr>
          <p:cNvSpPr>
            <a:spLocks noGrp="1"/>
          </p:cNvSpPr>
          <p:nvPr>
            <p:ph type="title"/>
          </p:nvPr>
        </p:nvSpPr>
        <p:spPr>
          <a:xfrm>
            <a:off x="4651947" y="758952"/>
            <a:ext cx="6323519" cy="1128842"/>
          </a:xfrm>
        </p:spPr>
        <p:txBody>
          <a:bodyPr vert="horz" lIns="91440" tIns="27432" rIns="91440" bIns="45720" rtlCol="0" anchor="b">
            <a:normAutofit/>
          </a:bodyPr>
          <a:lstStyle/>
          <a:p>
            <a:r>
              <a:rPr lang="en-US" sz="4000" dirty="0">
                <a:solidFill>
                  <a:schemeClr val="tx1"/>
                </a:solidFill>
              </a:rPr>
              <a:t>Today I learned</a:t>
            </a:r>
          </a:p>
        </p:txBody>
      </p:sp>
      <p:sp>
        <p:nvSpPr>
          <p:cNvPr id="4" name="Text Placeholder 3">
            <a:extLst>
              <a:ext uri="{FF2B5EF4-FFF2-40B4-BE49-F238E27FC236}">
                <a16:creationId xmlns:a16="http://schemas.microsoft.com/office/drawing/2014/main" id="{C29C4F8F-BAA5-E274-650E-44778778CC69}"/>
              </a:ext>
            </a:extLst>
          </p:cNvPr>
          <p:cNvSpPr>
            <a:spLocks noGrp="1"/>
          </p:cNvSpPr>
          <p:nvPr>
            <p:ph type="body" idx="1"/>
          </p:nvPr>
        </p:nvSpPr>
        <p:spPr>
          <a:xfrm>
            <a:off x="4651947" y="2450592"/>
            <a:ext cx="6323520" cy="4041648"/>
          </a:xfrm>
        </p:spPr>
        <p:txBody>
          <a:bodyPr vert="horz" lIns="91440" tIns="45720" rIns="91440" bIns="45720" rtlCol="0">
            <a:normAutofit/>
          </a:bodyPr>
          <a:lstStyle/>
          <a:p>
            <a:pPr marL="342900" indent="-342900">
              <a:buFont typeface="Wingdings" panose="05000000000000000000" pitchFamily="2" charset="2"/>
              <a:buChar char="ü"/>
            </a:pPr>
            <a:r>
              <a:rPr lang="en-US" sz="2800" dirty="0">
                <a:solidFill>
                  <a:schemeClr val="accent1"/>
                </a:solidFill>
              </a:rPr>
              <a:t>How to prepare my Python + Git development environment</a:t>
            </a:r>
            <a:endParaRPr lang="en-US" dirty="0">
              <a:solidFill>
                <a:schemeClr val="accent2"/>
              </a:solidFill>
            </a:endParaRPr>
          </a:p>
          <a:p>
            <a:pPr marL="342900" indent="-342900">
              <a:buFont typeface="Wingdings" panose="05000000000000000000" pitchFamily="2" charset="2"/>
              <a:buChar char="ü"/>
            </a:pPr>
            <a:r>
              <a:rPr lang="en-US" sz="2800" dirty="0">
                <a:solidFill>
                  <a:schemeClr val="accent1"/>
                </a:solidFill>
              </a:rPr>
              <a:t>How to manage my projects’ virtual environments and Git repositories</a:t>
            </a:r>
            <a:endParaRPr lang="en-US" dirty="0">
              <a:solidFill>
                <a:schemeClr val="accent1"/>
              </a:solidFill>
            </a:endParaRPr>
          </a:p>
          <a:p>
            <a:pPr marL="347472" indent="-347472">
              <a:buFont typeface="Wingdings" panose="05000000000000000000" pitchFamily="2" charset="2"/>
              <a:buChar char="ü"/>
            </a:pPr>
            <a:r>
              <a:rPr lang="en-US" sz="2800" dirty="0">
                <a:solidFill>
                  <a:schemeClr val="accent1"/>
                </a:solidFill>
              </a:rPr>
              <a:t>How to use online documentation to translate my MATLAB</a:t>
            </a:r>
            <a:r>
              <a:rPr lang="en-US" sz="2800" dirty="0">
                <a:solidFill>
                  <a:schemeClr val="accent1"/>
                </a:solidFill>
                <a:latin typeface="Seaford Display" panose="00000500000000000000" pitchFamily="2" charset="0"/>
              </a:rPr>
              <a:t>®</a:t>
            </a:r>
            <a:r>
              <a:rPr lang="en-US" sz="2800" dirty="0">
                <a:solidFill>
                  <a:schemeClr val="accent1"/>
                </a:solidFill>
              </a:rPr>
              <a:t> code into Python code</a:t>
            </a:r>
            <a:endParaRPr lang="en-US" dirty="0">
              <a:solidFill>
                <a:schemeClr val="accent1"/>
              </a:solidFill>
            </a:endParaRPr>
          </a:p>
          <a:p>
            <a:pPr marL="457200" indent="-457200">
              <a:buFont typeface="Wingdings" panose="05000000000000000000" pitchFamily="2" charset="2"/>
              <a:buChar char="ü"/>
            </a:pPr>
            <a:endParaRPr lang="en-US" sz="3200" dirty="0">
              <a:solidFill>
                <a:schemeClr val="accent1"/>
              </a:solidFill>
            </a:endParaRPr>
          </a:p>
        </p:txBody>
      </p:sp>
      <p:pic>
        <p:nvPicPr>
          <p:cNvPr id="12" name="Graphic 11" descr="Lecturer outline">
            <a:extLst>
              <a:ext uri="{FF2B5EF4-FFF2-40B4-BE49-F238E27FC236}">
                <a16:creationId xmlns:a16="http://schemas.microsoft.com/office/drawing/2014/main" id="{EE51DF5D-24C7-5AAB-C8AD-062C9D8BA9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886968"/>
            <a:ext cx="5084064" cy="5084064"/>
          </a:xfrm>
          <a:prstGeom prst="rect">
            <a:avLst/>
          </a:prstGeom>
        </p:spPr>
      </p:pic>
    </p:spTree>
    <p:extLst>
      <p:ext uri="{BB962C8B-B14F-4D97-AF65-F5344CB8AC3E}">
        <p14:creationId xmlns:p14="http://schemas.microsoft.com/office/powerpoint/2010/main" val="3360882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ED4A14-0038-4A02-5C48-354F5F166241}"/>
              </a:ext>
            </a:extLst>
          </p:cNvPr>
          <p:cNvSpPr>
            <a:spLocks noGrp="1"/>
          </p:cNvSpPr>
          <p:nvPr>
            <p:ph type="title"/>
          </p:nvPr>
        </p:nvSpPr>
        <p:spPr>
          <a:xfrm>
            <a:off x="824551" y="322028"/>
            <a:ext cx="9692640" cy="721581"/>
          </a:xfrm>
        </p:spPr>
        <p:txBody>
          <a:bodyPr>
            <a:normAutofit/>
          </a:bodyPr>
          <a:lstStyle/>
          <a:p>
            <a:r>
              <a:rPr lang="en-US" sz="4000" dirty="0"/>
              <a:t>Further studies in Python &amp; Git</a:t>
            </a:r>
          </a:p>
        </p:txBody>
      </p:sp>
      <p:sp>
        <p:nvSpPr>
          <p:cNvPr id="7" name="TextBox 6">
            <a:extLst>
              <a:ext uri="{FF2B5EF4-FFF2-40B4-BE49-F238E27FC236}">
                <a16:creationId xmlns:a16="http://schemas.microsoft.com/office/drawing/2014/main" id="{C45F04BA-49C8-217F-70FF-1C62678F93C9}"/>
              </a:ext>
            </a:extLst>
          </p:cNvPr>
          <p:cNvSpPr txBox="1"/>
          <p:nvPr/>
        </p:nvSpPr>
        <p:spPr>
          <a:xfrm>
            <a:off x="824550" y="1371600"/>
            <a:ext cx="9692639" cy="5386090"/>
          </a:xfrm>
          <a:prstGeom prst="rect">
            <a:avLst/>
          </a:prstGeom>
          <a:noFill/>
        </p:spPr>
        <p:txBody>
          <a:bodyPr wrap="square" rtlCol="0">
            <a:spAutoFit/>
          </a:bodyPr>
          <a:lstStyle/>
          <a:p>
            <a:pPr marL="285750" indent="-285750">
              <a:buFont typeface="Wingdings" panose="05000000000000000000" pitchFamily="2" charset="2"/>
              <a:buChar char="v"/>
            </a:pPr>
            <a:r>
              <a:rPr lang="en-US" dirty="0">
                <a:hlinkClick r:id="rId2"/>
              </a:rPr>
              <a:t>The Python Tutorial</a:t>
            </a:r>
            <a:endParaRPr lang="en-US" dirty="0"/>
          </a:p>
          <a:p>
            <a:pPr marL="285750" indent="-285750">
              <a:buFont typeface="Wingdings" panose="05000000000000000000" pitchFamily="2" charset="2"/>
              <a:buChar char="v"/>
            </a:pPr>
            <a:r>
              <a:rPr lang="en-US" dirty="0">
                <a:hlinkClick r:id="rId3"/>
              </a:rPr>
              <a:t>The Python Tutorial – Mathematics</a:t>
            </a:r>
            <a:endParaRPr lang="en-US" dirty="0"/>
          </a:p>
          <a:p>
            <a:pPr marL="285750" indent="-285750">
              <a:buFont typeface="Wingdings" panose="05000000000000000000" pitchFamily="2" charset="2"/>
              <a:buChar char="v"/>
            </a:pPr>
            <a:r>
              <a:rPr lang="en-US" dirty="0">
                <a:hlinkClick r:id="rId4"/>
              </a:rPr>
              <a:t>NumPy – Learn</a:t>
            </a:r>
            <a:endParaRPr lang="en-US" dirty="0"/>
          </a:p>
          <a:p>
            <a:pPr marL="285750" indent="-285750">
              <a:buFont typeface="Wingdings" panose="05000000000000000000" pitchFamily="2" charset="2"/>
              <a:buChar char="v"/>
            </a:pPr>
            <a:r>
              <a:rPr lang="en-US" dirty="0">
                <a:hlinkClick r:id="rId5"/>
              </a:rPr>
              <a:t>Using Matplotlib</a:t>
            </a:r>
            <a:endParaRPr lang="en-US" dirty="0"/>
          </a:p>
          <a:p>
            <a:pPr marL="285750" indent="-285750">
              <a:buFont typeface="Wingdings" panose="05000000000000000000" pitchFamily="2" charset="2"/>
              <a:buChar char="v"/>
            </a:pPr>
            <a:r>
              <a:rPr lang="en-US" dirty="0">
                <a:hlinkClick r:id="rId6"/>
              </a:rPr>
              <a:t>Git – Documentation</a:t>
            </a:r>
            <a:r>
              <a:rPr lang="en-US" dirty="0"/>
              <a:t> (includes link to free “Pro Git” e-book)</a:t>
            </a:r>
          </a:p>
          <a:p>
            <a:pPr marL="285750" indent="-285750">
              <a:buFont typeface="Wingdings" panose="05000000000000000000" pitchFamily="2" charset="2"/>
              <a:buChar char="v"/>
            </a:pPr>
            <a:r>
              <a:rPr lang="en-US" dirty="0">
                <a:hlinkClick r:id="rId7"/>
              </a:rPr>
              <a:t>MATLAB Documentation</a:t>
            </a:r>
            <a:endParaRPr lang="en-US" dirty="0"/>
          </a:p>
          <a:p>
            <a:pPr marL="285750" indent="-285750">
              <a:buFont typeface="Wingdings" panose="05000000000000000000" pitchFamily="2" charset="2"/>
              <a:buChar char="v"/>
            </a:pPr>
            <a:endParaRPr lang="en-US" dirty="0"/>
          </a:p>
          <a:p>
            <a:r>
              <a:rPr lang="en-US" sz="2000" b="1" dirty="0"/>
              <a:t>More interesting links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hlinkClick r:id="rId8"/>
              </a:rPr>
              <a:t>PowerShell Documentation</a:t>
            </a:r>
            <a:endParaRPr lang="en-US" dirty="0"/>
          </a:p>
          <a:p>
            <a:pPr marL="285750" indent="-285750">
              <a:buFont typeface="Wingdings" panose="05000000000000000000" pitchFamily="2" charset="2"/>
              <a:buChar char="v"/>
            </a:pPr>
            <a:r>
              <a:rPr lang="en-US" dirty="0">
                <a:hlinkClick r:id="rId9"/>
              </a:rPr>
              <a:t>MATLAB Online Versions</a:t>
            </a:r>
            <a:endParaRPr lang="en-US" dirty="0"/>
          </a:p>
          <a:p>
            <a:pPr marL="285750" indent="-285750">
              <a:buFont typeface="Wingdings" panose="05000000000000000000" pitchFamily="2" charset="2"/>
              <a:buChar char="v"/>
            </a:pPr>
            <a:r>
              <a:rPr lang="en-US" dirty="0"/>
              <a:t>MATLAB vs. Python</a:t>
            </a:r>
          </a:p>
          <a:p>
            <a:pPr marL="742950" lvl="1" indent="-285750">
              <a:buFont typeface="Wingdings" panose="05000000000000000000" pitchFamily="2" charset="2"/>
              <a:buChar char="§"/>
            </a:pPr>
            <a:r>
              <a:rPr lang="en-US" dirty="0"/>
              <a:t>Python perspective: </a:t>
            </a:r>
            <a:r>
              <a:rPr lang="en-US" dirty="0">
                <a:hlinkClick r:id="rId10"/>
              </a:rPr>
              <a:t>Why and How to Make the Switch</a:t>
            </a:r>
            <a:endParaRPr lang="en-US" dirty="0"/>
          </a:p>
          <a:p>
            <a:pPr marL="742950" lvl="1" indent="-285750">
              <a:buFont typeface="Wingdings" panose="05000000000000000000" pitchFamily="2" charset="2"/>
              <a:buChar char="§"/>
            </a:pPr>
            <a:r>
              <a:rPr lang="en-US" dirty="0"/>
              <a:t>MATLAB perspective: </a:t>
            </a:r>
            <a:r>
              <a:rPr lang="en-US" dirty="0">
                <a:hlinkClick r:id="rId11"/>
              </a:rPr>
              <a:t>Which One Is Right for You?</a:t>
            </a:r>
            <a:endParaRPr lang="en-US" dirty="0"/>
          </a:p>
          <a:p>
            <a:pPr marL="742950" lvl="1" indent="-285750">
              <a:buFont typeface="Wingdings" panose="05000000000000000000" pitchFamily="2" charset="2"/>
              <a:buChar char="§"/>
            </a:pPr>
            <a:r>
              <a:rPr lang="en-US" dirty="0">
                <a:hlinkClick r:id="rId12"/>
              </a:rPr>
              <a:t>3</a:t>
            </a:r>
            <a:r>
              <a:rPr lang="en-US" baseline="30000" dirty="0">
                <a:hlinkClick r:id="rId12"/>
              </a:rPr>
              <a:t>rd</a:t>
            </a:r>
            <a:r>
              <a:rPr lang="en-US" dirty="0">
                <a:hlinkClick r:id="rId12"/>
              </a:rPr>
              <a:t> party perspective</a:t>
            </a: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v"/>
            </a:pPr>
            <a:r>
              <a:rPr lang="en-US" dirty="0"/>
              <a:t>The </a:t>
            </a:r>
            <a:r>
              <a:rPr lang="en-US" dirty="0">
                <a:hlinkClick r:id="rId13"/>
              </a:rPr>
              <a:t>ZIP archive</a:t>
            </a:r>
            <a:r>
              <a:rPr lang="en-US" dirty="0"/>
              <a:t> of this slide deck and all source code files</a:t>
            </a:r>
          </a:p>
          <a:p>
            <a:pPr marL="285750" indent="-285750">
              <a:buFont typeface="Wingdings" panose="05000000000000000000" pitchFamily="2" charset="2"/>
              <a:buChar char="v"/>
            </a:pPr>
            <a:r>
              <a:rPr lang="en-US" dirty="0"/>
              <a:t>This slide deck and all source code files available on GitHub at </a:t>
            </a:r>
            <a:r>
              <a:rPr lang="en-US" dirty="0">
                <a:hlinkClick r:id="rId14"/>
              </a:rPr>
              <a:t>KSU-AIAA/intro-py4engr</a:t>
            </a:r>
            <a:endParaRPr lang="en-US"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247324029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B6BC6A0D-8979-47FF-B606-70528EF8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EEA75-4203-9633-E942-2052E9525C2C}"/>
              </a:ext>
            </a:extLst>
          </p:cNvPr>
          <p:cNvSpPr>
            <a:spLocks noGrp="1"/>
          </p:cNvSpPr>
          <p:nvPr>
            <p:ph type="title"/>
          </p:nvPr>
        </p:nvSpPr>
        <p:spPr>
          <a:xfrm>
            <a:off x="1442594" y="758952"/>
            <a:ext cx="9056876" cy="4041648"/>
          </a:xfrm>
        </p:spPr>
        <p:txBody>
          <a:bodyPr vert="horz" lIns="91440" tIns="27432" rIns="91440" bIns="45720" rtlCol="0" anchor="b">
            <a:normAutofit/>
          </a:bodyPr>
          <a:lstStyle/>
          <a:p>
            <a:r>
              <a:rPr lang="en-US">
                <a:solidFill>
                  <a:schemeClr val="tx1"/>
                </a:solidFill>
              </a:rPr>
              <a:t>Preparation</a:t>
            </a:r>
          </a:p>
        </p:txBody>
      </p:sp>
      <p:sp>
        <p:nvSpPr>
          <p:cNvPr id="3" name="Text Placeholder 2">
            <a:extLst>
              <a:ext uri="{FF2B5EF4-FFF2-40B4-BE49-F238E27FC236}">
                <a16:creationId xmlns:a16="http://schemas.microsoft.com/office/drawing/2014/main" id="{6D654FFE-0D3B-1785-AABC-AE891B7965EA}"/>
              </a:ext>
            </a:extLst>
          </p:cNvPr>
          <p:cNvSpPr>
            <a:spLocks noGrp="1"/>
          </p:cNvSpPr>
          <p:nvPr>
            <p:ph type="body" idx="1"/>
          </p:nvPr>
        </p:nvSpPr>
        <p:spPr>
          <a:xfrm>
            <a:off x="1442594" y="4800600"/>
            <a:ext cx="9056876" cy="1691640"/>
          </a:xfrm>
        </p:spPr>
        <p:txBody>
          <a:bodyPr vert="horz" lIns="91440" tIns="45720" rIns="91440" bIns="45720" rtlCol="0">
            <a:normAutofit/>
          </a:bodyPr>
          <a:lstStyle/>
          <a:p>
            <a:r>
              <a:rPr lang="en-US" dirty="0">
                <a:solidFill>
                  <a:schemeClr val="tx2"/>
                </a:solidFill>
              </a:rPr>
              <a:t>Download, install, and verify the Python </a:t>
            </a:r>
            <a:r>
              <a:rPr lang="en-US" i="1" dirty="0">
                <a:solidFill>
                  <a:schemeClr val="accent4"/>
                </a:solidFill>
              </a:rPr>
              <a:t>interpreter</a:t>
            </a:r>
            <a:r>
              <a:rPr lang="en-US" dirty="0">
                <a:solidFill>
                  <a:schemeClr val="tx2"/>
                </a:solidFill>
              </a:rPr>
              <a:t>.</a:t>
            </a:r>
          </a:p>
          <a:p>
            <a:r>
              <a:rPr lang="en-US" dirty="0">
                <a:solidFill>
                  <a:schemeClr val="tx2"/>
                </a:solidFill>
              </a:rPr>
              <a:t>Download, install, and verify the Git </a:t>
            </a:r>
            <a:r>
              <a:rPr lang="en-US" i="1" dirty="0">
                <a:solidFill>
                  <a:schemeClr val="accent4"/>
                </a:solidFill>
              </a:rPr>
              <a:t>version control system</a:t>
            </a:r>
            <a:r>
              <a:rPr lang="en-US" dirty="0">
                <a:solidFill>
                  <a:schemeClr val="tx2"/>
                </a:solidFill>
              </a:rPr>
              <a:t>.</a:t>
            </a:r>
          </a:p>
        </p:txBody>
      </p:sp>
      <p:sp>
        <p:nvSpPr>
          <p:cNvPr id="20" name="Rectangle 19">
            <a:extLst>
              <a:ext uri="{FF2B5EF4-FFF2-40B4-BE49-F238E27FC236}">
                <a16:creationId xmlns:a16="http://schemas.microsoft.com/office/drawing/2014/main" id="{3B92CCBF-1641-4D35-9B74-6E4981730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4802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493167C4-7ABD-4E49-9694-5E0564B1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26C48361-4990-441C-BCC7-1B7E7168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9" name="Rectangle 48">
            <a:extLst>
              <a:ext uri="{FF2B5EF4-FFF2-40B4-BE49-F238E27FC236}">
                <a16:creationId xmlns:a16="http://schemas.microsoft.com/office/drawing/2014/main" id="{79C8665A-B6C6-46BB-9012-A9223856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251933" y="6169548"/>
            <a:ext cx="9418320" cy="459852"/>
          </a:xfrm>
        </p:spPr>
        <p:txBody>
          <a:bodyPr vert="horz" lIns="91440" tIns="45720" rIns="91440" bIns="45720" rtlCol="0">
            <a:normAutofit/>
          </a:bodyPr>
          <a:lstStyle/>
          <a:p>
            <a:pPr algn="ctr"/>
            <a:r>
              <a:rPr lang="en-US" sz="2000" dirty="0">
                <a:solidFill>
                  <a:schemeClr val="tx2"/>
                </a:solidFill>
              </a:rPr>
              <a:t>Download the current (“stable”) Python interpreter from </a:t>
            </a:r>
            <a:r>
              <a:rPr lang="en-US" sz="2000" i="1" dirty="0">
                <a:solidFill>
                  <a:schemeClr val="accent4"/>
                </a:solidFill>
              </a:rPr>
              <a:t>https://python.org/</a:t>
            </a:r>
            <a:r>
              <a:rPr lang="en-US" sz="2000" dirty="0">
                <a:solidFill>
                  <a:schemeClr val="tx2"/>
                </a:solidFill>
              </a:rPr>
              <a:t>.</a:t>
            </a:r>
          </a:p>
        </p:txBody>
      </p:sp>
      <p:sp>
        <p:nvSpPr>
          <p:cNvPr id="51" name="Rectangle 50">
            <a:extLst>
              <a:ext uri="{FF2B5EF4-FFF2-40B4-BE49-F238E27FC236}">
                <a16:creationId xmlns:a16="http://schemas.microsoft.com/office/drawing/2014/main" id="{2D8964DE-AB9E-402E-8B81-8AA9BB479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3" name="Rectangle 52">
            <a:extLst>
              <a:ext uri="{FF2B5EF4-FFF2-40B4-BE49-F238E27FC236}">
                <a16:creationId xmlns:a16="http://schemas.microsoft.com/office/drawing/2014/main" id="{0361BE5E-E17F-47E3-AF50-969EA826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 name="Picture 49" descr="A screenshot of a computer&#10;&#10;Description automatically generated">
            <a:extLst>
              <a:ext uri="{FF2B5EF4-FFF2-40B4-BE49-F238E27FC236}">
                <a16:creationId xmlns:a16="http://schemas.microsoft.com/office/drawing/2014/main" id="{8D6AC629-5604-0519-5C46-D7B40D67DD22}"/>
              </a:ext>
            </a:extLst>
          </p:cNvPr>
          <p:cNvPicPr>
            <a:picLocks noChangeAspect="1"/>
          </p:cNvPicPr>
          <p:nvPr/>
        </p:nvPicPr>
        <p:blipFill>
          <a:blip r:embed="rId3"/>
          <a:stretch>
            <a:fillRect/>
          </a:stretch>
        </p:blipFill>
        <p:spPr>
          <a:xfrm>
            <a:off x="1923179" y="208606"/>
            <a:ext cx="7903682" cy="5732342"/>
          </a:xfrm>
          <a:prstGeom prst="rect">
            <a:avLst/>
          </a:prstGeom>
        </p:spPr>
      </p:pic>
    </p:spTree>
    <p:extLst>
      <p:ext uri="{BB962C8B-B14F-4D97-AF65-F5344CB8AC3E}">
        <p14:creationId xmlns:p14="http://schemas.microsoft.com/office/powerpoint/2010/main" val="225037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4D7161C7-045E-45D4-9F10-08C95D9F2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0" name="Rectangle 59">
            <a:extLst>
              <a:ext uri="{FF2B5EF4-FFF2-40B4-BE49-F238E27FC236}">
                <a16:creationId xmlns:a16="http://schemas.microsoft.com/office/drawing/2014/main" id="{ABAF6370-6BA9-4B90-A186-9019906AB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433F8C28-9D55-445E-BFC4-0E0010552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64" name="Rectangle 63">
            <a:extLst>
              <a:ext uri="{FF2B5EF4-FFF2-40B4-BE49-F238E27FC236}">
                <a16:creationId xmlns:a16="http://schemas.microsoft.com/office/drawing/2014/main" id="{646B810F-5DD5-4C38-8F58-4DD282BE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CE3975D1-66C6-DC87-3D15-22AB7404C7E8}"/>
              </a:ext>
            </a:extLst>
          </p:cNvPr>
          <p:cNvSpPr>
            <a:spLocks noGrp="1"/>
          </p:cNvSpPr>
          <p:nvPr>
            <p:ph type="body" idx="1"/>
          </p:nvPr>
        </p:nvSpPr>
        <p:spPr>
          <a:xfrm>
            <a:off x="1001109" y="5745479"/>
            <a:ext cx="9747821" cy="536576"/>
          </a:xfrm>
        </p:spPr>
        <p:txBody>
          <a:bodyPr vert="horz" lIns="91440" tIns="45720" rIns="91440" bIns="45720" rtlCol="0">
            <a:normAutofit/>
          </a:bodyPr>
          <a:lstStyle/>
          <a:p>
            <a:r>
              <a:rPr lang="en-US" sz="2400" dirty="0">
                <a:solidFill>
                  <a:schemeClr val="tx1">
                    <a:lumMod val="75000"/>
                  </a:schemeClr>
                </a:solidFill>
              </a:rPr>
              <a:t>Be sure to check “</a:t>
            </a:r>
            <a:r>
              <a:rPr lang="en-US" sz="2400" b="1" dirty="0">
                <a:solidFill>
                  <a:schemeClr val="tx1">
                    <a:lumMod val="75000"/>
                  </a:schemeClr>
                </a:solidFill>
              </a:rPr>
              <a:t>Add python.exe to PATH</a:t>
            </a:r>
            <a:r>
              <a:rPr lang="en-US" sz="2400" dirty="0">
                <a:solidFill>
                  <a:schemeClr val="tx1">
                    <a:lumMod val="75000"/>
                  </a:schemeClr>
                </a:solidFill>
              </a:rPr>
              <a:t>” and then click “</a:t>
            </a:r>
            <a:r>
              <a:rPr lang="en-US" sz="2400" b="1" dirty="0">
                <a:solidFill>
                  <a:schemeClr val="tx1">
                    <a:lumMod val="75000"/>
                  </a:schemeClr>
                </a:solidFill>
              </a:rPr>
              <a:t>Install Now</a:t>
            </a:r>
            <a:r>
              <a:rPr lang="en-US" sz="2400" dirty="0">
                <a:solidFill>
                  <a:schemeClr val="tx1">
                    <a:lumMod val="75000"/>
                  </a:schemeClr>
                </a:solidFill>
              </a:rPr>
              <a:t>.”</a:t>
            </a:r>
          </a:p>
        </p:txBody>
      </p:sp>
      <p:pic>
        <p:nvPicPr>
          <p:cNvPr id="6" name="Picture 5" descr="A screen shot of a computer&#10;&#10;Description automatically generated">
            <a:extLst>
              <a:ext uri="{FF2B5EF4-FFF2-40B4-BE49-F238E27FC236}">
                <a16:creationId xmlns:a16="http://schemas.microsoft.com/office/drawing/2014/main" id="{7439473E-266E-DAC9-A8F4-FC497FD416CF}"/>
              </a:ext>
            </a:extLst>
          </p:cNvPr>
          <p:cNvPicPr>
            <a:picLocks noChangeAspect="1"/>
          </p:cNvPicPr>
          <p:nvPr/>
        </p:nvPicPr>
        <p:blipFill>
          <a:blip r:embed="rId3"/>
          <a:stretch>
            <a:fillRect/>
          </a:stretch>
        </p:blipFill>
        <p:spPr>
          <a:xfrm>
            <a:off x="1097280" y="640081"/>
            <a:ext cx="6194720" cy="3825240"/>
          </a:xfrm>
          <a:prstGeom prst="rect">
            <a:avLst/>
          </a:prstGeom>
        </p:spPr>
      </p:pic>
    </p:spTree>
    <p:extLst>
      <p:ext uri="{BB962C8B-B14F-4D97-AF65-F5344CB8AC3E}">
        <p14:creationId xmlns:p14="http://schemas.microsoft.com/office/powerpoint/2010/main" val="190791479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66666"/>
      </a:dk2>
      <a:lt2>
        <a:srgbClr val="D2D2D2"/>
      </a:lt2>
      <a:accent1>
        <a:srgbClr val="FF388C"/>
      </a:accent1>
      <a:accent2>
        <a:srgbClr val="D70D5E"/>
      </a:accent2>
      <a:accent3>
        <a:srgbClr val="98037E"/>
      </a:accent3>
      <a:accent4>
        <a:srgbClr val="68027D"/>
      </a:accent4>
      <a:accent5>
        <a:srgbClr val="095ACA"/>
      </a:accent5>
      <a:accent6>
        <a:srgbClr val="063597"/>
      </a:accent6>
      <a:hlink>
        <a:srgbClr val="17BBFD"/>
      </a:hlink>
      <a:folHlink>
        <a:srgbClr val="FF79C2"/>
      </a:folHlink>
    </a:clrScheme>
    <a:fontScheme name="Custom 1">
      <a:majorFont>
        <a:latin typeface="Seaford"/>
        <a:ea typeface=""/>
        <a:cs typeface=""/>
      </a:majorFont>
      <a:minorFont>
        <a:latin typeface="Seaford Display"/>
        <a:ea typeface=""/>
        <a:cs typeface=""/>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15417</TotalTime>
  <Words>2956</Words>
  <Application>Microsoft Office PowerPoint</Application>
  <PresentationFormat>Widescreen</PresentationFormat>
  <Paragraphs>218</Paragraphs>
  <Slides>64</Slides>
  <Notes>53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-apple-system</vt:lpstr>
      <vt:lpstr>Aptos</vt:lpstr>
      <vt:lpstr>Arial</vt:lpstr>
      <vt:lpstr>Bitstream Vera Sans Mono</vt:lpstr>
      <vt:lpstr>Seaford</vt:lpstr>
      <vt:lpstr>Seaford Display</vt:lpstr>
      <vt:lpstr>Wingdings</vt:lpstr>
      <vt:lpstr>Wingdings 2</vt:lpstr>
      <vt:lpstr>View</vt:lpstr>
      <vt:lpstr>Introductory Python</vt:lpstr>
      <vt:lpstr>Why I should learn Python</vt:lpstr>
      <vt:lpstr>Why should I learn Python from this guy?</vt:lpstr>
      <vt:lpstr>By the end of this seminar, you will be able to:</vt:lpstr>
      <vt:lpstr>Typing conventions</vt:lpstr>
      <vt:lpstr>This slide deck &amp; all source files</vt:lpstr>
      <vt:lpstr>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ASIDE: Be careful when typing into or copying from any “non-plaintext” source!</vt:lpstr>
      <vt:lpstr>Management</vt:lpstr>
      <vt:lpstr>PowerPoint Presentation</vt:lpstr>
      <vt:lpstr>ASIDE: Save time and minimize typing errors using “Tab completion.”</vt:lpstr>
      <vt:lpstr>PowerPoint Presentation</vt:lpstr>
      <vt:lpstr>ASIDE: Virtual environments should be created in a .venv subdirectory and use --prompt to specify a meaningful name.</vt:lpstr>
      <vt:lpstr>PowerPoint Presentation</vt:lpstr>
      <vt:lpstr>PowerPoint Presentation</vt:lpstr>
      <vt:lpstr>PowerPoint Presentation</vt:lpstr>
      <vt:lpstr>ASIDE: Before we create the Git repository for our project, we need to understand the Git ignore (“.gitignore”) file.</vt:lpstr>
      <vt:lpstr>PowerPoint Presentation</vt:lpstr>
      <vt:lpstr>PowerPoint Presentation</vt:lpstr>
      <vt:lpstr>PowerPoint Presentation</vt:lpstr>
      <vt:lpstr>PowerPoint Presentation</vt:lpstr>
      <vt:lpstr>PowerPoint Presentation</vt:lpstr>
      <vt:lpstr>PowerPoint Presentation</vt:lpstr>
      <vt:lpstr>ASIDE: Virtual environments are meant to be easily re-creatable.</vt:lpstr>
      <vt:lpstr>PowerPoint Presentation</vt:lpstr>
      <vt:lpstr>PowerPoint Presentation</vt:lpstr>
      <vt:lpstr>PowerPoint Presentation</vt:lpstr>
      <vt:lpstr>Translation</vt:lpstr>
      <vt:lpstr>PowerPoint Presentation</vt:lpstr>
      <vt:lpstr>PowerPoint Presentation</vt:lpstr>
      <vt:lpstr>1. Import the modules and constants we need</vt:lpstr>
      <vt:lpstr>2. Use a cross-platform matplotlib “backend”</vt:lpstr>
      <vt:lpstr>3. Discover the numpy equivalent of MATLAB® linspace</vt:lpstr>
      <vt:lpstr>4. Define our independent and dependent variables</vt:lpstr>
      <vt:lpstr>5. Plot our functions and display the figure</vt:lpstr>
      <vt:lpstr>PowerPoint Presentation</vt:lpstr>
      <vt:lpstr>PowerPoint Presentation</vt:lpstr>
      <vt:lpstr>PowerPoint Presentation</vt:lpstr>
      <vt:lpstr>6. Fix the location of the figure legend</vt:lpstr>
      <vt:lpstr>PowerPoint Presentation</vt:lpstr>
      <vt:lpstr>PowerPoint Presentation</vt:lpstr>
      <vt:lpstr>PowerPoint Presentation</vt:lpstr>
      <vt:lpstr>PowerPoint Presentation</vt:lpstr>
      <vt:lpstr>I committed a change by mistake. Can I “undo” that commit?</vt:lpstr>
      <vt:lpstr>PowerPoint Presentation</vt:lpstr>
      <vt:lpstr>PowerPoint Presentation</vt:lpstr>
      <vt:lpstr>I accidentally added (and committed) a file that should be ignored. How can I “remove” it from Git?</vt:lpstr>
      <vt:lpstr>PowerPoint Presentation</vt:lpstr>
      <vt:lpstr>PowerPoint Presentation</vt:lpstr>
      <vt:lpstr>PowerPoint Presentation</vt:lpstr>
      <vt:lpstr>I committed a mistake that should not exist in the history at all. Really. Reverting the commit is not sufficient.</vt:lpstr>
      <vt:lpstr>PowerPoint Presentation</vt:lpstr>
      <vt:lpstr>Today I learned</vt:lpstr>
      <vt:lpstr>Further studies in Python &amp; 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Zipay</dc:creator>
  <cp:lastModifiedBy>Zipay, Matt</cp:lastModifiedBy>
  <cp:revision>4</cp:revision>
  <dcterms:created xsi:type="dcterms:W3CDTF">2024-08-26T16:26:02Z</dcterms:created>
  <dcterms:modified xsi:type="dcterms:W3CDTF">2024-10-30T22:28:05Z</dcterms:modified>
</cp:coreProperties>
</file>