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9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5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7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3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2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1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5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9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816D9A-F657-4576-AC57-FBA981D2346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A924F2-6395-4FB8-8E17-C214224A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-search-algorithm/" TargetMode="External"/><Relationship Id="rId7" Type="http://schemas.openxmlformats.org/officeDocument/2006/relationships/hyperlink" Target="https://en.wikipedia.org/wiki/Rapidly-exploring_random_tree" TargetMode="External"/><Relationship Id="rId2" Type="http://schemas.openxmlformats.org/officeDocument/2006/relationships/hyperlink" Target="https://www.geeksforgeeks.org/binary-tree-data-structu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rrell.cs.colorado.edu/?p=965" TargetMode="External"/><Relationship Id="rId5" Type="http://schemas.openxmlformats.org/officeDocument/2006/relationships/hyperlink" Target="https://en.wikipedia.org/wiki/Motion_planning" TargetMode="External"/><Relationship Id="rId4" Type="http://schemas.openxmlformats.org/officeDocument/2006/relationships/hyperlink" Target="https://en.wikipedia.org/wiki/A*_search_algorith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632B-B2B9-437A-9CA7-D1FE92EDA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0C928-1344-41EC-B464-49F9CA6BB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Slagley</a:t>
            </a:r>
          </a:p>
        </p:txBody>
      </p:sp>
    </p:spTree>
    <p:extLst>
      <p:ext uri="{BB962C8B-B14F-4D97-AF65-F5344CB8AC3E}">
        <p14:creationId xmlns:p14="http://schemas.microsoft.com/office/powerpoint/2010/main" val="91552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6DD5-3C32-4CC9-ABC9-64039132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Notable Algorithm 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8E94-4325-4AA4-9AC3-44CB9554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with incentive values to move</a:t>
            </a:r>
          </a:p>
          <a:p>
            <a:pPr lvl="1"/>
            <a:r>
              <a:rPr lang="en-US" dirty="0"/>
              <a:t>Calculates the movement cost, which is the immediate cost of moving to the next square</a:t>
            </a:r>
          </a:p>
          <a:p>
            <a:pPr lvl="1"/>
            <a:r>
              <a:rPr lang="en-US" dirty="0"/>
              <a:t>Then calculates a estimated moving cost in relation to goal (heuristic cost)</a:t>
            </a:r>
          </a:p>
          <a:p>
            <a:pPr lvl="1"/>
            <a:r>
              <a:rPr lang="en-US" dirty="0"/>
              <a:t>Adds them together to get a total cost, and then move to the place with the lowest cost</a:t>
            </a:r>
          </a:p>
          <a:p>
            <a:r>
              <a:rPr lang="en-US" dirty="0"/>
              <a:t>If the algorithm doesn’t calculate estimated moving cost, then it defaults to Dijkstra's algorithm</a:t>
            </a:r>
          </a:p>
        </p:txBody>
      </p:sp>
    </p:spTree>
    <p:extLst>
      <p:ext uri="{BB962C8B-B14F-4D97-AF65-F5344CB8AC3E}">
        <p14:creationId xmlns:p14="http://schemas.microsoft.com/office/powerpoint/2010/main" val="1419491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1FA8-A9A8-4C8D-ADBD-0A80913B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Notable Algorithm: Rapidly-Exploring Random Tree(RRT)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3001-8745-4C4E-8C3E-306C62E4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literally just spams trees till it hits the destination, and then just drives to it</a:t>
            </a:r>
          </a:p>
          <a:p>
            <a:pPr lvl="1"/>
            <a:r>
              <a:rPr lang="en-US" dirty="0"/>
              <a:t>It’s visualization is anxiety inducing</a:t>
            </a:r>
          </a:p>
          <a:p>
            <a:pPr lvl="1"/>
            <a:r>
              <a:rPr lang="en-US" dirty="0"/>
              <a:t>Super inefficient/random….but neat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C3F09-74C1-4444-B109-989AA2291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07" y="3817288"/>
            <a:ext cx="2857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58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ACBC-5B49-4CBC-98D9-E93D6D3B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6CA2-FAC7-4BD5-AD5D-33180360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https://www.geeksforgeeks.org/binary-tree-data-structure/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https://www.geeksforgeeks.org/a-search-algorithm/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https://en.wikipedia.org/wiki/A*_search_algorithm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https://en.wikipedia.org/wiki/Motion_planning</a:t>
            </a:r>
            <a:endParaRPr lang="en-US" dirty="0"/>
          </a:p>
          <a:p>
            <a:r>
              <a:rPr lang="en-US" dirty="0">
                <a:hlinkClick r:id="rId6"/>
              </a:rPr>
              <a:t>http://correll.cs.colorado.edu/?p=965</a:t>
            </a:r>
            <a:endParaRPr lang="en-US" dirty="0"/>
          </a:p>
          <a:p>
            <a:r>
              <a:rPr lang="en-US" dirty="0">
                <a:hlinkClick r:id="rId7"/>
              </a:rPr>
              <a:t>https://en.wikipedia.org/wiki/Rapidly-exploring_random_tree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375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1075-C28A-461E-A971-B996D9C8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Movement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45F6-58FA-4DA3-8216-221043CF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the area(arena layout)</a:t>
            </a:r>
          </a:p>
          <a:p>
            <a:r>
              <a:rPr lang="en-US" dirty="0"/>
              <a:t>Walls/ghosts act as obstacles for the </a:t>
            </a:r>
            <a:r>
              <a:rPr lang="en-US" dirty="0" err="1"/>
              <a:t>roboi</a:t>
            </a:r>
            <a:endParaRPr lang="en-US" dirty="0"/>
          </a:p>
          <a:p>
            <a:r>
              <a:rPr lang="en-US" dirty="0"/>
              <a:t>Move in an efficient manner so no time is wasted</a:t>
            </a:r>
          </a:p>
        </p:txBody>
      </p:sp>
    </p:spTree>
    <p:extLst>
      <p:ext uri="{BB962C8B-B14F-4D97-AF65-F5344CB8AC3E}">
        <p14:creationId xmlns:p14="http://schemas.microsoft.com/office/powerpoint/2010/main" val="252289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353A-9068-436A-A208-C83CC6B8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Path Planning?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7C98-0262-486D-8751-3582F43A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motion planning</a:t>
            </a:r>
          </a:p>
          <a:p>
            <a:r>
              <a:rPr lang="en-US" dirty="0"/>
              <a:t>It is essentially a problem where an object has to move from point a to point b</a:t>
            </a:r>
          </a:p>
          <a:p>
            <a:pPr lvl="1"/>
            <a:r>
              <a:rPr lang="en-US" dirty="0"/>
              <a:t>In practice, this is usually in the most efficient way, while avoiding “Forbidden Regions”</a:t>
            </a:r>
          </a:p>
        </p:txBody>
      </p:sp>
    </p:spTree>
    <p:extLst>
      <p:ext uri="{BB962C8B-B14F-4D97-AF65-F5344CB8AC3E}">
        <p14:creationId xmlns:p14="http://schemas.microsoft.com/office/powerpoint/2010/main" val="172978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7E45-A67B-43A0-B925-F748D32B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Dimensions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E8E6-51FF-47EB-AF83-F247C5B4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entails a full 3-dimensional workspace</a:t>
            </a:r>
          </a:p>
          <a:p>
            <a:pPr lvl="1"/>
            <a:r>
              <a:rPr lang="en-US" dirty="0"/>
              <a:t>We have a point in a plane (</a:t>
            </a:r>
            <a:r>
              <a:rPr lang="en-US" dirty="0" err="1"/>
              <a:t>x,y</a:t>
            </a:r>
            <a:r>
              <a:rPr lang="en-US" dirty="0"/>
              <a:t>), this can be easily represented by an 2d array</a:t>
            </a:r>
          </a:p>
          <a:p>
            <a:pPr lvl="1"/>
            <a:r>
              <a:rPr lang="en-US" dirty="0"/>
              <a:t>BUT we also have an optional rotation θ</a:t>
            </a:r>
          </a:p>
          <a:p>
            <a:pPr lvl="1"/>
            <a:r>
              <a:rPr lang="en-US" dirty="0"/>
              <a:t>So the full parameters we are able to work with is (</a:t>
            </a:r>
            <a:r>
              <a:rPr lang="en-US" dirty="0" err="1"/>
              <a:t>x,y,θ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83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8B61-4251-4667-A2B8-27FD1B15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Base Concepts for Path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C4AD-531F-4B97-9CA4-CA79222A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Configuration Space:</a:t>
            </a:r>
          </a:p>
          <a:p>
            <a:pPr lvl="1"/>
            <a:r>
              <a:rPr lang="en-US" dirty="0"/>
              <a:t>Effectively, you reduce the robot to a single point for ease of calculations and then you scale the environment accordingly(Shown in pictures on the next slide)</a:t>
            </a:r>
          </a:p>
          <a:p>
            <a:r>
              <a:rPr lang="en-US" dirty="0"/>
              <a:t>Free Space:</a:t>
            </a:r>
          </a:p>
          <a:p>
            <a:pPr lvl="1"/>
            <a:r>
              <a:rPr lang="en-US" dirty="0"/>
              <a:t>This is the space where the robot can traverse, no issues</a:t>
            </a:r>
          </a:p>
          <a:p>
            <a:r>
              <a:rPr lang="en-US" dirty="0"/>
              <a:t>Target Space:</a:t>
            </a:r>
          </a:p>
          <a:p>
            <a:pPr lvl="1"/>
            <a:r>
              <a:rPr lang="en-US" dirty="0"/>
              <a:t>This is the endpoint, the goal</a:t>
            </a:r>
          </a:p>
          <a:p>
            <a:r>
              <a:rPr lang="en-US" dirty="0"/>
              <a:t>Obstacle Space:</a:t>
            </a:r>
          </a:p>
          <a:p>
            <a:pPr lvl="1"/>
            <a:r>
              <a:rPr lang="en-US" dirty="0"/>
              <a:t>Robot Cannot move to these</a:t>
            </a:r>
          </a:p>
          <a:p>
            <a:pPr lvl="1"/>
            <a:r>
              <a:rPr lang="en-US" dirty="0"/>
              <a:t>HOWEVER this is not simply the compliment of the free space, because the free space also includes target space/configuration space/scaled space</a:t>
            </a:r>
          </a:p>
        </p:txBody>
      </p:sp>
    </p:spTree>
    <p:extLst>
      <p:ext uri="{BB962C8B-B14F-4D97-AF65-F5344CB8AC3E}">
        <p14:creationId xmlns:p14="http://schemas.microsoft.com/office/powerpoint/2010/main" val="1327723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4127-1B5A-4C0F-8A7E-5E41A6B0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For Spaces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DC31A-CA03-4E4D-A0DD-F1316A056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857" y="3138064"/>
            <a:ext cx="2870295" cy="28702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21757-4AC1-471D-9BD4-9F36477C8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02" y="3525461"/>
            <a:ext cx="2095500" cy="209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367D3A-879C-4639-9765-10679030DBB7}"/>
              </a:ext>
            </a:extLst>
          </p:cNvPr>
          <p:cNvSpPr txBox="1"/>
          <p:nvPr/>
        </p:nvSpPr>
        <p:spPr>
          <a:xfrm>
            <a:off x="1958897" y="2409209"/>
            <a:ext cx="1707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Space for a point sized robot: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62E8C-73FB-4033-BA0E-8E888DAF5F32}"/>
              </a:ext>
            </a:extLst>
          </p:cNvPr>
          <p:cNvSpPr txBox="1"/>
          <p:nvPr/>
        </p:nvSpPr>
        <p:spPr>
          <a:xfrm>
            <a:off x="6867857" y="2315091"/>
            <a:ext cx="2726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Space for a rectangular robot:</a:t>
            </a:r>
          </a:p>
        </p:txBody>
      </p:sp>
    </p:spTree>
    <p:extLst>
      <p:ext uri="{BB962C8B-B14F-4D97-AF65-F5344CB8AC3E}">
        <p14:creationId xmlns:p14="http://schemas.microsoft.com/office/powerpoint/2010/main" val="1727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875D-1542-4900-8586-8BBE086E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Traverse these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A466-1E8E-41D4-8367-A4DD0A8D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Based: Best for low dimension problems, easy to program. Effectivity lay a grid on the workspace and use it as a coordinate system</a:t>
            </a:r>
          </a:p>
          <a:p>
            <a:r>
              <a:rPr lang="en-US" dirty="0"/>
              <a:t>Geometric: Uses “Visibility” techniques to determine if the robot is going to collide with something(effectively calculates some vectors from point a and b and picks the path with the smallest magnitudes without collision)</a:t>
            </a:r>
          </a:p>
          <a:p>
            <a:r>
              <a:rPr lang="en-US" dirty="0"/>
              <a:t>Interval: weird</a:t>
            </a:r>
          </a:p>
          <a:p>
            <a:r>
              <a:rPr lang="en-US" dirty="0"/>
              <a:t>There are more, but they are extremely complicated and require lots of computation/math that is unnecessary for our situation</a:t>
            </a:r>
          </a:p>
        </p:txBody>
      </p:sp>
    </p:spTree>
    <p:extLst>
      <p:ext uri="{BB962C8B-B14F-4D97-AF65-F5344CB8AC3E}">
        <p14:creationId xmlns:p14="http://schemas.microsoft.com/office/powerpoint/2010/main" val="299365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3BED-F5DC-4FB8-9DE7-5889CFBE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7D05-6FD1-4CDF-9FB8-FCFAB10DB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arena map should be stored in a 2d array(unscaled or scaled?)</a:t>
            </a:r>
          </a:p>
          <a:p>
            <a:r>
              <a:rPr lang="en-US" dirty="0"/>
              <a:t>The possible paths need to be stored in trees, this is the best way I’ve seen</a:t>
            </a:r>
          </a:p>
          <a:p>
            <a:pPr lvl="1"/>
            <a:r>
              <a:rPr lang="en-US" dirty="0"/>
              <a:t>Leads to tree traversing algorithms to find the shortest paths</a:t>
            </a:r>
          </a:p>
          <a:p>
            <a:pPr lvl="1"/>
            <a:r>
              <a:rPr lang="en-US" dirty="0"/>
              <a:t>Trees data should store (</a:t>
            </a:r>
            <a:r>
              <a:rPr lang="en-US" dirty="0" err="1"/>
              <a:t>x,y</a:t>
            </a:r>
            <a:r>
              <a:rPr lang="en-US" dirty="0"/>
              <a:t>) possibly θ, “heuristic cost”, moving cost, parent/child node</a:t>
            </a:r>
          </a:p>
          <a:p>
            <a:pPr lvl="1"/>
            <a:r>
              <a:rPr lang="en-US" dirty="0"/>
              <a:t>changes based on algorithm</a:t>
            </a:r>
          </a:p>
        </p:txBody>
      </p:sp>
    </p:spTree>
    <p:extLst>
      <p:ext uri="{BB962C8B-B14F-4D97-AF65-F5344CB8AC3E}">
        <p14:creationId xmlns:p14="http://schemas.microsoft.com/office/powerpoint/2010/main" val="2324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C9DE-87FD-4EFE-A6F3-975B4CFD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Notable Algorithm: Dijkstra's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3E3FF-606B-41D2-91FD-F8725103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 path zoom </a:t>
            </a:r>
            <a:r>
              <a:rPr lang="en-US"/>
              <a:t>zoom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36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209</TotalTime>
  <Words>620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Path Planning</vt:lpstr>
      <vt:lpstr>The Movement Problem</vt:lpstr>
      <vt:lpstr>What is Path Planning?</vt:lpstr>
      <vt:lpstr>The Dimensions of the Problem</vt:lpstr>
      <vt:lpstr>Important Base Concepts for Path Planning</vt:lpstr>
      <vt:lpstr>Picture For Spaces</vt:lpstr>
      <vt:lpstr>Ways to Traverse these spaces</vt:lpstr>
      <vt:lpstr>Storage</vt:lpstr>
      <vt:lpstr>First Notable Algorithm: Dijkstra's</vt:lpstr>
      <vt:lpstr>Second Notable Algorithm A*</vt:lpstr>
      <vt:lpstr>Third Notable Algorithm: Rapidly-Exploring Random Tree(RRT)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Planning</dc:title>
  <dc:creator>George Slagley</dc:creator>
  <cp:lastModifiedBy>George Slagley</cp:lastModifiedBy>
  <cp:revision>102</cp:revision>
  <dcterms:created xsi:type="dcterms:W3CDTF">2020-11-02T03:45:52Z</dcterms:created>
  <dcterms:modified xsi:type="dcterms:W3CDTF">2020-11-03T01:10:43Z</dcterms:modified>
</cp:coreProperties>
</file>