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96400" cy="7010400"/>
  <p:defaultTextStyle>
    <a:defPPr>
      <a:defRPr lang="en-US"/>
    </a:defPPr>
    <a:lvl1pPr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1pPr>
    <a:lvl2pPr marL="4572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2pPr>
    <a:lvl3pPr marL="9144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3pPr>
    <a:lvl4pPr marL="13716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4pPr>
    <a:lvl5pPr marL="18288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5pPr>
    <a:lvl6pPr marL="2286000" algn="l" defTabSz="914400" rtl="0" eaLnBrk="1" latinLnBrk="0" hangingPunct="1">
      <a:defRPr sz="5400" b="1" kern="1200">
        <a:solidFill>
          <a:schemeClr val="tx1"/>
        </a:solidFill>
        <a:latin typeface="Times New Roman" pitchFamily="18" charset="0"/>
        <a:ea typeface="+mn-ea"/>
        <a:cs typeface="+mn-cs"/>
      </a:defRPr>
    </a:lvl6pPr>
    <a:lvl7pPr marL="2743200" algn="l" defTabSz="914400" rtl="0" eaLnBrk="1" latinLnBrk="0" hangingPunct="1">
      <a:defRPr sz="5400" b="1" kern="1200">
        <a:solidFill>
          <a:schemeClr val="tx1"/>
        </a:solidFill>
        <a:latin typeface="Times New Roman" pitchFamily="18" charset="0"/>
        <a:ea typeface="+mn-ea"/>
        <a:cs typeface="+mn-cs"/>
      </a:defRPr>
    </a:lvl7pPr>
    <a:lvl8pPr marL="3200400" algn="l" defTabSz="914400" rtl="0" eaLnBrk="1" latinLnBrk="0" hangingPunct="1">
      <a:defRPr sz="5400" b="1" kern="1200">
        <a:solidFill>
          <a:schemeClr val="tx1"/>
        </a:solidFill>
        <a:latin typeface="Times New Roman" pitchFamily="18" charset="0"/>
        <a:ea typeface="+mn-ea"/>
        <a:cs typeface="+mn-cs"/>
      </a:defRPr>
    </a:lvl8pPr>
    <a:lvl9pPr marL="3657600" algn="l" defTabSz="914400" rtl="0" eaLnBrk="1" latinLnBrk="0" hangingPunct="1">
      <a:defRPr sz="5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1387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959FF09-03AF-A01E-AC7D-EC8492B51EEC}" name="Austin Brown" initials="AB" userId="S::abrow708@kennesaw.edu::d8b05632-241e-4668-8a3b-399d6a035ee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manda Nicole Ferguson" initials="ANF" lastIdx="8" clrIdx="0"/>
  <p:cmAuthor id="2" name="Abigail King" initials="AK"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F5CB2E"/>
    <a:srgbClr val="E3B32B"/>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7A3992-7868-4F48-81DB-6714A19367A0}" v="4" dt="2024-10-20T21:27:19.9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28" autoAdjust="0"/>
  </p:normalViewPr>
  <p:slideViewPr>
    <p:cSldViewPr snapToGrid="0">
      <p:cViewPr varScale="1">
        <p:scale>
          <a:sx n="17" d="100"/>
          <a:sy n="17" d="100"/>
        </p:scale>
        <p:origin x="10" y="10"/>
      </p:cViewPr>
      <p:guideLst>
        <p:guide orient="horz" pos="3888"/>
        <p:guide pos="138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12"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uk Muritala" userId="450d6ce7-f71f-4667-9d80-937cb0162906" providerId="ADAL" clId="{F27A3992-7868-4F48-81DB-6714A19367A0}"/>
    <pc:docChg chg="custSel modSld">
      <pc:chgData name="Faruk Muritala" userId="450d6ce7-f71f-4667-9d80-937cb0162906" providerId="ADAL" clId="{F27A3992-7868-4F48-81DB-6714A19367A0}" dt="2024-10-20T21:27:30.097" v="17" actId="6549"/>
      <pc:docMkLst>
        <pc:docMk/>
      </pc:docMkLst>
      <pc:sldChg chg="delSp modSp mod">
        <pc:chgData name="Faruk Muritala" userId="450d6ce7-f71f-4667-9d80-937cb0162906" providerId="ADAL" clId="{F27A3992-7868-4F48-81DB-6714A19367A0}" dt="2024-10-20T21:27:30.097" v="17" actId="6549"/>
        <pc:sldMkLst>
          <pc:docMk/>
          <pc:sldMk cId="0" sldId="256"/>
        </pc:sldMkLst>
        <pc:spChg chg="mod">
          <ac:chgData name="Faruk Muritala" userId="450d6ce7-f71f-4667-9d80-937cb0162906" providerId="ADAL" clId="{F27A3992-7868-4F48-81DB-6714A19367A0}" dt="2024-10-20T21:27:19.975" v="14" actId="6549"/>
          <ac:spMkLst>
            <pc:docMk/>
            <pc:sldMk cId="0" sldId="256"/>
            <ac:spMk id="4" creationId="{9C93F1B8-8C03-61AA-3224-CBE622E8CE45}"/>
          </ac:spMkLst>
        </pc:spChg>
        <pc:spChg chg="mod">
          <ac:chgData name="Faruk Muritala" userId="450d6ce7-f71f-4667-9d80-937cb0162906" providerId="ADAL" clId="{F27A3992-7868-4F48-81DB-6714A19367A0}" dt="2024-10-20T21:27:19.975" v="14" actId="6549"/>
          <ac:spMkLst>
            <pc:docMk/>
            <pc:sldMk cId="0" sldId="256"/>
            <ac:spMk id="5" creationId="{B9FA032E-3160-A911-8D82-2A518918300B}"/>
          </ac:spMkLst>
        </pc:spChg>
        <pc:spChg chg="del mod">
          <ac:chgData name="Faruk Muritala" userId="450d6ce7-f71f-4667-9d80-937cb0162906" providerId="ADAL" clId="{F27A3992-7868-4F48-81DB-6714A19367A0}" dt="2024-10-20T21:27:06.376" v="9" actId="478"/>
          <ac:spMkLst>
            <pc:docMk/>
            <pc:sldMk cId="0" sldId="256"/>
            <ac:spMk id="16" creationId="{555ADD93-38F2-8FD2-0F7B-1DC88D401493}"/>
          </ac:spMkLst>
        </pc:spChg>
        <pc:spChg chg="mod">
          <ac:chgData name="Faruk Muritala" userId="450d6ce7-f71f-4667-9d80-937cb0162906" providerId="ADAL" clId="{F27A3992-7868-4F48-81DB-6714A19367A0}" dt="2024-10-20T21:26:56.082" v="2" actId="20577"/>
          <ac:spMkLst>
            <pc:docMk/>
            <pc:sldMk cId="0" sldId="256"/>
            <ac:spMk id="28" creationId="{00000000-0000-0000-0000-000000000000}"/>
          </ac:spMkLst>
        </pc:spChg>
        <pc:spChg chg="mod">
          <ac:chgData name="Faruk Muritala" userId="450d6ce7-f71f-4667-9d80-937cb0162906" providerId="ADAL" clId="{F27A3992-7868-4F48-81DB-6714A19367A0}" dt="2024-10-20T21:26:15.333" v="0" actId="20577"/>
          <ac:spMkLst>
            <pc:docMk/>
            <pc:sldMk cId="0" sldId="256"/>
            <ac:spMk id="48" creationId="{00000000-0000-0000-0000-000000000000}"/>
          </ac:spMkLst>
        </pc:spChg>
        <pc:spChg chg="del mod">
          <ac:chgData name="Faruk Muritala" userId="450d6ce7-f71f-4667-9d80-937cb0162906" providerId="ADAL" clId="{F27A3992-7868-4F48-81DB-6714A19367A0}" dt="2024-10-20T21:27:20.650" v="16"/>
          <ac:spMkLst>
            <pc:docMk/>
            <pc:sldMk cId="0" sldId="256"/>
            <ac:spMk id="50" creationId="{00000000-0000-0000-0000-000000000000}"/>
          </ac:spMkLst>
        </pc:spChg>
        <pc:spChg chg="mod">
          <ac:chgData name="Faruk Muritala" userId="450d6ce7-f71f-4667-9d80-937cb0162906" providerId="ADAL" clId="{F27A3992-7868-4F48-81DB-6714A19367A0}" dt="2024-10-20T21:27:30.097" v="17" actId="6549"/>
          <ac:spMkLst>
            <pc:docMk/>
            <pc:sldMk cId="0" sldId="256"/>
            <ac:spMk id="1037" creationId="{00000000-0000-0000-0000-000000000000}"/>
          </ac:spMkLst>
        </pc:spChg>
        <pc:grpChg chg="mod">
          <ac:chgData name="Faruk Muritala" userId="450d6ce7-f71f-4667-9d80-937cb0162906" providerId="ADAL" clId="{F27A3992-7868-4F48-81DB-6714A19367A0}" dt="2024-10-20T21:27:19.975" v="14" actId="6549"/>
          <ac:grpSpMkLst>
            <pc:docMk/>
            <pc:sldMk cId="0" sldId="256"/>
            <ac:grpSpMk id="3" creationId="{7AB160D2-4201-9398-FF53-9ED1545B8F65}"/>
          </ac:grpSpMkLst>
        </pc:grpChg>
        <pc:picChg chg="del">
          <ac:chgData name="Faruk Muritala" userId="450d6ce7-f71f-4667-9d80-937cb0162906" providerId="ADAL" clId="{F27A3992-7868-4F48-81DB-6714A19367A0}" dt="2024-10-20T21:27:02.331" v="4" actId="478"/>
          <ac:picMkLst>
            <pc:docMk/>
            <pc:sldMk cId="0" sldId="256"/>
            <ac:picMk id="9" creationId="{51ADD117-94AF-3E08-8D0F-6AE690A2DD09}"/>
          </ac:picMkLst>
        </pc:picChg>
        <pc:picChg chg="del">
          <ac:chgData name="Faruk Muritala" userId="450d6ce7-f71f-4667-9d80-937cb0162906" providerId="ADAL" clId="{F27A3992-7868-4F48-81DB-6714A19367A0}" dt="2024-10-20T21:27:07.389" v="10" actId="478"/>
          <ac:picMkLst>
            <pc:docMk/>
            <pc:sldMk cId="0" sldId="256"/>
            <ac:picMk id="14" creationId="{911616BE-6139-BCC7-FE99-AC340D8229DC}"/>
          </ac:picMkLst>
        </pc:picChg>
        <pc:picChg chg="del">
          <ac:chgData name="Faruk Muritala" userId="450d6ce7-f71f-4667-9d80-937cb0162906" providerId="ADAL" clId="{F27A3992-7868-4F48-81DB-6714A19367A0}" dt="2024-10-20T21:27:01.330" v="3" actId="478"/>
          <ac:picMkLst>
            <pc:docMk/>
            <pc:sldMk cId="0" sldId="256"/>
            <ac:picMk id="17" creationId="{8D6B02BF-9F0A-ED9D-DBF5-4D652096AB40}"/>
          </ac:picMkLst>
        </pc:picChg>
        <pc:picChg chg="del">
          <ac:chgData name="Faruk Muritala" userId="450d6ce7-f71f-4667-9d80-937cb0162906" providerId="ADAL" clId="{F27A3992-7868-4F48-81DB-6714A19367A0}" dt="2024-10-20T21:27:03.774" v="6" actId="478"/>
          <ac:picMkLst>
            <pc:docMk/>
            <pc:sldMk cId="0" sldId="256"/>
            <ac:picMk id="18" creationId="{A4353A32-1811-AC6D-02AB-8A05A3453FB3}"/>
          </ac:picMkLst>
        </pc:picChg>
        <pc:picChg chg="del">
          <ac:chgData name="Faruk Muritala" userId="450d6ce7-f71f-4667-9d80-937cb0162906" providerId="ADAL" clId="{F27A3992-7868-4F48-81DB-6714A19367A0}" dt="2024-10-20T21:27:03.069" v="5" actId="478"/>
          <ac:picMkLst>
            <pc:docMk/>
            <pc:sldMk cId="0" sldId="256"/>
            <ac:picMk id="19" creationId="{C17FA776-F72E-72B1-00BE-FD5DDE7A7599}"/>
          </ac:picMkLst>
        </pc:picChg>
        <pc:picChg chg="del mod">
          <ac:chgData name="Faruk Muritala" userId="450d6ce7-f71f-4667-9d80-937cb0162906" providerId="ADAL" clId="{F27A3992-7868-4F48-81DB-6714A19367A0}" dt="2024-10-20T21:27:08.724" v="12" actId="478"/>
          <ac:picMkLst>
            <pc:docMk/>
            <pc:sldMk cId="0" sldId="256"/>
            <ac:picMk id="1026" creationId="{5A2F42C3-586C-6922-EC19-13B10F105F7E}"/>
          </ac:picMkLst>
        </pc:picChg>
      </pc:sldChg>
    </pc:docChg>
  </pc:docChgLst>
  <pc:docChgLst>
    <pc:chgData name="Faruk Muritala" userId="450d6ce7-f71f-4667-9d80-937cb0162906" providerId="ADAL" clId="{448510FD-E5EF-488C-9735-876A64FE648D}"/>
    <pc:docChg chg="">
      <pc:chgData name="Faruk Muritala" userId="450d6ce7-f71f-4667-9d80-937cb0162906" providerId="ADAL" clId="{448510FD-E5EF-488C-9735-876A64FE648D}" dt="2024-04-09T22:28:23.843" v="4"/>
      <pc:docMkLst>
        <pc:docMk/>
      </pc:docMkLst>
      <pc:sldChg chg="delCm">
        <pc:chgData name="Faruk Muritala" userId="450d6ce7-f71f-4667-9d80-937cb0162906" providerId="ADAL" clId="{448510FD-E5EF-488C-9735-876A64FE648D}" dt="2024-04-09T22:28:23.843" v="4"/>
        <pc:sldMkLst>
          <pc:docMk/>
          <pc:sldMk cId="0" sldId="256"/>
        </pc:sldMkLst>
        <pc:extLst>
          <p:ext xmlns:p="http://schemas.openxmlformats.org/presentationml/2006/main" uri="{D6D511B9-2390-475A-947B-AFAB55BFBCF1}">
            <pc226:cmChg xmlns:pc226="http://schemas.microsoft.com/office/powerpoint/2022/06/main/command" chg="del">
              <pc226:chgData name="Faruk Muritala" userId="450d6ce7-f71f-4667-9d80-937cb0162906" providerId="ADAL" clId="{448510FD-E5EF-488C-9735-876A64FE648D}" dt="2024-04-09T22:28:12.885" v="0"/>
              <pc2:cmMkLst xmlns:pc2="http://schemas.microsoft.com/office/powerpoint/2019/9/main/command">
                <pc:docMk/>
                <pc:sldMk cId="0" sldId="256"/>
                <pc2:cmMk id="{C6777D21-8565-471E-A4D0-4FC101F0D794}"/>
              </pc2:cmMkLst>
            </pc226:cmChg>
            <pc226:cmChg xmlns:pc226="http://schemas.microsoft.com/office/powerpoint/2022/06/main/command" chg="del">
              <pc226:chgData name="Faruk Muritala" userId="450d6ce7-f71f-4667-9d80-937cb0162906" providerId="ADAL" clId="{448510FD-E5EF-488C-9735-876A64FE648D}" dt="2024-04-09T22:28:19.367" v="2"/>
              <pc2:cmMkLst xmlns:pc2="http://schemas.microsoft.com/office/powerpoint/2019/9/main/command">
                <pc:docMk/>
                <pc:sldMk cId="0" sldId="256"/>
                <pc2:cmMk id="{B57ED525-DE56-4A46-A8FD-2B13DACD5759}"/>
              </pc2:cmMkLst>
            </pc226:cmChg>
            <pc226:cmChg xmlns:pc226="http://schemas.microsoft.com/office/powerpoint/2022/06/main/command" chg="del">
              <pc226:chgData name="Faruk Muritala" userId="450d6ce7-f71f-4667-9d80-937cb0162906" providerId="ADAL" clId="{448510FD-E5EF-488C-9735-876A64FE648D}" dt="2024-04-09T22:28:15.509" v="1"/>
              <pc2:cmMkLst xmlns:pc2="http://schemas.microsoft.com/office/powerpoint/2019/9/main/command">
                <pc:docMk/>
                <pc:sldMk cId="0" sldId="256"/>
                <pc2:cmMk id="{03805566-BA29-4D94-A22E-274B065C5004}"/>
              </pc2:cmMkLst>
            </pc226:cmChg>
            <pc226:cmChg xmlns:pc226="http://schemas.microsoft.com/office/powerpoint/2022/06/main/command" chg="del">
              <pc226:chgData name="Faruk Muritala" userId="450d6ce7-f71f-4667-9d80-937cb0162906" providerId="ADAL" clId="{448510FD-E5EF-488C-9735-876A64FE648D}" dt="2024-04-09T22:28:21.439" v="3"/>
              <pc2:cmMkLst xmlns:pc2="http://schemas.microsoft.com/office/powerpoint/2019/9/main/command">
                <pc:docMk/>
                <pc:sldMk cId="0" sldId="256"/>
                <pc2:cmMk id="{DFC74B88-AACF-4EB9-AD27-F884A58733D9}"/>
              </pc2:cmMkLst>
            </pc226:cmChg>
            <pc226:cmChg xmlns:pc226="http://schemas.microsoft.com/office/powerpoint/2022/06/main/command" chg="del">
              <pc226:chgData name="Faruk Muritala" userId="450d6ce7-f71f-4667-9d80-937cb0162906" providerId="ADAL" clId="{448510FD-E5EF-488C-9735-876A64FE648D}" dt="2024-04-09T22:28:23.843" v="4"/>
              <pc2:cmMkLst xmlns:pc2="http://schemas.microsoft.com/office/powerpoint/2019/9/main/command">
                <pc:docMk/>
                <pc:sldMk cId="0" sldId="256"/>
                <pc2:cmMk id="{2EBD2FF6-B880-4A0E-BD43-634EAAB3EE1A}"/>
              </pc2:cmMkLst>
            </pc226:cmChg>
          </p:ext>
        </pc:extLst>
      </pc:sldChg>
    </pc:docChg>
  </pc:docChgLst>
  <pc:docChgLst>
    <pc:chgData name="Austin Brown" userId="d8b05632-241e-4668-8a3b-399d6a035ee9" providerId="ADAL" clId="{DDE1D9D1-2B7B-49BD-A845-B2C90B882182}"/>
    <pc:docChg chg="undo custSel modSld">
      <pc:chgData name="Austin Brown" userId="d8b05632-241e-4668-8a3b-399d6a035ee9" providerId="ADAL" clId="{DDE1D9D1-2B7B-49BD-A845-B2C90B882182}" dt="2024-04-08T18:31:12.662" v="770" actId="1076"/>
      <pc:docMkLst>
        <pc:docMk/>
      </pc:docMkLst>
      <pc:sldChg chg="addSp delSp modSp mod">
        <pc:chgData name="Austin Brown" userId="d8b05632-241e-4668-8a3b-399d6a035ee9" providerId="ADAL" clId="{DDE1D9D1-2B7B-49BD-A845-B2C90B882182}" dt="2024-04-08T18:31:12.662" v="770" actId="1076"/>
        <pc:sldMkLst>
          <pc:docMk/>
          <pc:sldMk cId="0" sldId="256"/>
        </pc:sldMkLst>
        <pc:spChg chg="add">
          <ac:chgData name="Austin Brown" userId="d8b05632-241e-4668-8a3b-399d6a035ee9" providerId="ADAL" clId="{DDE1D9D1-2B7B-49BD-A845-B2C90B882182}" dt="2024-04-08T18:30:53.836" v="766"/>
          <ac:spMkLst>
            <pc:docMk/>
            <pc:sldMk cId="0" sldId="256"/>
            <ac:spMk id="7" creationId="{9A081296-7C7B-4C43-5EB5-F313051D8F95}"/>
          </ac:spMkLst>
        </pc:spChg>
        <pc:spChg chg="mod">
          <ac:chgData name="Austin Brown" userId="d8b05632-241e-4668-8a3b-399d6a035ee9" providerId="ADAL" clId="{DDE1D9D1-2B7B-49BD-A845-B2C90B882182}" dt="2024-04-08T18:18:58.385" v="751" actId="20577"/>
          <ac:spMkLst>
            <pc:docMk/>
            <pc:sldMk cId="0" sldId="256"/>
            <ac:spMk id="28" creationId="{00000000-0000-0000-0000-000000000000}"/>
          </ac:spMkLst>
        </pc:spChg>
        <pc:spChg chg="mod">
          <ac:chgData name="Austin Brown" userId="d8b05632-241e-4668-8a3b-399d6a035ee9" providerId="ADAL" clId="{DDE1D9D1-2B7B-49BD-A845-B2C90B882182}" dt="2024-04-04T19:11:21.593" v="335" actId="20577"/>
          <ac:spMkLst>
            <pc:docMk/>
            <pc:sldMk cId="0" sldId="256"/>
            <ac:spMk id="48" creationId="{00000000-0000-0000-0000-000000000000}"/>
          </ac:spMkLst>
        </pc:spChg>
        <pc:spChg chg="mod">
          <ac:chgData name="Austin Brown" userId="d8b05632-241e-4668-8a3b-399d6a035ee9" providerId="ADAL" clId="{DDE1D9D1-2B7B-49BD-A845-B2C90B882182}" dt="2024-04-08T18:21:21.420" v="764" actId="20577"/>
          <ac:spMkLst>
            <pc:docMk/>
            <pc:sldMk cId="0" sldId="256"/>
            <ac:spMk id="50" creationId="{00000000-0000-0000-0000-000000000000}"/>
          </ac:spMkLst>
        </pc:spChg>
        <pc:grpChg chg="mod">
          <ac:chgData name="Austin Brown" userId="d8b05632-241e-4668-8a3b-399d6a035ee9" providerId="ADAL" clId="{DDE1D9D1-2B7B-49BD-A845-B2C90B882182}" dt="2024-04-04T19:11:49.180" v="336" actId="1076"/>
          <ac:grpSpMkLst>
            <pc:docMk/>
            <pc:sldMk cId="0" sldId="256"/>
            <ac:grpSpMk id="13" creationId="{00000000-0000-0000-0000-000000000000}"/>
          </ac:grpSpMkLst>
        </pc:grpChg>
        <pc:picChg chg="add mod">
          <ac:chgData name="Austin Brown" userId="d8b05632-241e-4668-8a3b-399d6a035ee9" providerId="ADAL" clId="{DDE1D9D1-2B7B-49BD-A845-B2C90B882182}" dt="2024-04-08T18:31:12.662" v="770" actId="1076"/>
          <ac:picMkLst>
            <pc:docMk/>
            <pc:sldMk cId="0" sldId="256"/>
            <ac:picMk id="14" creationId="{911616BE-6139-BCC7-FE99-AC340D8229DC}"/>
          </ac:picMkLst>
        </pc:picChg>
        <pc:picChg chg="del">
          <ac:chgData name="Austin Brown" userId="d8b05632-241e-4668-8a3b-399d6a035ee9" providerId="ADAL" clId="{DDE1D9D1-2B7B-49BD-A845-B2C90B882182}" dt="2024-04-08T18:30:41.247" v="765" actId="21"/>
          <ac:picMkLst>
            <pc:docMk/>
            <pc:sldMk cId="0" sldId="256"/>
            <ac:picMk id="15" creationId="{57FBF748-DED3-89A0-C3A6-80CBD8B253C0}"/>
          </ac:picMkLst>
        </pc:picChg>
        <pc:picChg chg="mod">
          <ac:chgData name="Austin Brown" userId="d8b05632-241e-4668-8a3b-399d6a035ee9" providerId="ADAL" clId="{DDE1D9D1-2B7B-49BD-A845-B2C90B882182}" dt="2024-04-08T18:19:57.010" v="752" actId="14100"/>
          <ac:picMkLst>
            <pc:docMk/>
            <pc:sldMk cId="0" sldId="256"/>
            <ac:picMk id="17" creationId="{8D6B02BF-9F0A-ED9D-DBF5-4D652096AB40}"/>
          </ac:picMkLst>
        </pc:picChg>
        <pc:picChg chg="mod">
          <ac:chgData name="Austin Brown" userId="d8b05632-241e-4668-8a3b-399d6a035ee9" providerId="ADAL" clId="{DDE1D9D1-2B7B-49BD-A845-B2C90B882182}" dt="2024-04-08T18:20:05.069" v="753" actId="14100"/>
          <ac:picMkLst>
            <pc:docMk/>
            <pc:sldMk cId="0" sldId="256"/>
            <ac:picMk id="18" creationId="{A4353A32-1811-AC6D-02AB-8A05A3453FB3}"/>
          </ac:picMkLst>
        </pc:picChg>
      </pc:sldChg>
    </pc:docChg>
  </pc:docChgLst>
  <pc:docChgLst>
    <pc:chgData name="Austin Brown" userId="S::abrow708@kennesaw.edu::d8b05632-241e-4668-8a3b-399d6a035ee9" providerId="AD" clId="Web-{1375441B-502C-49DA-81CB-E0DAE66AE6EA}"/>
    <pc:docChg chg="mod">
      <pc:chgData name="Austin Brown" userId="S::abrow708@kennesaw.edu::d8b05632-241e-4668-8a3b-399d6a035ee9" providerId="AD" clId="Web-{1375441B-502C-49DA-81CB-E0DAE66AE6EA}" dt="2024-03-27T14:12:38.849" v="5"/>
      <pc:docMkLst>
        <pc:docMk/>
      </pc:docMkLst>
      <pc:sldChg chg="addCm">
        <pc:chgData name="Austin Brown" userId="S::abrow708@kennesaw.edu::d8b05632-241e-4668-8a3b-399d6a035ee9" providerId="AD" clId="Web-{1375441B-502C-49DA-81CB-E0DAE66AE6EA}" dt="2024-03-27T14:12:38.849" v="5"/>
        <pc:sldMkLst>
          <pc:docMk/>
          <pc:sldMk cId="0" sldId="256"/>
        </pc:sldMkLst>
        <pc:extLst>
          <p:ext xmlns:p="http://schemas.openxmlformats.org/presentationml/2006/main" uri="{D6D511B9-2390-475A-947B-AFAB55BFBCF1}">
            <pc226:cmChg xmlns:pc226="http://schemas.microsoft.com/office/powerpoint/2022/06/main/command" chg="add">
              <pc226:chgData name="Austin Brown" userId="S::abrow708@kennesaw.edu::d8b05632-241e-4668-8a3b-399d6a035ee9" providerId="AD" clId="Web-{1375441B-502C-49DA-81CB-E0DAE66AE6EA}" dt="2024-03-27T14:06:42.302" v="1"/>
              <pc2:cmMkLst xmlns:pc2="http://schemas.microsoft.com/office/powerpoint/2019/9/main/command">
                <pc:docMk/>
                <pc:sldMk cId="0" sldId="256"/>
                <pc2:cmMk id="{C6777D21-8565-471E-A4D0-4FC101F0D794}"/>
              </pc2:cmMkLst>
            </pc226:cmChg>
            <pc226:cmChg xmlns:pc226="http://schemas.microsoft.com/office/powerpoint/2022/06/main/command" chg="add">
              <pc226:chgData name="Austin Brown" userId="S::abrow708@kennesaw.edu::d8b05632-241e-4668-8a3b-399d6a035ee9" providerId="AD" clId="Web-{1375441B-502C-49DA-81CB-E0DAE66AE6EA}" dt="2024-03-27T14:10:15.327" v="3"/>
              <pc2:cmMkLst xmlns:pc2="http://schemas.microsoft.com/office/powerpoint/2019/9/main/command">
                <pc:docMk/>
                <pc:sldMk cId="0" sldId="256"/>
                <pc2:cmMk id="{B57ED525-DE56-4A46-A8FD-2B13DACD5759}"/>
              </pc2:cmMkLst>
            </pc226:cmChg>
            <pc226:cmChg xmlns:pc226="http://schemas.microsoft.com/office/powerpoint/2022/06/main/command" chg="add">
              <pc226:chgData name="Austin Brown" userId="S::abrow708@kennesaw.edu::d8b05632-241e-4668-8a3b-399d6a035ee9" providerId="AD" clId="Web-{1375441B-502C-49DA-81CB-E0DAE66AE6EA}" dt="2024-03-27T14:08:05.275" v="2"/>
              <pc2:cmMkLst xmlns:pc2="http://schemas.microsoft.com/office/powerpoint/2019/9/main/command">
                <pc:docMk/>
                <pc:sldMk cId="0" sldId="256"/>
                <pc2:cmMk id="{03805566-BA29-4D94-A22E-274B065C5004}"/>
              </pc2:cmMkLst>
            </pc226:cmChg>
            <pc226:cmChg xmlns:pc226="http://schemas.microsoft.com/office/powerpoint/2022/06/main/command" chg="add">
              <pc226:chgData name="Austin Brown" userId="S::abrow708@kennesaw.edu::d8b05632-241e-4668-8a3b-399d6a035ee9" providerId="AD" clId="Web-{1375441B-502C-49DA-81CB-E0DAE66AE6EA}" dt="2024-03-27T14:11:58.550" v="4"/>
              <pc2:cmMkLst xmlns:pc2="http://schemas.microsoft.com/office/powerpoint/2019/9/main/command">
                <pc:docMk/>
                <pc:sldMk cId="0" sldId="256"/>
                <pc2:cmMk id="{DFC74B88-AACF-4EB9-AD27-F884A58733D9}"/>
              </pc2:cmMkLst>
            </pc226:cmChg>
            <pc226:cmChg xmlns:pc226="http://schemas.microsoft.com/office/powerpoint/2022/06/main/command" chg="add">
              <pc226:chgData name="Austin Brown" userId="S::abrow708@kennesaw.edu::d8b05632-241e-4668-8a3b-399d6a035ee9" providerId="AD" clId="Web-{1375441B-502C-49DA-81CB-E0DAE66AE6EA}" dt="2024-03-27T14:12:38.849" v="5"/>
              <pc2:cmMkLst xmlns:pc2="http://schemas.microsoft.com/office/powerpoint/2019/9/main/command">
                <pc:docMk/>
                <pc:sldMk cId="0" sldId="256"/>
                <pc2:cmMk id="{2EBD2FF6-B880-4A0E-BD43-634EAAB3EE1A}"/>
              </pc2:cmMkLst>
            </pc226:cmChg>
          </p:ext>
        </pc:extLst>
      </pc:sldChg>
    </pc:docChg>
  </pc:docChgLst>
  <pc:docChgLst>
    <pc:chgData name="Nicole Ferguson" userId="8b0da8be-34fe-4553-aa85-96176e5dcc1e" providerId="ADAL" clId="{2798DBD9-48E7-4ADF-95C3-3FC24084CF3C}"/>
    <pc:docChg chg="custSel modSld">
      <pc:chgData name="Nicole Ferguson" userId="8b0da8be-34fe-4553-aa85-96176e5dcc1e" providerId="ADAL" clId="{2798DBD9-48E7-4ADF-95C3-3FC24084CF3C}" dt="2023-02-14T16:59:29.565" v="120" actId="20577"/>
      <pc:docMkLst>
        <pc:docMk/>
      </pc:docMkLst>
      <pc:sldChg chg="modSp mod">
        <pc:chgData name="Nicole Ferguson" userId="8b0da8be-34fe-4553-aa85-96176e5dcc1e" providerId="ADAL" clId="{2798DBD9-48E7-4ADF-95C3-3FC24084CF3C}" dt="2023-02-14T16:59:29.565" v="120" actId="20577"/>
        <pc:sldMkLst>
          <pc:docMk/>
          <pc:sldMk cId="0" sldId="256"/>
        </pc:sldMkLst>
        <pc:spChg chg="mod">
          <ac:chgData name="Nicole Ferguson" userId="8b0da8be-34fe-4553-aa85-96176e5dcc1e" providerId="ADAL" clId="{2798DBD9-48E7-4ADF-95C3-3FC24084CF3C}" dt="2023-02-14T16:59:29.565" v="120" actId="20577"/>
          <ac:spMkLst>
            <pc:docMk/>
            <pc:sldMk cId="0" sldId="256"/>
            <ac:spMk id="1037" creationId="{00000000-0000-0000-0000-000000000000}"/>
          </ac:spMkLst>
        </pc:spChg>
      </pc:sldChg>
    </pc:docChg>
  </pc:docChgLst>
  <pc:docChgLst>
    <pc:chgData name="Faruk Muritala" userId="450d6ce7-f71f-4667-9d80-937cb0162906" providerId="ADAL" clId="{CA480130-29DE-4D38-AB1B-2131CEA82ADB}"/>
    <pc:docChg chg="undo redo custSel modSld">
      <pc:chgData name="Faruk Muritala" userId="450d6ce7-f71f-4667-9d80-937cb0162906" providerId="ADAL" clId="{CA480130-29DE-4D38-AB1B-2131CEA82ADB}" dt="2024-04-09T14:42:21.013" v="3185" actId="14100"/>
      <pc:docMkLst>
        <pc:docMk/>
      </pc:docMkLst>
      <pc:sldChg chg="addSp delSp modSp mod modCm modNotesTx">
        <pc:chgData name="Faruk Muritala" userId="450d6ce7-f71f-4667-9d80-937cb0162906" providerId="ADAL" clId="{CA480130-29DE-4D38-AB1B-2131CEA82ADB}" dt="2024-04-09T14:42:21.013" v="3185" actId="14100"/>
        <pc:sldMkLst>
          <pc:docMk/>
          <pc:sldMk cId="0" sldId="256"/>
        </pc:sldMkLst>
        <pc:spChg chg="add mod">
          <ac:chgData name="Faruk Muritala" userId="450d6ce7-f71f-4667-9d80-937cb0162906" providerId="ADAL" clId="{CA480130-29DE-4D38-AB1B-2131CEA82ADB}" dt="2024-04-02T20:49:48.387" v="1173" actId="1076"/>
          <ac:spMkLst>
            <pc:docMk/>
            <pc:sldMk cId="0" sldId="256"/>
            <ac:spMk id="2" creationId="{A0D78225-1EE3-1AF0-06DF-CEA38A6EEC66}"/>
          </ac:spMkLst>
        </pc:spChg>
        <pc:spChg chg="del mod">
          <ac:chgData name="Faruk Muritala" userId="450d6ce7-f71f-4667-9d80-937cb0162906" providerId="ADAL" clId="{CA480130-29DE-4D38-AB1B-2131CEA82ADB}" dt="2024-04-03T20:02:40.837" v="1266" actId="478"/>
          <ac:spMkLst>
            <pc:docMk/>
            <pc:sldMk cId="0" sldId="256"/>
            <ac:spMk id="3" creationId="{00000000-0000-0000-0000-000000000000}"/>
          </ac:spMkLst>
        </pc:spChg>
        <pc:spChg chg="mod">
          <ac:chgData name="Faruk Muritala" userId="450d6ce7-f71f-4667-9d80-937cb0162906" providerId="ADAL" clId="{CA480130-29DE-4D38-AB1B-2131CEA82ADB}" dt="2024-04-08T20:13:14.699" v="3152" actId="255"/>
          <ac:spMkLst>
            <pc:docMk/>
            <pc:sldMk cId="0" sldId="256"/>
            <ac:spMk id="4" creationId="{9C93F1B8-8C03-61AA-3224-CBE622E8CE45}"/>
          </ac:spMkLst>
        </pc:spChg>
        <pc:spChg chg="add del mod">
          <ac:chgData name="Faruk Muritala" userId="450d6ce7-f71f-4667-9d80-937cb0162906" providerId="ADAL" clId="{CA480130-29DE-4D38-AB1B-2131CEA82ADB}" dt="2024-03-29T23:08:48.989" v="175" actId="478"/>
          <ac:spMkLst>
            <pc:docMk/>
            <pc:sldMk cId="0" sldId="256"/>
            <ac:spMk id="4" creationId="{B6589601-A163-5978-CB79-21BFE126A515}"/>
          </ac:spMkLst>
        </pc:spChg>
        <pc:spChg chg="add mod">
          <ac:chgData name="Faruk Muritala" userId="450d6ce7-f71f-4667-9d80-937cb0162906" providerId="ADAL" clId="{CA480130-29DE-4D38-AB1B-2131CEA82ADB}" dt="2024-04-03T19:04:53.710" v="1242" actId="14100"/>
          <ac:spMkLst>
            <pc:docMk/>
            <pc:sldMk cId="0" sldId="256"/>
            <ac:spMk id="4" creationId="{FE19C61E-88EA-7A31-E08B-039FB346DE5B}"/>
          </ac:spMkLst>
        </pc:spChg>
        <pc:spChg chg="mod">
          <ac:chgData name="Faruk Muritala" userId="450d6ce7-f71f-4667-9d80-937cb0162906" providerId="ADAL" clId="{CA480130-29DE-4D38-AB1B-2131CEA82ADB}" dt="2024-04-08T21:07:15.477" v="3171" actId="1076"/>
          <ac:spMkLst>
            <pc:docMk/>
            <pc:sldMk cId="0" sldId="256"/>
            <ac:spMk id="5" creationId="{B9FA032E-3160-A911-8D82-2A518918300B}"/>
          </ac:spMkLst>
        </pc:spChg>
        <pc:spChg chg="del mod topLvl">
          <ac:chgData name="Faruk Muritala" userId="450d6ce7-f71f-4667-9d80-937cb0162906" providerId="ADAL" clId="{CA480130-29DE-4D38-AB1B-2131CEA82ADB}" dt="2024-04-08T19:23:45.458" v="2936" actId="478"/>
          <ac:spMkLst>
            <pc:docMk/>
            <pc:sldMk cId="0" sldId="256"/>
            <ac:spMk id="8" creationId="{00000000-0000-0000-0000-000000000000}"/>
          </ac:spMkLst>
        </pc:spChg>
        <pc:spChg chg="add">
          <ac:chgData name="Faruk Muritala" userId="450d6ce7-f71f-4667-9d80-937cb0162906" providerId="ADAL" clId="{CA480130-29DE-4D38-AB1B-2131CEA82ADB}" dt="2024-04-03T19:35:14.162" v="1252"/>
          <ac:spMkLst>
            <pc:docMk/>
            <pc:sldMk cId="0" sldId="256"/>
            <ac:spMk id="14" creationId="{8DE8DC99-290B-AC98-6192-2B3F33E76737}"/>
          </ac:spMkLst>
        </pc:spChg>
        <pc:spChg chg="add">
          <ac:chgData name="Faruk Muritala" userId="450d6ce7-f71f-4667-9d80-937cb0162906" providerId="ADAL" clId="{CA480130-29DE-4D38-AB1B-2131CEA82ADB}" dt="2024-03-30T04:58:18.499" v="367"/>
          <ac:spMkLst>
            <pc:docMk/>
            <pc:sldMk cId="0" sldId="256"/>
            <ac:spMk id="15" creationId="{AC7918C3-32AE-4CC0-0AC2-BB26250DA4C5}"/>
          </ac:spMkLst>
        </pc:spChg>
        <pc:spChg chg="add">
          <ac:chgData name="Faruk Muritala" userId="450d6ce7-f71f-4667-9d80-937cb0162906" providerId="ADAL" clId="{CA480130-29DE-4D38-AB1B-2131CEA82ADB}" dt="2024-03-30T04:58:24.651" v="368"/>
          <ac:spMkLst>
            <pc:docMk/>
            <pc:sldMk cId="0" sldId="256"/>
            <ac:spMk id="16" creationId="{2AF9529F-4287-3883-7050-6FF243723458}"/>
          </ac:spMkLst>
        </pc:spChg>
        <pc:spChg chg="add mod">
          <ac:chgData name="Faruk Muritala" userId="450d6ce7-f71f-4667-9d80-937cb0162906" providerId="ADAL" clId="{CA480130-29DE-4D38-AB1B-2131CEA82ADB}" dt="2024-04-08T19:26:52.597" v="2947" actId="1076"/>
          <ac:spMkLst>
            <pc:docMk/>
            <pc:sldMk cId="0" sldId="256"/>
            <ac:spMk id="16" creationId="{555ADD93-38F2-8FD2-0F7B-1DC88D401493}"/>
          </ac:spMkLst>
        </pc:spChg>
        <pc:spChg chg="mod">
          <ac:chgData name="Faruk Muritala" userId="450d6ce7-f71f-4667-9d80-937cb0162906" providerId="ADAL" clId="{CA480130-29DE-4D38-AB1B-2131CEA82ADB}" dt="2024-03-29T23:04:33.543" v="165"/>
          <ac:spMkLst>
            <pc:docMk/>
            <pc:sldMk cId="0" sldId="256"/>
            <ac:spMk id="26" creationId="{00000000-0000-0000-0000-000000000000}"/>
          </ac:spMkLst>
        </pc:spChg>
        <pc:spChg chg="mod">
          <ac:chgData name="Faruk Muritala" userId="450d6ce7-f71f-4667-9d80-937cb0162906" providerId="ADAL" clId="{CA480130-29DE-4D38-AB1B-2131CEA82ADB}" dt="2024-04-07T05:35:20.437" v="2743" actId="14100"/>
          <ac:spMkLst>
            <pc:docMk/>
            <pc:sldMk cId="0" sldId="256"/>
            <ac:spMk id="28" creationId="{00000000-0000-0000-0000-000000000000}"/>
          </ac:spMkLst>
        </pc:spChg>
        <pc:spChg chg="mod">
          <ac:chgData name="Faruk Muritala" userId="450d6ce7-f71f-4667-9d80-937cb0162906" providerId="ADAL" clId="{CA480130-29DE-4D38-AB1B-2131CEA82ADB}" dt="2024-04-07T05:34:50.990" v="2742" actId="14100"/>
          <ac:spMkLst>
            <pc:docMk/>
            <pc:sldMk cId="0" sldId="256"/>
            <ac:spMk id="48" creationId="{00000000-0000-0000-0000-000000000000}"/>
          </ac:spMkLst>
        </pc:spChg>
        <pc:spChg chg="mod">
          <ac:chgData name="Faruk Muritala" userId="450d6ce7-f71f-4667-9d80-937cb0162906" providerId="ADAL" clId="{CA480130-29DE-4D38-AB1B-2131CEA82ADB}" dt="2024-04-08T21:07:59.521" v="3173" actId="1076"/>
          <ac:spMkLst>
            <pc:docMk/>
            <pc:sldMk cId="0" sldId="256"/>
            <ac:spMk id="50" creationId="{00000000-0000-0000-0000-000000000000}"/>
          </ac:spMkLst>
        </pc:spChg>
        <pc:spChg chg="del mod">
          <ac:chgData name="Faruk Muritala" userId="450d6ce7-f71f-4667-9d80-937cb0162906" providerId="ADAL" clId="{CA480130-29DE-4D38-AB1B-2131CEA82ADB}" dt="2024-03-29T23:00:22.583" v="157" actId="478"/>
          <ac:spMkLst>
            <pc:docMk/>
            <pc:sldMk cId="0" sldId="256"/>
            <ac:spMk id="1027" creationId="{00000000-0000-0000-0000-000000000000}"/>
          </ac:spMkLst>
        </pc:spChg>
        <pc:spChg chg="mod">
          <ac:chgData name="Faruk Muritala" userId="450d6ce7-f71f-4667-9d80-937cb0162906" providerId="ADAL" clId="{CA480130-29DE-4D38-AB1B-2131CEA82ADB}" dt="2024-04-08T19:59:17.120" v="3066" actId="14100"/>
          <ac:spMkLst>
            <pc:docMk/>
            <pc:sldMk cId="0" sldId="256"/>
            <ac:spMk id="1030" creationId="{00000000-0000-0000-0000-000000000000}"/>
          </ac:spMkLst>
        </pc:spChg>
        <pc:spChg chg="mod">
          <ac:chgData name="Faruk Muritala" userId="450d6ce7-f71f-4667-9d80-937cb0162906" providerId="ADAL" clId="{CA480130-29DE-4D38-AB1B-2131CEA82ADB}" dt="2024-04-08T21:28:31.558" v="3174" actId="1076"/>
          <ac:spMkLst>
            <pc:docMk/>
            <pc:sldMk cId="0" sldId="256"/>
            <ac:spMk id="1031" creationId="{00000000-0000-0000-0000-000000000000}"/>
          </ac:spMkLst>
        </pc:spChg>
        <pc:spChg chg="mod topLvl">
          <ac:chgData name="Faruk Muritala" userId="450d6ce7-f71f-4667-9d80-937cb0162906" providerId="ADAL" clId="{CA480130-29DE-4D38-AB1B-2131CEA82ADB}" dt="2024-04-08T20:08:30.129" v="3147" actId="1076"/>
          <ac:spMkLst>
            <pc:docMk/>
            <pc:sldMk cId="0" sldId="256"/>
            <ac:spMk id="1032" creationId="{00000000-0000-0000-0000-000000000000}"/>
          </ac:spMkLst>
        </pc:spChg>
        <pc:spChg chg="mod">
          <ac:chgData name="Faruk Muritala" userId="450d6ce7-f71f-4667-9d80-937cb0162906" providerId="ADAL" clId="{CA480130-29DE-4D38-AB1B-2131CEA82ADB}" dt="2024-04-02T20:48:23.368" v="1152" actId="20577"/>
          <ac:spMkLst>
            <pc:docMk/>
            <pc:sldMk cId="0" sldId="256"/>
            <ac:spMk id="1037" creationId="{00000000-0000-0000-0000-000000000000}"/>
          </ac:spMkLst>
        </pc:spChg>
        <pc:grpChg chg="add mod">
          <ac:chgData name="Faruk Muritala" userId="450d6ce7-f71f-4667-9d80-937cb0162906" providerId="ADAL" clId="{CA480130-29DE-4D38-AB1B-2131CEA82ADB}" dt="2024-04-08T19:46:21.115" v="3022"/>
          <ac:grpSpMkLst>
            <pc:docMk/>
            <pc:sldMk cId="0" sldId="256"/>
            <ac:grpSpMk id="3" creationId="{7AB160D2-4201-9398-FF53-9ED1545B8F65}"/>
          </ac:grpSpMkLst>
        </pc:grpChg>
        <pc:grpChg chg="del mod">
          <ac:chgData name="Faruk Muritala" userId="450d6ce7-f71f-4667-9d80-937cb0162906" providerId="ADAL" clId="{CA480130-29DE-4D38-AB1B-2131CEA82ADB}" dt="2024-04-08T19:23:45.458" v="2936" actId="478"/>
          <ac:grpSpMkLst>
            <pc:docMk/>
            <pc:sldMk cId="0" sldId="256"/>
            <ac:grpSpMk id="11" creationId="{00000000-0000-0000-0000-000000000000}"/>
          </ac:grpSpMkLst>
        </pc:grpChg>
        <pc:grpChg chg="mod">
          <ac:chgData name="Faruk Muritala" userId="450d6ce7-f71f-4667-9d80-937cb0162906" providerId="ADAL" clId="{CA480130-29DE-4D38-AB1B-2131CEA82ADB}" dt="2024-04-07T05:31:23.553" v="2732" actId="1076"/>
          <ac:grpSpMkLst>
            <pc:docMk/>
            <pc:sldMk cId="0" sldId="256"/>
            <ac:grpSpMk id="12" creationId="{00000000-0000-0000-0000-000000000000}"/>
          </ac:grpSpMkLst>
        </pc:grpChg>
        <pc:grpChg chg="mod">
          <ac:chgData name="Faruk Muritala" userId="450d6ce7-f71f-4667-9d80-937cb0162906" providerId="ADAL" clId="{CA480130-29DE-4D38-AB1B-2131CEA82ADB}" dt="2024-04-08T20:00:21.532" v="3070" actId="1076"/>
          <ac:grpSpMkLst>
            <pc:docMk/>
            <pc:sldMk cId="0" sldId="256"/>
            <ac:grpSpMk id="13" creationId="{00000000-0000-0000-0000-000000000000}"/>
          </ac:grpSpMkLst>
        </pc:grpChg>
        <pc:grpChg chg="del">
          <ac:chgData name="Faruk Muritala" userId="450d6ce7-f71f-4667-9d80-937cb0162906" providerId="ADAL" clId="{CA480130-29DE-4D38-AB1B-2131CEA82ADB}" dt="2024-03-29T23:07:37.024" v="166" actId="478"/>
          <ac:grpSpMkLst>
            <pc:docMk/>
            <pc:sldMk cId="0" sldId="256"/>
            <ac:grpSpMk id="14" creationId="{00000000-0000-0000-0000-000000000000}"/>
          </ac:grpSpMkLst>
        </pc:grpChg>
        <pc:picChg chg="add mod">
          <ac:chgData name="Faruk Muritala" userId="450d6ce7-f71f-4667-9d80-937cb0162906" providerId="ADAL" clId="{CA480130-29DE-4D38-AB1B-2131CEA82ADB}" dt="2024-04-02T20:50:40.317" v="1232"/>
          <ac:picMkLst>
            <pc:docMk/>
            <pc:sldMk cId="0" sldId="256"/>
            <ac:picMk id="4" creationId="{09A288A1-9F99-3B64-7387-E32C3DFE3409}"/>
          </ac:picMkLst>
        </pc:picChg>
        <pc:picChg chg="add del mod">
          <ac:chgData name="Faruk Muritala" userId="450d6ce7-f71f-4667-9d80-937cb0162906" providerId="ADAL" clId="{CA480130-29DE-4D38-AB1B-2131CEA82ADB}" dt="2024-04-03T20:16:15.059" v="1367" actId="478"/>
          <ac:picMkLst>
            <pc:docMk/>
            <pc:sldMk cId="0" sldId="256"/>
            <ac:picMk id="5" creationId="{BA5B3AB2-61A1-1317-9122-18E6CC4F9733}"/>
          </ac:picMkLst>
        </pc:picChg>
        <pc:picChg chg="add del mod">
          <ac:chgData name="Faruk Muritala" userId="450d6ce7-f71f-4667-9d80-937cb0162906" providerId="ADAL" clId="{CA480130-29DE-4D38-AB1B-2131CEA82ADB}" dt="2024-04-08T18:45:21.535" v="2778" actId="478"/>
          <ac:picMkLst>
            <pc:docMk/>
            <pc:sldMk cId="0" sldId="256"/>
            <ac:picMk id="6" creationId="{883394BB-F05E-898C-7A99-FB5128E7C7C9}"/>
          </ac:picMkLst>
        </pc:picChg>
        <pc:picChg chg="add del mod">
          <ac:chgData name="Faruk Muritala" userId="450d6ce7-f71f-4667-9d80-937cb0162906" providerId="ADAL" clId="{CA480130-29DE-4D38-AB1B-2131CEA82ADB}" dt="2024-04-09T14:42:04.552" v="3182" actId="478"/>
          <ac:picMkLst>
            <pc:docMk/>
            <pc:sldMk cId="0" sldId="256"/>
            <ac:picMk id="6" creationId="{B5A4062E-6CFB-F715-AA8F-BD296F6D4368}"/>
          </ac:picMkLst>
        </pc:picChg>
        <pc:picChg chg="add del mod">
          <ac:chgData name="Faruk Muritala" userId="450d6ce7-f71f-4667-9d80-937cb0162906" providerId="ADAL" clId="{CA480130-29DE-4D38-AB1B-2131CEA82ADB}" dt="2024-04-03T19:35:12.915" v="1251" actId="478"/>
          <ac:picMkLst>
            <pc:docMk/>
            <pc:sldMk cId="0" sldId="256"/>
            <ac:picMk id="7" creationId="{00A2B968-5C18-ECD2-E55C-0ABEFA632B15}"/>
          </ac:picMkLst>
        </pc:picChg>
        <pc:picChg chg="add del mod">
          <ac:chgData name="Faruk Muritala" userId="450d6ce7-f71f-4667-9d80-937cb0162906" providerId="ADAL" clId="{CA480130-29DE-4D38-AB1B-2131CEA82ADB}" dt="2024-03-29T23:16:40.466" v="198" actId="478"/>
          <ac:picMkLst>
            <pc:docMk/>
            <pc:sldMk cId="0" sldId="256"/>
            <ac:picMk id="7" creationId="{7D1963FC-84C6-1854-32FF-C24E6BB21FE4}"/>
          </ac:picMkLst>
        </pc:picChg>
        <pc:picChg chg="add del mod">
          <ac:chgData name="Faruk Muritala" userId="450d6ce7-f71f-4667-9d80-937cb0162906" providerId="ADAL" clId="{CA480130-29DE-4D38-AB1B-2131CEA82ADB}" dt="2024-04-08T18:47:24.628" v="2791" actId="478"/>
          <ac:picMkLst>
            <pc:docMk/>
            <pc:sldMk cId="0" sldId="256"/>
            <ac:picMk id="7" creationId="{A908FE5C-6EC3-C9E2-6C66-33AEA7B5EA34}"/>
          </ac:picMkLst>
        </pc:picChg>
        <pc:picChg chg="add mod">
          <ac:chgData name="Faruk Muritala" userId="450d6ce7-f71f-4667-9d80-937cb0162906" providerId="ADAL" clId="{CA480130-29DE-4D38-AB1B-2131CEA82ADB}" dt="2024-04-08T19:26:42.797" v="2946" actId="14100"/>
          <ac:picMkLst>
            <pc:docMk/>
            <pc:sldMk cId="0" sldId="256"/>
            <ac:picMk id="9" creationId="{51ADD117-94AF-3E08-8D0F-6AE690A2DD09}"/>
          </ac:picMkLst>
        </pc:picChg>
        <pc:picChg chg="mod">
          <ac:chgData name="Faruk Muritala" userId="450d6ce7-f71f-4667-9d80-937cb0162906" providerId="ADAL" clId="{CA480130-29DE-4D38-AB1B-2131CEA82ADB}" dt="2024-04-08T19:25:37.580" v="2941" actId="14100"/>
          <ac:picMkLst>
            <pc:docMk/>
            <pc:sldMk cId="0" sldId="256"/>
            <ac:picMk id="14" creationId="{911616BE-6139-BCC7-FE99-AC340D8229DC}"/>
          </ac:picMkLst>
        </pc:picChg>
        <pc:picChg chg="add mod">
          <ac:chgData name="Faruk Muritala" userId="450d6ce7-f71f-4667-9d80-937cb0162906" providerId="ADAL" clId="{CA480130-29DE-4D38-AB1B-2131CEA82ADB}" dt="2024-04-07T05:35:59.280" v="2746" actId="1076"/>
          <ac:picMkLst>
            <pc:docMk/>
            <pc:sldMk cId="0" sldId="256"/>
            <ac:picMk id="15" creationId="{57FBF748-DED3-89A0-C3A6-80CBD8B253C0}"/>
          </ac:picMkLst>
        </pc:picChg>
        <pc:picChg chg="add mod">
          <ac:chgData name="Faruk Muritala" userId="450d6ce7-f71f-4667-9d80-937cb0162906" providerId="ADAL" clId="{CA480130-29DE-4D38-AB1B-2131CEA82ADB}" dt="2024-04-08T19:26:37.832" v="2945" actId="14100"/>
          <ac:picMkLst>
            <pc:docMk/>
            <pc:sldMk cId="0" sldId="256"/>
            <ac:picMk id="17" creationId="{8D6B02BF-9F0A-ED9D-DBF5-4D652096AB40}"/>
          </ac:picMkLst>
        </pc:picChg>
        <pc:picChg chg="add mod">
          <ac:chgData name="Faruk Muritala" userId="450d6ce7-f71f-4667-9d80-937cb0162906" providerId="ADAL" clId="{CA480130-29DE-4D38-AB1B-2131CEA82ADB}" dt="2024-04-08T19:26:19.389" v="2942" actId="14100"/>
          <ac:picMkLst>
            <pc:docMk/>
            <pc:sldMk cId="0" sldId="256"/>
            <ac:picMk id="18" creationId="{A4353A32-1811-AC6D-02AB-8A05A3453FB3}"/>
          </ac:picMkLst>
        </pc:picChg>
        <pc:picChg chg="add mod">
          <ac:chgData name="Faruk Muritala" userId="450d6ce7-f71f-4667-9d80-937cb0162906" providerId="ADAL" clId="{CA480130-29DE-4D38-AB1B-2131CEA82ADB}" dt="2024-04-08T19:26:26.685" v="2944" actId="14100"/>
          <ac:picMkLst>
            <pc:docMk/>
            <pc:sldMk cId="0" sldId="256"/>
            <ac:picMk id="19" creationId="{C17FA776-F72E-72B1-00BE-FD5DDE7A7599}"/>
          </ac:picMkLst>
        </pc:picChg>
        <pc:picChg chg="add mod">
          <ac:chgData name="Faruk Muritala" userId="450d6ce7-f71f-4667-9d80-937cb0162906" providerId="ADAL" clId="{CA480130-29DE-4D38-AB1B-2131CEA82ADB}" dt="2024-04-09T14:42:21.013" v="3185" actId="14100"/>
          <ac:picMkLst>
            <pc:docMk/>
            <pc:sldMk cId="0" sldId="256"/>
            <ac:picMk id="20" creationId="{D6E9255D-421F-671C-86A2-29D459D34D8A}"/>
          </ac:picMkLst>
        </pc:picChg>
        <pc:picChg chg="add mod">
          <ac:chgData name="Faruk Muritala" userId="450d6ce7-f71f-4667-9d80-937cb0162906" providerId="ADAL" clId="{CA480130-29DE-4D38-AB1B-2131CEA82ADB}" dt="2024-04-08T21:07:00.431" v="3170" actId="14100"/>
          <ac:picMkLst>
            <pc:docMk/>
            <pc:sldMk cId="0" sldId="256"/>
            <ac:picMk id="22" creationId="{8EB51DA0-E1C9-AA60-C2B8-7CB47A8CCD45}"/>
          </ac:picMkLst>
        </pc:picChg>
        <pc:picChg chg="add mod">
          <ac:chgData name="Faruk Muritala" userId="450d6ce7-f71f-4667-9d80-937cb0162906" providerId="ADAL" clId="{CA480130-29DE-4D38-AB1B-2131CEA82ADB}" dt="2024-04-09T14:39:09.769" v="3178" actId="1076"/>
          <ac:picMkLst>
            <pc:docMk/>
            <pc:sldMk cId="0" sldId="256"/>
            <ac:picMk id="1026" creationId="{5A2F42C3-586C-6922-EC19-13B10F105F7E}"/>
          </ac:picMkLst>
        </pc:picChg>
        <pc:extLst>
          <p:ext xmlns:p="http://schemas.openxmlformats.org/presentationml/2006/main" uri="{D6D511B9-2390-475A-947B-AFAB55BFBCF1}">
            <pc226:cmChg xmlns:pc226="http://schemas.microsoft.com/office/powerpoint/2022/06/main/command" chg="mod">
              <pc226:chgData name="Faruk Muritala" userId="450d6ce7-f71f-4667-9d80-937cb0162906" providerId="ADAL" clId="{CA480130-29DE-4D38-AB1B-2131CEA82ADB}" dt="2024-03-29T23:07:37.027" v="167" actId="2056"/>
              <pc2:cmMkLst xmlns:pc2="http://schemas.microsoft.com/office/powerpoint/2019/9/main/command">
                <pc:docMk/>
                <pc:sldMk cId="0" sldId="256"/>
                <pc2:cmMk id="{B57ED525-DE56-4A46-A8FD-2B13DACD5759}"/>
              </pc2:cmMkLst>
            </pc226:cmChg>
            <pc226:cmChg xmlns:pc226="http://schemas.microsoft.com/office/powerpoint/2022/06/main/command" chg="mod">
              <pc226:chgData name="Faruk Muritala" userId="450d6ce7-f71f-4667-9d80-937cb0162906" providerId="ADAL" clId="{CA480130-29DE-4D38-AB1B-2131CEA82ADB}" dt="2024-04-03T20:02:40.864" v="1267" actId="2056"/>
              <pc2:cmMkLst xmlns:pc2="http://schemas.microsoft.com/office/powerpoint/2019/9/main/command">
                <pc:docMk/>
                <pc:sldMk cId="0" sldId="256"/>
                <pc2:cmMk id="{DFC74B88-AACF-4EB9-AD27-F884A58733D9}"/>
              </pc2:cmMkLst>
            </pc226:cmChg>
          </p:ext>
        </pc:extLst>
      </pc:sldChg>
    </pc:docChg>
  </pc:docChgLst>
  <pc:docChgLst>
    <pc:chgData name="Austin Brown" userId="S::abrow708@kennesaw.edu::d8b05632-241e-4668-8a3b-399d6a035ee9" providerId="AD" clId="Web-{AC1A2F12-CED8-41C7-9CAF-BACF920426EF}"/>
    <pc:docChg chg="modSld">
      <pc:chgData name="Austin Brown" userId="S::abrow708@kennesaw.edu::d8b05632-241e-4668-8a3b-399d6a035ee9" providerId="AD" clId="Web-{AC1A2F12-CED8-41C7-9CAF-BACF920426EF}" dt="2024-04-04T19:06:07.198" v="5" actId="1076"/>
      <pc:docMkLst>
        <pc:docMk/>
      </pc:docMkLst>
      <pc:sldChg chg="modSp">
        <pc:chgData name="Austin Brown" userId="S::abrow708@kennesaw.edu::d8b05632-241e-4668-8a3b-399d6a035ee9" providerId="AD" clId="Web-{AC1A2F12-CED8-41C7-9CAF-BACF920426EF}" dt="2024-04-04T19:06:07.198" v="5" actId="1076"/>
        <pc:sldMkLst>
          <pc:docMk/>
          <pc:sldMk cId="0" sldId="256"/>
        </pc:sldMkLst>
        <pc:spChg chg="mod">
          <ac:chgData name="Austin Brown" userId="S::abrow708@kennesaw.edu::d8b05632-241e-4668-8a3b-399d6a035ee9" providerId="AD" clId="Web-{AC1A2F12-CED8-41C7-9CAF-BACF920426EF}" dt="2024-04-04T19:06:07.198" v="5" actId="1076"/>
          <ac:spMkLst>
            <pc:docMk/>
            <pc:sldMk cId="0" sldId="256"/>
            <ac:spMk id="4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7488"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099" name="Rectangle 3"/>
          <p:cNvSpPr>
            <a:spLocks noGrp="1" noChangeArrowheads="1"/>
          </p:cNvSpPr>
          <p:nvPr>
            <p:ph type="dt" sz="quarter" idx="1"/>
          </p:nvPr>
        </p:nvSpPr>
        <p:spPr bwMode="auto">
          <a:xfrm>
            <a:off x="5268913" y="0"/>
            <a:ext cx="4027487"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r" defTabSz="931696">
              <a:lnSpc>
                <a:spcPct val="100000"/>
              </a:lnSpc>
              <a:spcBef>
                <a:spcPct val="0"/>
              </a:spcBef>
              <a:defRPr sz="1200" b="0"/>
            </a:lvl1pPr>
          </a:lstStyle>
          <a:p>
            <a:pPr>
              <a:defRPr/>
            </a:pPr>
            <a:endParaRPr lang="en-US"/>
          </a:p>
        </p:txBody>
      </p:sp>
      <p:sp>
        <p:nvSpPr>
          <p:cNvPr id="4100" name="Rectangle 4"/>
          <p:cNvSpPr>
            <a:spLocks noGrp="1" noChangeArrowheads="1"/>
          </p:cNvSpPr>
          <p:nvPr>
            <p:ph type="ftr" sz="quarter" idx="2"/>
          </p:nvPr>
        </p:nvSpPr>
        <p:spPr bwMode="auto">
          <a:xfrm>
            <a:off x="0" y="6659563"/>
            <a:ext cx="4027488"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101" name="Rectangle 5"/>
          <p:cNvSpPr>
            <a:spLocks noGrp="1" noChangeArrowheads="1"/>
          </p:cNvSpPr>
          <p:nvPr>
            <p:ph type="sldNum" sz="quarter" idx="3"/>
          </p:nvPr>
        </p:nvSpPr>
        <p:spPr bwMode="auto">
          <a:xfrm>
            <a:off x="5268913" y="6659563"/>
            <a:ext cx="4027487"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r" defTabSz="931696">
              <a:lnSpc>
                <a:spcPct val="100000"/>
              </a:lnSpc>
              <a:spcBef>
                <a:spcPct val="0"/>
              </a:spcBef>
              <a:defRPr sz="1200" b="0"/>
            </a:lvl1pPr>
          </a:lstStyle>
          <a:p>
            <a:pPr>
              <a:defRPr/>
            </a:pPr>
            <a:fld id="{51BFBB92-9EAF-4A98-AC69-D6A49C72F0D0}" type="slidenum">
              <a:rPr lang="en-US"/>
              <a:pPr>
                <a:defRPr/>
              </a:pPr>
              <a:t>‹#›</a:t>
            </a:fld>
            <a:endParaRPr lang="en-US"/>
          </a:p>
        </p:txBody>
      </p:sp>
    </p:spTree>
    <p:extLst>
      <p:ext uri="{BB962C8B-B14F-4D97-AF65-F5344CB8AC3E}">
        <p14:creationId xmlns:p14="http://schemas.microsoft.com/office/powerpoint/2010/main" val="3868343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7488" cy="350838"/>
          </a:xfrm>
          <a:prstGeom prst="rect">
            <a:avLst/>
          </a:prstGeom>
        </p:spPr>
        <p:txBody>
          <a:bodyPr vert="horz" lIns="20062" tIns="10031" rIns="20062" bIns="10031" rtlCol="0"/>
          <a:lstStyle>
            <a:lvl1pPr algn="l">
              <a:defRPr sz="300"/>
            </a:lvl1pPr>
          </a:lstStyle>
          <a:p>
            <a:pPr>
              <a:defRPr/>
            </a:pPr>
            <a:endParaRPr lang="en-US"/>
          </a:p>
        </p:txBody>
      </p:sp>
      <p:sp>
        <p:nvSpPr>
          <p:cNvPr id="3" name="Date Placeholder 2"/>
          <p:cNvSpPr>
            <a:spLocks noGrp="1"/>
          </p:cNvSpPr>
          <p:nvPr>
            <p:ph type="dt" idx="1"/>
          </p:nvPr>
        </p:nvSpPr>
        <p:spPr>
          <a:xfrm>
            <a:off x="5265738" y="0"/>
            <a:ext cx="4027487" cy="350838"/>
          </a:xfrm>
          <a:prstGeom prst="rect">
            <a:avLst/>
          </a:prstGeom>
        </p:spPr>
        <p:txBody>
          <a:bodyPr vert="horz" lIns="20062" tIns="10031" rIns="20062" bIns="10031" rtlCol="0"/>
          <a:lstStyle>
            <a:lvl1pPr algn="r">
              <a:defRPr sz="300"/>
            </a:lvl1pPr>
          </a:lstStyle>
          <a:p>
            <a:pPr>
              <a:defRPr/>
            </a:pPr>
            <a:fld id="{5CC69237-968C-4809-BBBD-9304D521757D}" type="datetimeFigureOut">
              <a:rPr lang="en-US"/>
              <a:pPr>
                <a:defRPr/>
              </a:pPr>
              <a:t>4/6/2025</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20062" tIns="10031" rIns="20062" bIns="10031" rtlCol="0" anchor="ctr"/>
          <a:lstStyle/>
          <a:p>
            <a:pPr lvl="0"/>
            <a:endParaRPr lang="en-US" noProof="0"/>
          </a:p>
        </p:txBody>
      </p:sp>
      <p:sp>
        <p:nvSpPr>
          <p:cNvPr id="5" name="Notes Placeholder 4"/>
          <p:cNvSpPr>
            <a:spLocks noGrp="1"/>
          </p:cNvSpPr>
          <p:nvPr>
            <p:ph type="body" sz="quarter" idx="3"/>
          </p:nvPr>
        </p:nvSpPr>
        <p:spPr>
          <a:xfrm>
            <a:off x="930275" y="3328988"/>
            <a:ext cx="7435850" cy="3155950"/>
          </a:xfrm>
          <a:prstGeom prst="rect">
            <a:avLst/>
          </a:prstGeom>
        </p:spPr>
        <p:txBody>
          <a:bodyPr vert="horz" lIns="20062" tIns="10031" rIns="20062" bIns="100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9563"/>
            <a:ext cx="4027488" cy="349250"/>
          </a:xfrm>
          <a:prstGeom prst="rect">
            <a:avLst/>
          </a:prstGeom>
        </p:spPr>
        <p:txBody>
          <a:bodyPr vert="horz" lIns="20062" tIns="10031" rIns="20062" bIns="10031" rtlCol="0" anchor="b"/>
          <a:lstStyle>
            <a:lvl1pPr algn="l">
              <a:defRPr sz="300"/>
            </a:lvl1pPr>
          </a:lstStyle>
          <a:p>
            <a:pPr>
              <a:defRPr/>
            </a:pPr>
            <a:endParaRPr lang="en-US"/>
          </a:p>
        </p:txBody>
      </p:sp>
      <p:sp>
        <p:nvSpPr>
          <p:cNvPr id="7" name="Slide Number Placeholder 6"/>
          <p:cNvSpPr>
            <a:spLocks noGrp="1"/>
          </p:cNvSpPr>
          <p:nvPr>
            <p:ph type="sldNum" sz="quarter" idx="5"/>
          </p:nvPr>
        </p:nvSpPr>
        <p:spPr>
          <a:xfrm>
            <a:off x="5265738" y="6659563"/>
            <a:ext cx="4027487" cy="349250"/>
          </a:xfrm>
          <a:prstGeom prst="rect">
            <a:avLst/>
          </a:prstGeom>
        </p:spPr>
        <p:txBody>
          <a:bodyPr vert="horz" lIns="20062" tIns="10031" rIns="20062" bIns="10031" rtlCol="0" anchor="b"/>
          <a:lstStyle>
            <a:lvl1pPr algn="r">
              <a:defRPr sz="300"/>
            </a:lvl1pPr>
          </a:lstStyle>
          <a:p>
            <a:pPr>
              <a:defRPr/>
            </a:pPr>
            <a:fld id="{B4C89677-0636-4F7D-8E45-6997A3D61870}" type="slidenum">
              <a:rPr lang="en-US"/>
              <a:pPr>
                <a:defRPr/>
              </a:pPr>
              <a:t>‹#›</a:t>
            </a:fld>
            <a:endParaRPr lang="en-US"/>
          </a:p>
        </p:txBody>
      </p:sp>
    </p:spTree>
    <p:extLst>
      <p:ext uri="{BB962C8B-B14F-4D97-AF65-F5344CB8AC3E}">
        <p14:creationId xmlns:p14="http://schemas.microsoft.com/office/powerpoint/2010/main" val="253873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410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5400" b="1">
                <a:solidFill>
                  <a:schemeClr val="tx1"/>
                </a:solidFill>
                <a:latin typeface="Times New Roman" pitchFamily="18" charset="0"/>
              </a:defRPr>
            </a:lvl1pPr>
            <a:lvl2pPr marL="742950" indent="-285750">
              <a:defRPr sz="5400" b="1">
                <a:solidFill>
                  <a:schemeClr val="tx1"/>
                </a:solidFill>
                <a:latin typeface="Times New Roman" pitchFamily="18" charset="0"/>
              </a:defRPr>
            </a:lvl2pPr>
            <a:lvl3pPr marL="1143000" indent="-228600">
              <a:defRPr sz="5400" b="1">
                <a:solidFill>
                  <a:schemeClr val="tx1"/>
                </a:solidFill>
                <a:latin typeface="Times New Roman" pitchFamily="18" charset="0"/>
              </a:defRPr>
            </a:lvl3pPr>
            <a:lvl4pPr marL="1600200" indent="-228600">
              <a:defRPr sz="5400" b="1">
                <a:solidFill>
                  <a:schemeClr val="tx1"/>
                </a:solidFill>
                <a:latin typeface="Times New Roman" pitchFamily="18" charset="0"/>
              </a:defRPr>
            </a:lvl4pPr>
            <a:lvl5pPr marL="2057400" indent="-228600">
              <a:defRPr sz="5400" b="1">
                <a:solidFill>
                  <a:schemeClr val="tx1"/>
                </a:solidFill>
                <a:latin typeface="Times New Roman" pitchFamily="18" charset="0"/>
              </a:defRPr>
            </a:lvl5pPr>
            <a:lvl6pPr marL="2514600" indent="-22860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fld id="{7350F54E-324E-4420-A58C-1451A26E1E91}" type="slidenum">
              <a:rPr lang="en-US" sz="300" smtClean="0"/>
              <a:pPr/>
              <a:t>1</a:t>
            </a:fld>
            <a:endParaRPr lang="en-US" sz="300"/>
          </a:p>
        </p:txBody>
      </p:sp>
    </p:spTree>
    <p:extLst>
      <p:ext uri="{BB962C8B-B14F-4D97-AF65-F5344CB8AC3E}">
        <p14:creationId xmlns:p14="http://schemas.microsoft.com/office/powerpoint/2010/main" val="356588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CE9746-3E67-4984-B2FE-1AF1BA16340E}" type="slidenum">
              <a:rPr lang="en-US"/>
              <a:pPr>
                <a:defRPr/>
              </a:pPr>
              <a:t>‹#›</a:t>
            </a:fld>
            <a:endParaRPr lang="en-US"/>
          </a:p>
        </p:txBody>
      </p:sp>
    </p:spTree>
    <p:extLst>
      <p:ext uri="{BB962C8B-B14F-4D97-AF65-F5344CB8AC3E}">
        <p14:creationId xmlns:p14="http://schemas.microsoft.com/office/powerpoint/2010/main" val="293812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F46AF8-960E-4160-8BB5-686F276EDF71}" type="slidenum">
              <a:rPr lang="en-US"/>
              <a:pPr>
                <a:defRPr/>
              </a:pPr>
              <a:t>‹#›</a:t>
            </a:fld>
            <a:endParaRPr lang="en-US"/>
          </a:p>
        </p:txBody>
      </p:sp>
    </p:spTree>
    <p:extLst>
      <p:ext uri="{BB962C8B-B14F-4D97-AF65-F5344CB8AC3E}">
        <p14:creationId xmlns:p14="http://schemas.microsoft.com/office/powerpoint/2010/main" val="339310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924175"/>
            <a:ext cx="9326563" cy="26336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0888" y="2924175"/>
            <a:ext cx="27830462" cy="26336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589B9D-719E-42D8-8020-085B69862EA7}" type="slidenum">
              <a:rPr lang="en-US"/>
              <a:pPr>
                <a:defRPr/>
              </a:pPr>
              <a:t>‹#›</a:t>
            </a:fld>
            <a:endParaRPr lang="en-US"/>
          </a:p>
        </p:txBody>
      </p:sp>
    </p:spTree>
    <p:extLst>
      <p:ext uri="{BB962C8B-B14F-4D97-AF65-F5344CB8AC3E}">
        <p14:creationId xmlns:p14="http://schemas.microsoft.com/office/powerpoint/2010/main" val="42882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E4A587-5FAF-42E6-BE45-17C25F99A991}" type="slidenum">
              <a:rPr lang="en-US"/>
              <a:pPr>
                <a:defRPr/>
              </a:pPr>
              <a:t>‹#›</a:t>
            </a:fld>
            <a:endParaRPr lang="en-US"/>
          </a:p>
        </p:txBody>
      </p:sp>
    </p:spTree>
    <p:extLst>
      <p:ext uri="{BB962C8B-B14F-4D97-AF65-F5344CB8AC3E}">
        <p14:creationId xmlns:p14="http://schemas.microsoft.com/office/powerpoint/2010/main" val="403699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88EA6C-4A5C-449A-8168-A4D2F9419EE9}" type="slidenum">
              <a:rPr lang="en-US"/>
              <a:pPr>
                <a:defRPr/>
              </a:pPr>
              <a:t>‹#›</a:t>
            </a:fld>
            <a:endParaRPr lang="en-US"/>
          </a:p>
        </p:txBody>
      </p:sp>
    </p:spTree>
    <p:extLst>
      <p:ext uri="{BB962C8B-B14F-4D97-AF65-F5344CB8AC3E}">
        <p14:creationId xmlns:p14="http://schemas.microsoft.com/office/powerpoint/2010/main" val="342339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0888" y="9510713"/>
            <a:ext cx="18578512"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10713"/>
            <a:ext cx="18578513"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B4A3CC-8336-4978-A66C-FB77D18E1F46}" type="slidenum">
              <a:rPr lang="en-US"/>
              <a:pPr>
                <a:defRPr/>
              </a:pPr>
              <a:t>‹#›</a:t>
            </a:fld>
            <a:endParaRPr lang="en-US"/>
          </a:p>
        </p:txBody>
      </p:sp>
    </p:spTree>
    <p:extLst>
      <p:ext uri="{BB962C8B-B14F-4D97-AF65-F5344CB8AC3E}">
        <p14:creationId xmlns:p14="http://schemas.microsoft.com/office/powerpoint/2010/main" val="274549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008A453-5BDB-4A82-A97B-AE3AC9DF93EA}" type="slidenum">
              <a:rPr lang="en-US"/>
              <a:pPr>
                <a:defRPr/>
              </a:pPr>
              <a:t>‹#›</a:t>
            </a:fld>
            <a:endParaRPr lang="en-US"/>
          </a:p>
        </p:txBody>
      </p:sp>
    </p:spTree>
    <p:extLst>
      <p:ext uri="{BB962C8B-B14F-4D97-AF65-F5344CB8AC3E}">
        <p14:creationId xmlns:p14="http://schemas.microsoft.com/office/powerpoint/2010/main" val="21593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AE6625C-FC05-44C9-AD1B-5BE1C448AF41}" type="slidenum">
              <a:rPr lang="en-US"/>
              <a:pPr>
                <a:defRPr/>
              </a:pPr>
              <a:t>‹#›</a:t>
            </a:fld>
            <a:endParaRPr lang="en-US"/>
          </a:p>
        </p:txBody>
      </p:sp>
    </p:spTree>
    <p:extLst>
      <p:ext uri="{BB962C8B-B14F-4D97-AF65-F5344CB8AC3E}">
        <p14:creationId xmlns:p14="http://schemas.microsoft.com/office/powerpoint/2010/main" val="79369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0A2B76-BBD0-4131-9F1A-F9B85BA33A5C}" type="slidenum">
              <a:rPr lang="en-US"/>
              <a:pPr>
                <a:defRPr/>
              </a:pPr>
              <a:t>‹#›</a:t>
            </a:fld>
            <a:endParaRPr lang="en-US"/>
          </a:p>
        </p:txBody>
      </p:sp>
    </p:spTree>
    <p:extLst>
      <p:ext uri="{BB962C8B-B14F-4D97-AF65-F5344CB8AC3E}">
        <p14:creationId xmlns:p14="http://schemas.microsoft.com/office/powerpoint/2010/main" val="269188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80D8EB-A991-429A-9F15-1E5050711380}" type="slidenum">
              <a:rPr lang="en-US"/>
              <a:pPr>
                <a:defRPr/>
              </a:pPr>
              <a:t>‹#›</a:t>
            </a:fld>
            <a:endParaRPr lang="en-US"/>
          </a:p>
        </p:txBody>
      </p:sp>
    </p:spTree>
    <p:extLst>
      <p:ext uri="{BB962C8B-B14F-4D97-AF65-F5344CB8AC3E}">
        <p14:creationId xmlns:p14="http://schemas.microsoft.com/office/powerpoint/2010/main" val="36252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6D1F85-FC8E-4B63-A86C-FC56C2C366AD}" type="slidenum">
              <a:rPr lang="en-US"/>
              <a:pPr>
                <a:defRPr/>
              </a:pPr>
              <a:t>‹#›</a:t>
            </a:fld>
            <a:endParaRPr lang="en-US"/>
          </a:p>
        </p:txBody>
      </p:sp>
    </p:spTree>
    <p:extLst>
      <p:ext uri="{BB962C8B-B14F-4D97-AF65-F5344CB8AC3E}">
        <p14:creationId xmlns:p14="http://schemas.microsoft.com/office/powerpoint/2010/main" val="302411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924175"/>
            <a:ext cx="37309425" cy="548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8884" tIns="219442" rIns="438884" bIns="219442"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0888" y="9510713"/>
            <a:ext cx="37309425" cy="1975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8884" tIns="219442" rIns="438884" bIns="2194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0888"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l">
              <a:lnSpc>
                <a:spcPct val="100000"/>
              </a:lnSpc>
              <a:spcBef>
                <a:spcPct val="0"/>
              </a:spcBef>
              <a:defRPr sz="6700" b="0"/>
            </a:lvl1pPr>
          </a:lstStyle>
          <a:p>
            <a:pPr>
              <a:defRPr/>
            </a:pPr>
            <a:endParaRPr lang="en-US"/>
          </a:p>
        </p:txBody>
      </p:sp>
      <p:sp>
        <p:nvSpPr>
          <p:cNvPr id="1029" name="Rectangle 5"/>
          <p:cNvSpPr>
            <a:spLocks noGrp="1" noChangeArrowheads="1"/>
          </p:cNvSpPr>
          <p:nvPr>
            <p:ph type="ftr" sz="quarter" idx="3"/>
          </p:nvPr>
        </p:nvSpPr>
        <p:spPr bwMode="auto">
          <a:xfrm>
            <a:off x="14997113" y="29994225"/>
            <a:ext cx="13896975"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nSpc>
                <a:spcPct val="100000"/>
              </a:lnSpc>
              <a:spcBef>
                <a:spcPct val="0"/>
              </a:spcBef>
              <a:defRPr sz="6700" b="0"/>
            </a:lvl1pPr>
          </a:lstStyle>
          <a:p>
            <a:pPr>
              <a:defRPr/>
            </a:pPr>
            <a:endParaRPr lang="en-US"/>
          </a:p>
        </p:txBody>
      </p:sp>
      <p:sp>
        <p:nvSpPr>
          <p:cNvPr id="1030" name="Rectangle 6"/>
          <p:cNvSpPr>
            <a:spLocks noGrp="1" noChangeArrowheads="1"/>
          </p:cNvSpPr>
          <p:nvPr>
            <p:ph type="sldNum" sz="quarter" idx="4"/>
          </p:nvPr>
        </p:nvSpPr>
        <p:spPr bwMode="auto">
          <a:xfrm>
            <a:off x="31456313"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r">
              <a:lnSpc>
                <a:spcPct val="100000"/>
              </a:lnSpc>
              <a:spcBef>
                <a:spcPct val="0"/>
              </a:spcBef>
              <a:defRPr sz="6700" b="0"/>
            </a:lvl1pPr>
          </a:lstStyle>
          <a:p>
            <a:pPr>
              <a:defRPr/>
            </a:pPr>
            <a:fld id="{3288BF25-8EA1-41D0-B1F3-3529260375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000">
          <a:solidFill>
            <a:schemeClr val="tx2"/>
          </a:solidFill>
          <a:latin typeface="+mj-lt"/>
          <a:ea typeface="+mj-ea"/>
          <a:cs typeface="+mj-cs"/>
        </a:defRPr>
      </a:lvl1pPr>
      <a:lvl2pPr algn="ctr" defTabSz="4387850" rtl="0" eaLnBrk="0" fontAlgn="base" hangingPunct="0">
        <a:spcBef>
          <a:spcPct val="0"/>
        </a:spcBef>
        <a:spcAft>
          <a:spcPct val="0"/>
        </a:spcAft>
        <a:defRPr sz="21000">
          <a:solidFill>
            <a:schemeClr val="tx2"/>
          </a:solidFill>
          <a:latin typeface="Times New Roman" pitchFamily="18" charset="0"/>
        </a:defRPr>
      </a:lvl2pPr>
      <a:lvl3pPr algn="ctr" defTabSz="4387850" rtl="0" eaLnBrk="0" fontAlgn="base" hangingPunct="0">
        <a:spcBef>
          <a:spcPct val="0"/>
        </a:spcBef>
        <a:spcAft>
          <a:spcPct val="0"/>
        </a:spcAft>
        <a:defRPr sz="21000">
          <a:solidFill>
            <a:schemeClr val="tx2"/>
          </a:solidFill>
          <a:latin typeface="Times New Roman" pitchFamily="18" charset="0"/>
        </a:defRPr>
      </a:lvl3pPr>
      <a:lvl4pPr algn="ctr" defTabSz="4387850" rtl="0" eaLnBrk="0" fontAlgn="base" hangingPunct="0">
        <a:spcBef>
          <a:spcPct val="0"/>
        </a:spcBef>
        <a:spcAft>
          <a:spcPct val="0"/>
        </a:spcAft>
        <a:defRPr sz="21000">
          <a:solidFill>
            <a:schemeClr val="tx2"/>
          </a:solidFill>
          <a:latin typeface="Times New Roman" pitchFamily="18" charset="0"/>
        </a:defRPr>
      </a:lvl4pPr>
      <a:lvl5pPr algn="ctr" defTabSz="4387850" rtl="0" eaLnBrk="0" fontAlgn="base" hangingPunct="0">
        <a:spcBef>
          <a:spcPct val="0"/>
        </a:spcBef>
        <a:spcAft>
          <a:spcPct val="0"/>
        </a:spcAft>
        <a:defRPr sz="21000">
          <a:solidFill>
            <a:schemeClr val="tx2"/>
          </a:solidFill>
          <a:latin typeface="Times New Roman" pitchFamily="18" charset="0"/>
        </a:defRPr>
      </a:lvl5pPr>
      <a:lvl6pPr marL="457200" algn="ctr" defTabSz="4387850" rtl="0" eaLnBrk="0" fontAlgn="base" hangingPunct="0">
        <a:spcBef>
          <a:spcPct val="0"/>
        </a:spcBef>
        <a:spcAft>
          <a:spcPct val="0"/>
        </a:spcAft>
        <a:defRPr sz="21000">
          <a:solidFill>
            <a:schemeClr val="tx2"/>
          </a:solidFill>
          <a:latin typeface="Times New Roman" pitchFamily="18" charset="0"/>
        </a:defRPr>
      </a:lvl6pPr>
      <a:lvl7pPr marL="914400" algn="ctr" defTabSz="4387850" rtl="0" eaLnBrk="0" fontAlgn="base" hangingPunct="0">
        <a:spcBef>
          <a:spcPct val="0"/>
        </a:spcBef>
        <a:spcAft>
          <a:spcPct val="0"/>
        </a:spcAft>
        <a:defRPr sz="21000">
          <a:solidFill>
            <a:schemeClr val="tx2"/>
          </a:solidFill>
          <a:latin typeface="Times New Roman" pitchFamily="18" charset="0"/>
        </a:defRPr>
      </a:lvl7pPr>
      <a:lvl8pPr marL="1371600" algn="ctr" defTabSz="4387850" rtl="0" eaLnBrk="0" fontAlgn="base" hangingPunct="0">
        <a:spcBef>
          <a:spcPct val="0"/>
        </a:spcBef>
        <a:spcAft>
          <a:spcPct val="0"/>
        </a:spcAft>
        <a:defRPr sz="21000">
          <a:solidFill>
            <a:schemeClr val="tx2"/>
          </a:solidFill>
          <a:latin typeface="Times New Roman" pitchFamily="18" charset="0"/>
        </a:defRPr>
      </a:lvl8pPr>
      <a:lvl9pPr marL="1828800" algn="ctr" defTabSz="4387850" rtl="0" eaLnBrk="0" fontAlgn="base" hangingPunct="0">
        <a:spcBef>
          <a:spcPct val="0"/>
        </a:spcBef>
        <a:spcAft>
          <a:spcPct val="0"/>
        </a:spcAft>
        <a:defRPr sz="21000">
          <a:solidFill>
            <a:schemeClr val="tx2"/>
          </a:solidFill>
          <a:latin typeface="Times New Roman" pitchFamily="18" charset="0"/>
        </a:defRPr>
      </a:lvl9pPr>
    </p:titleStyle>
    <p:bodyStyle>
      <a:lvl1pPr marL="1647825" indent="-1647825" algn="l" defTabSz="4387850" rtl="0" eaLnBrk="0" fontAlgn="base" hangingPunct="0">
        <a:spcBef>
          <a:spcPct val="20000"/>
        </a:spcBef>
        <a:spcAft>
          <a:spcPct val="0"/>
        </a:spcAft>
        <a:buChar char="•"/>
        <a:defRPr sz="15300">
          <a:solidFill>
            <a:schemeClr val="tx1"/>
          </a:solidFill>
          <a:latin typeface="+mn-lt"/>
          <a:ea typeface="+mn-ea"/>
          <a:cs typeface="+mn-cs"/>
        </a:defRPr>
      </a:lvl1pPr>
      <a:lvl2pPr marL="3565525" indent="-1370013" algn="l" defTabSz="4387850" rtl="0" eaLnBrk="0" fontAlgn="base" hangingPunct="0">
        <a:spcBef>
          <a:spcPct val="20000"/>
        </a:spcBef>
        <a:spcAft>
          <a:spcPct val="0"/>
        </a:spcAft>
        <a:buChar char="–"/>
        <a:defRPr sz="13300">
          <a:solidFill>
            <a:schemeClr val="tx1"/>
          </a:solidFill>
          <a:latin typeface="+mn-lt"/>
        </a:defRPr>
      </a:lvl2pPr>
      <a:lvl3pPr marL="5486400" indent="-1098550" algn="l" defTabSz="4387850" rtl="0" eaLnBrk="0" fontAlgn="base" hangingPunct="0">
        <a:spcBef>
          <a:spcPct val="20000"/>
        </a:spcBef>
        <a:spcAft>
          <a:spcPct val="0"/>
        </a:spcAft>
        <a:buChar char="•"/>
        <a:defRPr sz="11600">
          <a:solidFill>
            <a:schemeClr val="tx1"/>
          </a:solidFill>
          <a:latin typeface="+mn-lt"/>
        </a:defRPr>
      </a:lvl3pPr>
      <a:lvl4pPr marL="7678738" indent="-1093788" algn="l" defTabSz="4387850" rtl="0" eaLnBrk="0" fontAlgn="base" hangingPunct="0">
        <a:spcBef>
          <a:spcPct val="20000"/>
        </a:spcBef>
        <a:spcAft>
          <a:spcPct val="0"/>
        </a:spcAft>
        <a:buChar char="–"/>
        <a:defRPr sz="9600">
          <a:solidFill>
            <a:schemeClr val="tx1"/>
          </a:solidFill>
          <a:latin typeface="+mn-lt"/>
        </a:defRPr>
      </a:lvl4pPr>
      <a:lvl5pPr marL="9875838" indent="-1098550" algn="l" defTabSz="4387850" rtl="0" eaLnBrk="0" fontAlgn="base" hangingPunct="0">
        <a:spcBef>
          <a:spcPct val="20000"/>
        </a:spcBef>
        <a:spcAft>
          <a:spcPct val="0"/>
        </a:spcAft>
        <a:buChar char="»"/>
        <a:defRPr sz="9600">
          <a:solidFill>
            <a:schemeClr val="tx1"/>
          </a:solidFill>
          <a:latin typeface="+mn-lt"/>
        </a:defRPr>
      </a:lvl5pPr>
      <a:lvl6pPr marL="10333038" indent="-1098550" algn="l" defTabSz="4387850" rtl="0" eaLnBrk="0" fontAlgn="base" hangingPunct="0">
        <a:spcBef>
          <a:spcPct val="20000"/>
        </a:spcBef>
        <a:spcAft>
          <a:spcPct val="0"/>
        </a:spcAft>
        <a:buChar char="»"/>
        <a:defRPr sz="9600">
          <a:solidFill>
            <a:schemeClr val="tx1"/>
          </a:solidFill>
          <a:latin typeface="+mn-lt"/>
        </a:defRPr>
      </a:lvl6pPr>
      <a:lvl7pPr marL="10790238" indent="-1098550" algn="l" defTabSz="4387850" rtl="0" eaLnBrk="0" fontAlgn="base" hangingPunct="0">
        <a:spcBef>
          <a:spcPct val="20000"/>
        </a:spcBef>
        <a:spcAft>
          <a:spcPct val="0"/>
        </a:spcAft>
        <a:buChar char="»"/>
        <a:defRPr sz="9600">
          <a:solidFill>
            <a:schemeClr val="tx1"/>
          </a:solidFill>
          <a:latin typeface="+mn-lt"/>
        </a:defRPr>
      </a:lvl7pPr>
      <a:lvl8pPr marL="11247438" indent="-1098550" algn="l" defTabSz="4387850" rtl="0" eaLnBrk="0" fontAlgn="base" hangingPunct="0">
        <a:spcBef>
          <a:spcPct val="20000"/>
        </a:spcBef>
        <a:spcAft>
          <a:spcPct val="0"/>
        </a:spcAft>
        <a:buChar char="»"/>
        <a:defRPr sz="9600">
          <a:solidFill>
            <a:schemeClr val="tx1"/>
          </a:solidFill>
          <a:latin typeface="+mn-lt"/>
        </a:defRPr>
      </a:lvl8pPr>
      <a:lvl9pPr marL="11704638" indent="-1098550" algn="l" defTabSz="4387850" rtl="0" eaLnBrk="0" fontAlgn="base" hangingPunct="0">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www.jmlr.org/papers/volume16/12-167/12-167.pdf" TargetMode="Externa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https://doi.org/10.1007/s00454-004-1146-2"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www.analyticsvidhya.com/datahack/contest/practice-problem-intel-scene-classification-challe/" TargetMode="External"/><Relationship Id="rId5" Type="http://schemas.openxmlformats.org/officeDocument/2006/relationships/image" Target="../media/image3.png"/><Relationship Id="rId15" Type="http://schemas.openxmlformats.org/officeDocument/2006/relationships/image" Target="../media/image9.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hyperlink" Target="https://arxiv.org/abs/1705.0787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Rectangle 51"/>
          <p:cNvSpPr>
            <a:spLocks noChangeArrowheads="1"/>
          </p:cNvSpPr>
          <p:nvPr/>
        </p:nvSpPr>
        <p:spPr bwMode="auto">
          <a:xfrm>
            <a:off x="2147483647" y="2147483647"/>
            <a:ext cx="2147482688"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spAutoFit/>
          </a:bodyPr>
          <a:lstStyle/>
          <a:p>
            <a:pPr algn="l" defTabSz="2259013">
              <a:lnSpc>
                <a:spcPct val="100000"/>
              </a:lnSpc>
              <a:spcBef>
                <a:spcPct val="0"/>
              </a:spcBef>
            </a:pPr>
            <a:r>
              <a:rPr lang="en-US" sz="7700" b="0"/>
              <a:t> </a:t>
            </a:r>
            <a:endParaRPr lang="en-US" sz="5900" b="0"/>
          </a:p>
        </p:txBody>
      </p:sp>
      <p:sp>
        <p:nvSpPr>
          <p:cNvPr id="1036" name="Text Box 89"/>
          <p:cNvSpPr txBox="1">
            <a:spLocks noChangeArrowheads="1"/>
          </p:cNvSpPr>
          <p:nvPr/>
        </p:nvSpPr>
        <p:spPr bwMode="auto">
          <a:xfrm>
            <a:off x="18619788" y="1143000"/>
            <a:ext cx="6318250" cy="760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endParaRPr lang="en-US"/>
          </a:p>
        </p:txBody>
      </p:sp>
      <p:sp>
        <p:nvSpPr>
          <p:cNvPr id="1037" name="Rectangle 90"/>
          <p:cNvSpPr>
            <a:spLocks noChangeArrowheads="1"/>
          </p:cNvSpPr>
          <p:nvPr/>
        </p:nvSpPr>
        <p:spPr bwMode="auto">
          <a:xfrm>
            <a:off x="9525000" y="275511"/>
            <a:ext cx="25151556" cy="3048000"/>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nchor="ctr">
            <a:noAutofit/>
          </a:bodyPr>
          <a:lstStyle/>
          <a:p>
            <a:pPr defTabSz="2259013">
              <a:lnSpc>
                <a:spcPct val="100000"/>
              </a:lnSpc>
              <a:spcBef>
                <a:spcPts val="0"/>
              </a:spcBef>
            </a:pPr>
            <a:r>
              <a:rPr lang="en-US" sz="7200" b="0" dirty="0"/>
              <a:t>SHAP-Explainable Image-to-Topology Regression</a:t>
            </a:r>
          </a:p>
          <a:p>
            <a:pPr defTabSz="2259013">
              <a:lnSpc>
                <a:spcPct val="100000"/>
              </a:lnSpc>
              <a:spcBef>
                <a:spcPts val="0"/>
              </a:spcBef>
            </a:pPr>
            <a:r>
              <a:rPr lang="en-US" sz="5900" b="0" dirty="0"/>
              <a:t>Charles Fanning</a:t>
            </a:r>
          </a:p>
          <a:p>
            <a:pPr defTabSz="2259013">
              <a:lnSpc>
                <a:spcPct val="100000"/>
              </a:lnSpc>
              <a:spcBef>
                <a:spcPts val="0"/>
              </a:spcBef>
            </a:pPr>
            <a:r>
              <a:rPr lang="en-US" sz="5900" b="0" dirty="0"/>
              <a:t>Supervisor: Dr. Bin Luo</a:t>
            </a:r>
          </a:p>
        </p:txBody>
      </p:sp>
      <p:sp>
        <p:nvSpPr>
          <p:cNvPr id="1039" name="Text Box 729"/>
          <p:cNvSpPr txBox="1">
            <a:spLocks noChangeArrowheads="1"/>
          </p:cNvSpPr>
          <p:nvPr/>
        </p:nvSpPr>
        <p:spPr bwMode="auto">
          <a:xfrm>
            <a:off x="15240000" y="9448800"/>
            <a:ext cx="2327275" cy="760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gn="l"/>
            <a:endParaRPr lang="en-US"/>
          </a:p>
        </p:txBody>
      </p:sp>
      <p:grpSp>
        <p:nvGrpSpPr>
          <p:cNvPr id="13" name="Group 12"/>
          <p:cNvGrpSpPr/>
          <p:nvPr/>
        </p:nvGrpSpPr>
        <p:grpSpPr>
          <a:xfrm>
            <a:off x="15557461" y="3463647"/>
            <a:ext cx="13086632" cy="1225330"/>
            <a:chOff x="41965" y="11938350"/>
            <a:chExt cx="11349615" cy="1225330"/>
          </a:xfrm>
        </p:grpSpPr>
        <p:sp>
          <p:nvSpPr>
            <p:cNvPr id="1031" name="Text Box 15"/>
            <p:cNvSpPr txBox="1">
              <a:spLocks noChangeArrowheads="1"/>
            </p:cNvSpPr>
            <p:nvPr/>
          </p:nvSpPr>
          <p:spPr bwMode="auto">
            <a:xfrm>
              <a:off x="41965" y="11938350"/>
              <a:ext cx="11349615" cy="984726"/>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a:t>METHODS</a:t>
              </a:r>
            </a:p>
          </p:txBody>
        </p:sp>
        <p:sp>
          <p:nvSpPr>
            <p:cNvPr id="28" name="TextBox 27"/>
            <p:cNvSpPr txBox="1"/>
            <p:nvPr/>
          </p:nvSpPr>
          <p:spPr>
            <a:xfrm>
              <a:off x="47307" y="12517349"/>
              <a:ext cx="11283529" cy="646331"/>
            </a:xfrm>
            <a:prstGeom prst="rect">
              <a:avLst/>
            </a:prstGeom>
            <a:noFill/>
          </p:spPr>
          <p:txBody>
            <a:bodyPr wrap="square" rtlCol="0">
              <a:spAutoFit/>
            </a:bodyPr>
            <a:lstStyle/>
            <a:p>
              <a:pPr algn="just">
                <a:lnSpc>
                  <a:spcPct val="100000"/>
                </a:lnSpc>
                <a:spcBef>
                  <a:spcPts val="0"/>
                </a:spcBef>
              </a:pPr>
              <a:endParaRPr lang="en-US" sz="3600" b="0" dirty="0">
                <a:latin typeface="+mn-lt"/>
                <a:cs typeface="Times New Roman"/>
              </a:endParaRPr>
            </a:p>
          </p:txBody>
        </p:sp>
      </p:grpSp>
      <p:grpSp>
        <p:nvGrpSpPr>
          <p:cNvPr id="12" name="Group 11"/>
          <p:cNvGrpSpPr/>
          <p:nvPr/>
        </p:nvGrpSpPr>
        <p:grpSpPr>
          <a:xfrm>
            <a:off x="304799" y="3467220"/>
            <a:ext cx="43120131" cy="1577498"/>
            <a:chOff x="380998" y="3744845"/>
            <a:chExt cx="43120131" cy="1668542"/>
          </a:xfrm>
        </p:grpSpPr>
        <p:sp>
          <p:nvSpPr>
            <p:cNvPr id="48" name="TextBox 47"/>
            <p:cNvSpPr txBox="1"/>
            <p:nvPr/>
          </p:nvSpPr>
          <p:spPr>
            <a:xfrm>
              <a:off x="380999" y="4729754"/>
              <a:ext cx="13175150" cy="683633"/>
            </a:xfrm>
            <a:prstGeom prst="rect">
              <a:avLst/>
            </a:prstGeom>
            <a:noFill/>
          </p:spPr>
          <p:txBody>
            <a:bodyPr wrap="square" lIns="91440" tIns="45720" rIns="91440" bIns="45720" rtlCol="0" anchor="t">
              <a:spAutoFit/>
            </a:bodyPr>
            <a:lstStyle/>
            <a:p>
              <a:pPr algn="just">
                <a:lnSpc>
                  <a:spcPct val="100000"/>
                </a:lnSpc>
                <a:spcBef>
                  <a:spcPts val="0"/>
                </a:spcBef>
                <a:spcAft>
                  <a:spcPts val="0"/>
                </a:spcAft>
              </a:pPr>
              <a:endParaRPr lang="en-US" sz="3600" b="0" dirty="0">
                <a:latin typeface="+mn-lt"/>
                <a:cs typeface="Segoe UI"/>
              </a:endParaRPr>
            </a:p>
          </p:txBody>
        </p:sp>
        <p:grpSp>
          <p:nvGrpSpPr>
            <p:cNvPr id="10" name="Group 9"/>
            <p:cNvGrpSpPr/>
            <p:nvPr/>
          </p:nvGrpSpPr>
          <p:grpSpPr>
            <a:xfrm>
              <a:off x="380998" y="3744845"/>
              <a:ext cx="43120131" cy="1049880"/>
              <a:chOff x="380998" y="3744845"/>
              <a:chExt cx="43120131" cy="1049880"/>
            </a:xfrm>
          </p:grpSpPr>
          <p:sp>
            <p:nvSpPr>
              <p:cNvPr id="1030" name="Text Box 12"/>
              <p:cNvSpPr txBox="1">
                <a:spLocks noChangeArrowheads="1"/>
              </p:cNvSpPr>
              <p:nvPr/>
            </p:nvSpPr>
            <p:spPr bwMode="auto">
              <a:xfrm>
                <a:off x="380998" y="3753167"/>
                <a:ext cx="13248104" cy="1041558"/>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a:t>INTRODUCTION</a:t>
                </a:r>
              </a:p>
            </p:txBody>
          </p:sp>
          <p:sp>
            <p:nvSpPr>
              <p:cNvPr id="26" name="Text Box 18"/>
              <p:cNvSpPr txBox="1">
                <a:spLocks noChangeArrowheads="1"/>
              </p:cNvSpPr>
              <p:nvPr/>
            </p:nvSpPr>
            <p:spPr bwMode="auto">
              <a:xfrm>
                <a:off x="30414497" y="3744845"/>
                <a:ext cx="13086632" cy="1009547"/>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RESULTS &amp; DISCUSSION</a:t>
                </a:r>
              </a:p>
            </p:txBody>
          </p:sp>
        </p:grpSp>
      </p:grpSp>
      <p:pic>
        <p:nvPicPr>
          <p:cNvPr id="29" name="Picture 26"/>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381001" y="385593"/>
            <a:ext cx="8833643" cy="2814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Python Logo Marques Et Logos Histoire Et Signification Png Images And ...">
            <a:extLst>
              <a:ext uri="{FF2B5EF4-FFF2-40B4-BE49-F238E27FC236}">
                <a16:creationId xmlns:a16="http://schemas.microsoft.com/office/drawing/2014/main" id="{E49A025C-63F5-BD2F-553B-94CF1611225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68303" y="157430"/>
            <a:ext cx="5418666" cy="304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5E770C6-274A-FA12-E938-992AE8ECF7A2}"/>
              </a:ext>
            </a:extLst>
          </p:cNvPr>
          <p:cNvSpPr txBox="1"/>
          <p:nvPr/>
        </p:nvSpPr>
        <p:spPr>
          <a:xfrm>
            <a:off x="302023" y="13686114"/>
            <a:ext cx="13248103" cy="748666"/>
          </a:xfrm>
          <a:prstGeom prst="rect">
            <a:avLst/>
          </a:prstGeom>
          <a:noFill/>
        </p:spPr>
        <p:txBody>
          <a:bodyPr wrap="square" rtlCol="0">
            <a:spAutoFit/>
          </a:bodyPr>
          <a:lstStyle/>
          <a:p>
            <a:pPr algn="l"/>
            <a:r>
              <a:rPr lang="en-US" sz="3200" b="1" dirty="0"/>
              <a:t>Figure 1.</a:t>
            </a:r>
            <a:r>
              <a:rPr lang="en-US" sz="3200" dirty="0"/>
              <a:t> </a:t>
            </a:r>
            <a:r>
              <a:rPr lang="en-US" sz="3200" b="0" i="1" dirty="0"/>
              <a:t>Samples from the Intel Scene Classification dataset, each from one of the six scene categories: Buildings, Forest, Glacier, Mountain, Sea, and Street.</a:t>
            </a:r>
            <a:endParaRPr lang="en-US" sz="3200" b="0" dirty="0"/>
          </a:p>
        </p:txBody>
      </p:sp>
      <p:sp>
        <p:nvSpPr>
          <p:cNvPr id="11" name="TextBox 10">
            <a:extLst>
              <a:ext uri="{FF2B5EF4-FFF2-40B4-BE49-F238E27FC236}">
                <a16:creationId xmlns:a16="http://schemas.microsoft.com/office/drawing/2014/main" id="{CDC5ABDB-DDEC-F310-A654-98B0C01512DB}"/>
              </a:ext>
            </a:extLst>
          </p:cNvPr>
          <p:cNvSpPr txBox="1"/>
          <p:nvPr/>
        </p:nvSpPr>
        <p:spPr>
          <a:xfrm>
            <a:off x="15557457" y="13194520"/>
            <a:ext cx="13086633" cy="1388842"/>
          </a:xfrm>
          <a:prstGeom prst="rect">
            <a:avLst/>
          </a:prstGeom>
          <a:noFill/>
        </p:spPr>
        <p:txBody>
          <a:bodyPr wrap="square" rtlCol="0">
            <a:spAutoFit/>
          </a:bodyPr>
          <a:lstStyle/>
          <a:p>
            <a:pPr algn="l"/>
            <a:r>
              <a:rPr lang="en-US" sz="3200" dirty="0"/>
              <a:t>Figure 3. </a:t>
            </a:r>
            <a:r>
              <a:rPr lang="en-US" sz="3200" b="0" i="1" dirty="0"/>
              <a:t>Persistence diagrams for one representative image from each class in the Intel Scene Classification dataset. Each point represents the birth and death times of a topological feature, plotted on the horizontal and vertical axes, respectively.</a:t>
            </a:r>
          </a:p>
        </p:txBody>
      </p:sp>
      <p:sp>
        <p:nvSpPr>
          <p:cNvPr id="15" name="TextBox 14">
            <a:extLst>
              <a:ext uri="{FF2B5EF4-FFF2-40B4-BE49-F238E27FC236}">
                <a16:creationId xmlns:a16="http://schemas.microsoft.com/office/drawing/2014/main" id="{642764F1-23A3-562F-631B-CA54F1994416}"/>
              </a:ext>
            </a:extLst>
          </p:cNvPr>
          <p:cNvSpPr txBox="1"/>
          <p:nvPr/>
        </p:nvSpPr>
        <p:spPr>
          <a:xfrm>
            <a:off x="15239996" y="22747288"/>
            <a:ext cx="13404093" cy="1068754"/>
          </a:xfrm>
          <a:prstGeom prst="rect">
            <a:avLst/>
          </a:prstGeom>
          <a:noFill/>
        </p:spPr>
        <p:txBody>
          <a:bodyPr wrap="square">
            <a:spAutoFit/>
          </a:bodyPr>
          <a:lstStyle/>
          <a:p>
            <a:pPr algn="l"/>
            <a:r>
              <a:rPr lang="en-US" sz="3200" b="1" dirty="0"/>
              <a:t>Figure 4.</a:t>
            </a:r>
            <a:r>
              <a:rPr lang="en-US" sz="3200" dirty="0"/>
              <a:t> </a:t>
            </a:r>
            <a:r>
              <a:rPr lang="en-US" sz="3200" b="0" i="1" dirty="0"/>
              <a:t>Persistence landscapes for representative images from each class in the Intel Scene Classification dataset. Each plot shows the first three landscape functions.</a:t>
            </a:r>
          </a:p>
        </p:txBody>
      </p:sp>
      <p:sp>
        <p:nvSpPr>
          <p:cNvPr id="20" name="TextBox 19">
            <a:extLst>
              <a:ext uri="{FF2B5EF4-FFF2-40B4-BE49-F238E27FC236}">
                <a16:creationId xmlns:a16="http://schemas.microsoft.com/office/drawing/2014/main" id="{454B8EC0-FB3B-101A-75C1-CACA0C0DE7FA}"/>
              </a:ext>
            </a:extLst>
          </p:cNvPr>
          <p:cNvSpPr txBox="1"/>
          <p:nvPr/>
        </p:nvSpPr>
        <p:spPr>
          <a:xfrm>
            <a:off x="30505934" y="13194520"/>
            <a:ext cx="13086633" cy="1388842"/>
          </a:xfrm>
          <a:prstGeom prst="rect">
            <a:avLst/>
          </a:prstGeom>
          <a:noFill/>
        </p:spPr>
        <p:txBody>
          <a:bodyPr wrap="square" rtlCol="0">
            <a:spAutoFit/>
          </a:bodyPr>
          <a:lstStyle/>
          <a:p>
            <a:pPr algn="l"/>
            <a:r>
              <a:rPr lang="en-US" sz="3200" b="1" dirty="0"/>
              <a:t>Figure 6.</a:t>
            </a:r>
            <a:r>
              <a:rPr lang="en-US" sz="3200" dirty="0"/>
              <a:t> </a:t>
            </a:r>
            <a:r>
              <a:rPr lang="en-US" sz="3200" b="0" dirty="0"/>
              <a:t>Combined overlay of SHAP (blue) and topological (red) dot positions for each scene category. Pixels with SHAP values above a threshold are marked in blue. Pixels with 1-dimensional topological features with persistence values above a certain threshold are marked in red.</a:t>
            </a:r>
            <a:endParaRPr lang="en-US" sz="3200" b="0" dirty="0">
              <a:highlight>
                <a:srgbClr val="FFFF00"/>
              </a:highlight>
            </a:endParaRPr>
          </a:p>
        </p:txBody>
      </p:sp>
      <p:sp>
        <p:nvSpPr>
          <p:cNvPr id="4" name="TextBox 3">
            <a:extLst>
              <a:ext uri="{FF2B5EF4-FFF2-40B4-BE49-F238E27FC236}">
                <a16:creationId xmlns:a16="http://schemas.microsoft.com/office/drawing/2014/main" id="{CAF1555F-D018-449A-56C3-D9435BD98C61}"/>
              </a:ext>
            </a:extLst>
          </p:cNvPr>
          <p:cNvSpPr txBox="1"/>
          <p:nvPr/>
        </p:nvSpPr>
        <p:spPr>
          <a:xfrm>
            <a:off x="15239995" y="30028985"/>
            <a:ext cx="13404093" cy="1388842"/>
          </a:xfrm>
          <a:prstGeom prst="rect">
            <a:avLst/>
          </a:prstGeom>
          <a:noFill/>
        </p:spPr>
        <p:txBody>
          <a:bodyPr wrap="square">
            <a:spAutoFit/>
          </a:bodyPr>
          <a:lstStyle/>
          <a:p>
            <a:pPr algn="l"/>
            <a:r>
              <a:rPr lang="en-US" sz="3200" b="1" dirty="0"/>
              <a:t>Figure 5.</a:t>
            </a:r>
            <a:r>
              <a:rPr lang="en-US" sz="3200" dirty="0"/>
              <a:t> </a:t>
            </a:r>
            <a:r>
              <a:rPr lang="en-US" sz="3200" b="0" i="1" dirty="0"/>
              <a:t>Predicted vs. true persistence landscapes for representative images from each class in the Intel Scene Classification dataset. Each plot shows the first three landscape functions (red, green, and blue, respectively), with the model’s predicted curves (dotted) compared to the ground truth (solid).</a:t>
            </a:r>
          </a:p>
        </p:txBody>
      </p:sp>
      <p:sp>
        <p:nvSpPr>
          <p:cNvPr id="23" name="TextBox 22">
            <a:extLst>
              <a:ext uri="{FF2B5EF4-FFF2-40B4-BE49-F238E27FC236}">
                <a16:creationId xmlns:a16="http://schemas.microsoft.com/office/drawing/2014/main" id="{53D104D6-A2DF-BE17-DFC4-027D7BFAD12A}"/>
              </a:ext>
            </a:extLst>
          </p:cNvPr>
          <p:cNvSpPr txBox="1"/>
          <p:nvPr/>
        </p:nvSpPr>
        <p:spPr>
          <a:xfrm>
            <a:off x="536879800" y="1073417034"/>
            <a:ext cx="1073759600" cy="659732"/>
          </a:xfrm>
          <a:prstGeom prst="rect">
            <a:avLst/>
          </a:prstGeom>
          <a:noFill/>
        </p:spPr>
        <p:txBody>
          <a:bodyPr wrap="square">
            <a:spAutoFit/>
          </a:bodyPr>
          <a:lstStyle/>
          <a:p>
            <a:endParaRPr lang="en-US" dirty="0"/>
          </a:p>
        </p:txBody>
      </p:sp>
      <p:pic>
        <p:nvPicPr>
          <p:cNvPr id="25" name="Picture 4">
            <a:extLst>
              <a:ext uri="{FF2B5EF4-FFF2-40B4-BE49-F238E27FC236}">
                <a16:creationId xmlns:a16="http://schemas.microsoft.com/office/drawing/2014/main" id="{A05BF336-0B66-F841-F17E-CC832BD73E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112" y="4455301"/>
            <a:ext cx="13248103" cy="923545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8">
            <a:extLst>
              <a:ext uri="{FF2B5EF4-FFF2-40B4-BE49-F238E27FC236}">
                <a16:creationId xmlns:a16="http://schemas.microsoft.com/office/drawing/2014/main" id="{9184D761-87FC-0E48-9622-E53AF85123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57457" y="14637001"/>
            <a:ext cx="13010432" cy="798557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475ED5D3-B188-EFE7-69F3-7CE718B6B1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39995" y="23776411"/>
            <a:ext cx="13404093" cy="5928733"/>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D6051992-FD15-66CD-DB55-F006CA6BE2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57460" y="4650706"/>
            <a:ext cx="13086630" cy="84098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642C1BA-F169-C78E-40FA-0C5D1DB915C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338287" y="4398387"/>
            <a:ext cx="13086628" cy="87453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0CCDBB0-AD5C-A205-AB91-FC4C85974E14}"/>
              </a:ext>
            </a:extLst>
          </p:cNvPr>
          <p:cNvSpPr txBox="1"/>
          <p:nvPr/>
        </p:nvSpPr>
        <p:spPr>
          <a:xfrm>
            <a:off x="335112" y="14493971"/>
            <a:ext cx="13175154" cy="596702"/>
          </a:xfrm>
          <a:prstGeom prst="rect">
            <a:avLst/>
          </a:prstGeom>
          <a:noFill/>
        </p:spPr>
        <p:txBody>
          <a:bodyPr wrap="square" numCol="1" rtlCol="0">
            <a:spAutoFit/>
          </a:bodyPr>
          <a:lstStyle/>
          <a:p>
            <a:r>
              <a:rPr lang="en-US" sz="4800" dirty="0"/>
              <a:t>Intel Scene Classification Dataset</a:t>
            </a:r>
          </a:p>
        </p:txBody>
      </p:sp>
      <p:sp>
        <p:nvSpPr>
          <p:cNvPr id="27" name="TextBox 26">
            <a:extLst>
              <a:ext uri="{FF2B5EF4-FFF2-40B4-BE49-F238E27FC236}">
                <a16:creationId xmlns:a16="http://schemas.microsoft.com/office/drawing/2014/main" id="{13C64C2C-8F37-AB85-ACB5-6AE80AA051CB}"/>
              </a:ext>
            </a:extLst>
          </p:cNvPr>
          <p:cNvSpPr txBox="1"/>
          <p:nvPr/>
        </p:nvSpPr>
        <p:spPr>
          <a:xfrm>
            <a:off x="298638" y="15090673"/>
            <a:ext cx="13175154" cy="3887218"/>
          </a:xfrm>
          <a:prstGeom prst="rect">
            <a:avLst/>
          </a:prstGeom>
          <a:noFill/>
        </p:spPr>
        <p:txBody>
          <a:bodyPr wrap="square" numCol="2" rtlCol="0">
            <a:spAutoFit/>
          </a:bodyPr>
          <a:lstStyle/>
          <a:p>
            <a:pPr marL="571500" indent="-571500" algn="l">
              <a:buFont typeface="Arial" panose="020B0604020202020204" pitchFamily="34" charset="0"/>
              <a:buChar char="•"/>
            </a:pPr>
            <a:r>
              <a:rPr lang="en-US" sz="3600" b="0" dirty="0"/>
              <a:t>~25,000 color images of natural and urban scenes</a:t>
            </a:r>
          </a:p>
          <a:p>
            <a:pPr marL="571500" indent="-571500" algn="l">
              <a:buFont typeface="Arial" panose="020B0604020202020204" pitchFamily="34" charset="0"/>
              <a:buChar char="•"/>
            </a:pPr>
            <a:r>
              <a:rPr lang="en-US" sz="3600" b="0" dirty="0"/>
              <a:t>Six categories: Buildings, Forest, Glacier, Mountain, Sea, Street</a:t>
            </a:r>
          </a:p>
          <a:p>
            <a:pPr marL="571500" indent="-571500" algn="l">
              <a:buFont typeface="Arial" panose="020B0604020202020204" pitchFamily="34" charset="0"/>
              <a:buChar char="•"/>
            </a:pPr>
            <a:r>
              <a:rPr lang="en-US" sz="3600" b="0" dirty="0"/>
              <a:t>Most images are 150 × 150 pixels (minor outliers excluded)</a:t>
            </a:r>
          </a:p>
          <a:p>
            <a:pPr marL="571500" indent="-571500" algn="l">
              <a:buFont typeface="Arial" panose="020B0604020202020204" pitchFamily="34" charset="0"/>
              <a:buChar char="•"/>
            </a:pPr>
            <a:endParaRPr lang="en-US" sz="3600" b="0" dirty="0"/>
          </a:p>
          <a:p>
            <a:pPr marL="571500" indent="-571500" algn="l">
              <a:buFont typeface="Arial" panose="020B0604020202020204" pitchFamily="34" charset="0"/>
              <a:buChar char="•"/>
            </a:pPr>
            <a:r>
              <a:rPr lang="en-US" sz="3600" b="0" dirty="0"/>
              <a:t>Originally released for an Analytics Vidhya challenge by Intel</a:t>
            </a:r>
          </a:p>
          <a:p>
            <a:pPr marL="571500" indent="-571500" algn="l">
              <a:buFont typeface="Arial" panose="020B0604020202020204" pitchFamily="34" charset="0"/>
              <a:buChar char="•"/>
            </a:pPr>
            <a:r>
              <a:rPr lang="en-US" sz="3600" b="0" dirty="0"/>
              <a:t>Commonly used for scene classification benchmarks</a:t>
            </a:r>
          </a:p>
          <a:p>
            <a:pPr marL="571500" indent="-571500" algn="l">
              <a:buFont typeface="Arial" panose="020B0604020202020204" pitchFamily="34" charset="0"/>
              <a:buChar char="•"/>
            </a:pPr>
            <a:r>
              <a:rPr lang="en-US" sz="3600" b="0" dirty="0"/>
              <a:t>Pre-split into:</a:t>
            </a:r>
            <a:br>
              <a:rPr lang="en-US" sz="3600" b="0" dirty="0"/>
            </a:br>
            <a:r>
              <a:rPr lang="en-US" sz="3600" b="0" dirty="0"/>
              <a:t>• ~14,000 training</a:t>
            </a:r>
            <a:br>
              <a:rPr lang="en-US" sz="3600" b="0" dirty="0"/>
            </a:br>
            <a:r>
              <a:rPr lang="en-US" sz="3600" b="0" dirty="0"/>
              <a:t>• ~7,000 validation</a:t>
            </a:r>
            <a:br>
              <a:rPr lang="en-US" sz="3600" b="0" dirty="0"/>
            </a:br>
            <a:r>
              <a:rPr lang="en-US" sz="3600" b="0" dirty="0"/>
              <a:t>• ~3,000 test</a:t>
            </a:r>
          </a:p>
        </p:txBody>
      </p:sp>
      <p:sp>
        <p:nvSpPr>
          <p:cNvPr id="31" name="TextBox 30">
            <a:extLst>
              <a:ext uri="{FF2B5EF4-FFF2-40B4-BE49-F238E27FC236}">
                <a16:creationId xmlns:a16="http://schemas.microsoft.com/office/drawing/2014/main" id="{1BB1C96D-1024-C696-0813-397F98CCC4A7}"/>
              </a:ext>
            </a:extLst>
          </p:cNvPr>
          <p:cNvSpPr txBox="1"/>
          <p:nvPr/>
        </p:nvSpPr>
        <p:spPr>
          <a:xfrm>
            <a:off x="298638" y="27801453"/>
            <a:ext cx="13175154" cy="596702"/>
          </a:xfrm>
          <a:prstGeom prst="rect">
            <a:avLst/>
          </a:prstGeom>
          <a:noFill/>
        </p:spPr>
        <p:txBody>
          <a:bodyPr wrap="square" numCol="1" rtlCol="0">
            <a:spAutoFit/>
          </a:bodyPr>
          <a:lstStyle/>
          <a:p>
            <a:r>
              <a:rPr lang="en-US" sz="4800" dirty="0"/>
              <a:t>Motivation</a:t>
            </a:r>
          </a:p>
        </p:txBody>
      </p:sp>
      <p:sp>
        <p:nvSpPr>
          <p:cNvPr id="35" name="TextBox 34">
            <a:extLst>
              <a:ext uri="{FF2B5EF4-FFF2-40B4-BE49-F238E27FC236}">
                <a16:creationId xmlns:a16="http://schemas.microsoft.com/office/drawing/2014/main" id="{71AF758E-AAD3-E09B-EFE5-97CC52B20693}"/>
              </a:ext>
            </a:extLst>
          </p:cNvPr>
          <p:cNvSpPr txBox="1"/>
          <p:nvPr/>
        </p:nvSpPr>
        <p:spPr>
          <a:xfrm>
            <a:off x="335112" y="26998239"/>
            <a:ext cx="13248103" cy="748666"/>
          </a:xfrm>
          <a:prstGeom prst="rect">
            <a:avLst/>
          </a:prstGeom>
          <a:noFill/>
        </p:spPr>
        <p:txBody>
          <a:bodyPr wrap="square" rtlCol="0">
            <a:spAutoFit/>
          </a:bodyPr>
          <a:lstStyle/>
          <a:p>
            <a:pPr algn="l"/>
            <a:r>
              <a:rPr lang="en-US" sz="3200" b="1" dirty="0"/>
              <a:t>Figure 2.</a:t>
            </a:r>
            <a:r>
              <a:rPr lang="en-US" sz="3200" dirty="0"/>
              <a:t> </a:t>
            </a:r>
            <a:r>
              <a:rPr lang="en-US" sz="3200" b="0" i="1" dirty="0"/>
              <a:t>Average pixel-intensity histograms for the Red, Green, and Blue channels across the entire dataset.</a:t>
            </a:r>
            <a:endParaRPr lang="en-US" sz="3200" b="0" dirty="0"/>
          </a:p>
        </p:txBody>
      </p:sp>
      <p:sp>
        <p:nvSpPr>
          <p:cNvPr id="36" name="TextBox 35">
            <a:extLst>
              <a:ext uri="{FF2B5EF4-FFF2-40B4-BE49-F238E27FC236}">
                <a16:creationId xmlns:a16="http://schemas.microsoft.com/office/drawing/2014/main" id="{3B19EF94-0B35-852B-43B8-C7125455C4C6}"/>
              </a:ext>
            </a:extLst>
          </p:cNvPr>
          <p:cNvSpPr txBox="1"/>
          <p:nvPr/>
        </p:nvSpPr>
        <p:spPr>
          <a:xfrm>
            <a:off x="298638" y="28463099"/>
            <a:ext cx="13175154" cy="4348563"/>
          </a:xfrm>
          <a:prstGeom prst="rect">
            <a:avLst/>
          </a:prstGeom>
          <a:noFill/>
        </p:spPr>
        <p:txBody>
          <a:bodyPr wrap="square" numCol="1" rtlCol="0">
            <a:spAutoFit/>
          </a:bodyPr>
          <a:lstStyle/>
          <a:p>
            <a:pPr algn="l">
              <a:buNone/>
            </a:pPr>
            <a:r>
              <a:rPr lang="en-US" sz="3600" b="0" dirty="0"/>
              <a:t>	Previous work has used deep learning models to </a:t>
            </a:r>
            <a:r>
              <a:rPr lang="en-US" sz="3600" dirty="0"/>
              <a:t>predict persistent homology</a:t>
            </a:r>
            <a:r>
              <a:rPr lang="en-US" sz="3600" b="0" dirty="0"/>
              <a:t>–based representations of data. However, we still are not sure whether these models </a:t>
            </a:r>
            <a:r>
              <a:rPr lang="en-US" sz="3600" b="0" i="1" dirty="0"/>
              <a:t>actually learn </a:t>
            </a:r>
            <a:r>
              <a:rPr lang="en-US" sz="3600" b="0" dirty="0"/>
              <a:t>topological structure or are just overfit to the output vectorization. We evaluate this by analyzing which input regions most influence the predicted persistence landscape using </a:t>
            </a:r>
            <a:r>
              <a:rPr lang="en-US" sz="3600" dirty="0"/>
              <a:t>SHAP</a:t>
            </a:r>
            <a:r>
              <a:rPr lang="en-US" sz="3600" b="0" dirty="0"/>
              <a:t>.</a:t>
            </a:r>
          </a:p>
          <a:p>
            <a:pPr algn="l">
              <a:buNone/>
            </a:pPr>
            <a:r>
              <a:rPr lang="en-US" sz="3600" b="0" dirty="0"/>
              <a:t>	We train a </a:t>
            </a:r>
            <a:r>
              <a:rPr lang="en-US" sz="3600" dirty="0"/>
              <a:t>DenseNet‑121 </a:t>
            </a:r>
            <a:r>
              <a:rPr lang="en-US" sz="3600" b="0" dirty="0"/>
              <a:t>model to predict 300-dimensional </a:t>
            </a:r>
            <a:r>
              <a:rPr lang="en-US" sz="3600" dirty="0"/>
              <a:t>persistence landscape </a:t>
            </a:r>
            <a:r>
              <a:rPr lang="en-US" sz="3600" b="0" dirty="0"/>
              <a:t>vectors derived from </a:t>
            </a:r>
            <a:r>
              <a:rPr lang="en-US" sz="3600" dirty="0"/>
              <a:t>cubical filtrations</a:t>
            </a:r>
            <a:r>
              <a:rPr lang="en-US" sz="3600" b="0" dirty="0"/>
              <a:t> on grayscale versions of scene images. We then compare the SHAP attribution maps to the hole locations extracted from persistent homology alone.</a:t>
            </a:r>
          </a:p>
        </p:txBody>
      </p:sp>
      <p:pic>
        <p:nvPicPr>
          <p:cNvPr id="2" name="Picture 2">
            <a:extLst>
              <a:ext uri="{FF2B5EF4-FFF2-40B4-BE49-F238E27FC236}">
                <a16:creationId xmlns:a16="http://schemas.microsoft.com/office/drawing/2014/main" id="{82E322EA-DE96-C62E-5865-0321BB34F45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7428" y="18977891"/>
            <a:ext cx="12030522" cy="80203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03470AF-05F3-71FB-CF8A-56824329020F}"/>
              </a:ext>
            </a:extLst>
          </p:cNvPr>
          <p:cNvSpPr txBox="1"/>
          <p:nvPr/>
        </p:nvSpPr>
        <p:spPr>
          <a:xfrm>
            <a:off x="30505929" y="19801516"/>
            <a:ext cx="13175154" cy="8143448"/>
          </a:xfrm>
          <a:prstGeom prst="rect">
            <a:avLst/>
          </a:prstGeom>
          <a:noFill/>
        </p:spPr>
        <p:txBody>
          <a:bodyPr wrap="square" numCol="1" rtlCol="0">
            <a:spAutoFit/>
          </a:bodyPr>
          <a:lstStyle/>
          <a:p>
            <a:pPr algn="l">
              <a:buNone/>
            </a:pPr>
            <a:r>
              <a:rPr lang="en-US" sz="3600" b="0" dirty="0">
                <a:latin typeface="+mj-lt"/>
              </a:rPr>
              <a:t>	Across all six classes, the overlap between </a:t>
            </a:r>
            <a:r>
              <a:rPr lang="en-US" sz="3600" dirty="0">
                <a:latin typeface="+mj-lt"/>
              </a:rPr>
              <a:t>SHAP</a:t>
            </a:r>
            <a:r>
              <a:rPr lang="en-US" sz="3600" b="0" dirty="0">
                <a:latin typeface="+mj-lt"/>
              </a:rPr>
              <a:t> attribution heatmaps and 1-dimensional topological features was consistently lower than the baseline (Figure 7). The worst performing observation was in the </a:t>
            </a:r>
            <a:r>
              <a:rPr lang="en-US" sz="3600" b="0" i="1" dirty="0">
                <a:latin typeface="+mj-lt"/>
              </a:rPr>
              <a:t>sea</a:t>
            </a:r>
            <a:r>
              <a:rPr lang="en-US" sz="3600" b="0" dirty="0">
                <a:latin typeface="+mj-lt"/>
              </a:rPr>
              <a:t> category, where the </a:t>
            </a:r>
            <a:r>
              <a:rPr lang="en-US" sz="3600" dirty="0">
                <a:latin typeface="+mj-lt"/>
              </a:rPr>
              <a:t>SHAP</a:t>
            </a:r>
            <a:r>
              <a:rPr lang="en-US" sz="3600" b="0" dirty="0">
                <a:latin typeface="+mj-lt"/>
              </a:rPr>
              <a:t>-topology overlap was </a:t>
            </a:r>
            <a:r>
              <a:rPr lang="en-US" sz="3600" b="0" u="sng" dirty="0">
                <a:latin typeface="+mj-lt"/>
              </a:rPr>
              <a:t>2.2 percent lower </a:t>
            </a:r>
            <a:r>
              <a:rPr lang="en-US" sz="3600" b="0" dirty="0">
                <a:latin typeface="+mj-lt"/>
              </a:rPr>
              <a:t>than baseline. The smallest difference was in the forest class, with a difference of </a:t>
            </a:r>
            <a:r>
              <a:rPr lang="en-US" sz="3600" b="0" u="sng" dirty="0">
                <a:latin typeface="+mj-lt"/>
              </a:rPr>
              <a:t>0.14%</a:t>
            </a:r>
            <a:r>
              <a:rPr lang="en-US" sz="3600" b="0" dirty="0">
                <a:latin typeface="+mj-lt"/>
              </a:rPr>
              <a:t>. </a:t>
            </a:r>
          </a:p>
          <a:p>
            <a:pPr algn="l">
              <a:buNone/>
            </a:pPr>
            <a:r>
              <a:rPr lang="en-US" sz="3600" b="0" dirty="0">
                <a:latin typeface="+mj-lt"/>
              </a:rPr>
              <a:t>	Overall, SHAP explanations consistently aligned with 1-dimensional topological features less than random sampling would suggest.</a:t>
            </a:r>
          </a:p>
          <a:p>
            <a:pPr algn="l">
              <a:buNone/>
            </a:pPr>
            <a:r>
              <a:rPr lang="en-US" sz="3600" b="0" dirty="0">
                <a:latin typeface="+mj-lt"/>
              </a:rPr>
              <a:t>	The predicted </a:t>
            </a:r>
            <a:r>
              <a:rPr lang="en-US" sz="3600" dirty="0">
                <a:latin typeface="+mj-lt"/>
              </a:rPr>
              <a:t>persistence landscapes</a:t>
            </a:r>
            <a:r>
              <a:rPr lang="en-US" sz="3600" b="0" dirty="0">
                <a:latin typeface="+mj-lt"/>
              </a:rPr>
              <a:t> from the </a:t>
            </a:r>
            <a:r>
              <a:rPr lang="en-US" sz="3600" dirty="0">
                <a:latin typeface="+mj-lt"/>
              </a:rPr>
              <a:t>DenseNet‑121 </a:t>
            </a:r>
            <a:r>
              <a:rPr lang="en-US" sz="3600" b="0" dirty="0">
                <a:latin typeface="+mj-lt"/>
              </a:rPr>
              <a:t>model are significantly different from those produced by </a:t>
            </a:r>
            <a:r>
              <a:rPr lang="en-US" sz="3600" dirty="0">
                <a:latin typeface="+mj-lt"/>
              </a:rPr>
              <a:t>persistent homology</a:t>
            </a:r>
            <a:r>
              <a:rPr lang="en-US" sz="3600" b="0" dirty="0">
                <a:latin typeface="+mj-lt"/>
              </a:rPr>
              <a:t>. The </a:t>
            </a:r>
            <a:r>
              <a:rPr lang="en-US" sz="3600" dirty="0">
                <a:latin typeface="+mj-lt"/>
              </a:rPr>
              <a:t>persistence landscapes </a:t>
            </a:r>
            <a:r>
              <a:rPr lang="en-US" sz="3600" b="0" dirty="0">
                <a:latin typeface="+mj-lt"/>
              </a:rPr>
              <a:t>generated through persistent homology are </a:t>
            </a:r>
            <a:r>
              <a:rPr lang="en-US" sz="3600" b="0" i="1" dirty="0">
                <a:latin typeface="+mj-lt"/>
              </a:rPr>
              <a:t>rigid</a:t>
            </a:r>
            <a:r>
              <a:rPr lang="en-US" sz="3600" b="0" dirty="0">
                <a:latin typeface="+mj-lt"/>
              </a:rPr>
              <a:t> and exhibit many </a:t>
            </a:r>
            <a:r>
              <a:rPr lang="en-US" sz="3600" b="0" i="1" dirty="0">
                <a:latin typeface="+mj-lt"/>
              </a:rPr>
              <a:t>local minima </a:t>
            </a:r>
            <a:r>
              <a:rPr lang="en-US" sz="3600" b="0" dirty="0">
                <a:latin typeface="+mj-lt"/>
              </a:rPr>
              <a:t>and </a:t>
            </a:r>
            <a:r>
              <a:rPr lang="en-US" sz="3600" b="0" i="1" dirty="0">
                <a:latin typeface="+mj-lt"/>
              </a:rPr>
              <a:t>maxima</a:t>
            </a:r>
            <a:r>
              <a:rPr lang="en-US" sz="3600" b="0" dirty="0">
                <a:latin typeface="+mj-lt"/>
              </a:rPr>
              <a:t>. The predicted ones tend to be smoother and either unimodal or bimodal.	</a:t>
            </a:r>
          </a:p>
          <a:p>
            <a:pPr algn="l"/>
            <a:r>
              <a:rPr lang="en-US" sz="3600" b="0" dirty="0">
                <a:latin typeface="+mj-lt"/>
              </a:rPr>
              <a:t>		There are also significant differences in threshold behaviors between the two approaches. The number of </a:t>
            </a:r>
            <a:r>
              <a:rPr lang="en-US" sz="3600" dirty="0">
                <a:latin typeface="+mj-lt"/>
              </a:rPr>
              <a:t>persistent features</a:t>
            </a:r>
            <a:r>
              <a:rPr lang="en-US" sz="3600" i="0" dirty="0">
                <a:effectLst/>
                <a:latin typeface="+mj-lt"/>
              </a:rPr>
              <a:t> </a:t>
            </a:r>
            <a:r>
              <a:rPr lang="en-US" sz="3600" b="0" i="0" dirty="0">
                <a:effectLst/>
                <a:latin typeface="+mj-lt"/>
              </a:rPr>
              <a:t>— features that contribute significantly to persistent homology — vary independently of each other. That is, the number of persistent features detected via </a:t>
            </a:r>
            <a:r>
              <a:rPr lang="en-US" sz="3600" i="0" dirty="0">
                <a:effectLst/>
                <a:latin typeface="+mj-lt"/>
              </a:rPr>
              <a:t>SHAP</a:t>
            </a:r>
            <a:r>
              <a:rPr lang="en-US" sz="3600" b="0" i="0" dirty="0">
                <a:effectLst/>
                <a:latin typeface="+mj-lt"/>
              </a:rPr>
              <a:t> is not determined or even dependent on the number of persistent features determined by persistent homology</a:t>
            </a:r>
            <a:r>
              <a:rPr lang="en-US" sz="3600" b="0" i="0" dirty="0">
                <a:solidFill>
                  <a:srgbClr val="0F3850"/>
                </a:solidFill>
                <a:effectLst/>
                <a:latin typeface="+mj-lt"/>
              </a:rPr>
              <a:t>.</a:t>
            </a:r>
            <a:r>
              <a:rPr lang="en-US" sz="3600" b="0" dirty="0">
                <a:latin typeface="+mj-lt"/>
              </a:rPr>
              <a:t> 	</a:t>
            </a:r>
          </a:p>
        </p:txBody>
      </p:sp>
      <p:sp>
        <p:nvSpPr>
          <p:cNvPr id="7" name="TextBox 6">
            <a:extLst>
              <a:ext uri="{FF2B5EF4-FFF2-40B4-BE49-F238E27FC236}">
                <a16:creationId xmlns:a16="http://schemas.microsoft.com/office/drawing/2014/main" id="{D70D81E1-4619-0502-65F5-FD19556D41D4}"/>
              </a:ext>
            </a:extLst>
          </p:cNvPr>
          <p:cNvSpPr txBox="1"/>
          <p:nvPr/>
        </p:nvSpPr>
        <p:spPr>
          <a:xfrm>
            <a:off x="30461673" y="19204814"/>
            <a:ext cx="13175154" cy="596702"/>
          </a:xfrm>
          <a:prstGeom prst="rect">
            <a:avLst/>
          </a:prstGeom>
          <a:noFill/>
        </p:spPr>
        <p:txBody>
          <a:bodyPr wrap="square" numCol="1" rtlCol="0">
            <a:spAutoFit/>
          </a:bodyPr>
          <a:lstStyle/>
          <a:p>
            <a:r>
              <a:rPr lang="en-US" sz="4800" dirty="0"/>
              <a:t>Discussion</a:t>
            </a:r>
          </a:p>
        </p:txBody>
      </p:sp>
      <p:sp>
        <p:nvSpPr>
          <p:cNvPr id="8" name="Text Box 18">
            <a:extLst>
              <a:ext uri="{FF2B5EF4-FFF2-40B4-BE49-F238E27FC236}">
                <a16:creationId xmlns:a16="http://schemas.microsoft.com/office/drawing/2014/main" id="{7903C14F-627A-7DEF-A5B6-320C41215060}"/>
              </a:ext>
            </a:extLst>
          </p:cNvPr>
          <p:cNvSpPr txBox="1">
            <a:spLocks noChangeArrowheads="1"/>
          </p:cNvSpPr>
          <p:nvPr/>
        </p:nvSpPr>
        <p:spPr bwMode="auto">
          <a:xfrm>
            <a:off x="30505934" y="28042782"/>
            <a:ext cx="13086632" cy="954461"/>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Sources</a:t>
            </a:r>
          </a:p>
        </p:txBody>
      </p:sp>
      <p:sp>
        <p:nvSpPr>
          <p:cNvPr id="3" name="TextBox 2">
            <a:extLst>
              <a:ext uri="{FF2B5EF4-FFF2-40B4-BE49-F238E27FC236}">
                <a16:creationId xmlns:a16="http://schemas.microsoft.com/office/drawing/2014/main" id="{E27A37AD-9322-6653-A5E1-8075760F8954}"/>
              </a:ext>
            </a:extLst>
          </p:cNvPr>
          <p:cNvSpPr txBox="1"/>
          <p:nvPr/>
        </p:nvSpPr>
        <p:spPr>
          <a:xfrm>
            <a:off x="30505930" y="28992998"/>
            <a:ext cx="13050158" cy="2819041"/>
          </a:xfrm>
          <a:prstGeom prst="rect">
            <a:avLst/>
          </a:prstGeom>
          <a:noFill/>
        </p:spPr>
        <p:txBody>
          <a:bodyPr wrap="square" rtlCol="0">
            <a:spAutoFit/>
          </a:bodyPr>
          <a:lstStyle/>
          <a:p>
            <a:pPr algn="l"/>
            <a:r>
              <a:rPr lang="en-US" sz="2400" dirty="0"/>
              <a:t>[1] </a:t>
            </a:r>
            <a:r>
              <a:rPr lang="en-US" sz="2400" b="0" dirty="0"/>
              <a:t>Analytics Vidhya. (n.d.). </a:t>
            </a:r>
            <a:r>
              <a:rPr lang="en-US" sz="2400" b="0" i="1" dirty="0"/>
              <a:t>Practice problem: Intel Scene Classification Challenge</a:t>
            </a:r>
            <a:r>
              <a:rPr lang="en-US" sz="2400" b="0" dirty="0"/>
              <a:t>. Retrieved from </a:t>
            </a:r>
            <a:r>
              <a:rPr lang="en-US" sz="2400" b="0" dirty="0">
                <a:hlinkClick r:id="rId11">
                  <a:extLst>
                    <a:ext uri="{A12FA001-AC4F-418D-AE19-62706E023703}">
                      <ahyp:hlinkClr xmlns:ahyp="http://schemas.microsoft.com/office/drawing/2018/hyperlinkcolor" val="tx"/>
                    </a:ext>
                  </a:extLst>
                </a:hlinkClick>
              </a:rPr>
              <a:t>https://www.analyticsvidhya.com/datahack/contest/practice-problem-intel-scene-classification-challe/</a:t>
            </a:r>
            <a:endParaRPr lang="en-US" sz="2400" b="0" dirty="0"/>
          </a:p>
          <a:p>
            <a:pPr algn="l"/>
            <a:r>
              <a:rPr lang="en-US" sz="2400" dirty="0"/>
              <a:t>[2] </a:t>
            </a:r>
            <a:r>
              <a:rPr lang="en-US" sz="2400" b="0" dirty="0" err="1"/>
              <a:t>Zomorodian</a:t>
            </a:r>
            <a:r>
              <a:rPr lang="en-US" sz="2400" b="0" dirty="0"/>
              <a:t>, A., &amp; Carlsson, G. E. (2004). Computing persistent homology. </a:t>
            </a:r>
            <a:r>
              <a:rPr lang="en-US" sz="2400" b="0" i="1" dirty="0"/>
              <a:t>Discrete &amp; Computational Geometry</a:t>
            </a:r>
            <a:r>
              <a:rPr lang="en-US" sz="2400" b="0" dirty="0"/>
              <a:t>, 33(2), 249–274. </a:t>
            </a:r>
            <a:r>
              <a:rPr lang="en-US" sz="2400" b="0" dirty="0">
                <a:hlinkClick r:id="rId12">
                  <a:extLst>
                    <a:ext uri="{A12FA001-AC4F-418D-AE19-62706E023703}">
                      <ahyp:hlinkClr xmlns:ahyp="http://schemas.microsoft.com/office/drawing/2018/hyperlinkcolor" val="tx"/>
                    </a:ext>
                  </a:extLst>
                </a:hlinkClick>
              </a:rPr>
              <a:t>https://doi.org/10.1007/s00454-004-1146-2</a:t>
            </a:r>
            <a:endParaRPr lang="en-US" sz="2400" b="0" dirty="0"/>
          </a:p>
          <a:p>
            <a:pPr algn="l"/>
            <a:r>
              <a:rPr lang="en-US" sz="2400" dirty="0"/>
              <a:t>[3] </a:t>
            </a:r>
            <a:r>
              <a:rPr lang="en-US" sz="2400" b="0" dirty="0"/>
              <a:t>Bubenik, P. (2012). Statistical topological data analysis using persistence landscapes. </a:t>
            </a:r>
            <a:r>
              <a:rPr lang="en-US" sz="2400" b="0" i="1" dirty="0"/>
              <a:t>Journal of Machine Learning Research</a:t>
            </a:r>
            <a:r>
              <a:rPr lang="en-US" sz="2400" b="0" dirty="0"/>
              <a:t>, 16, 77-102. Retrieved from </a:t>
            </a:r>
            <a:r>
              <a:rPr lang="en-US" sz="2400" b="0" dirty="0">
                <a:hlinkClick r:id="rId13">
                  <a:extLst>
                    <a:ext uri="{A12FA001-AC4F-418D-AE19-62706E023703}">
                      <ahyp:hlinkClr xmlns:ahyp="http://schemas.microsoft.com/office/drawing/2018/hyperlinkcolor" val="tx"/>
                    </a:ext>
                  </a:extLst>
                </a:hlinkClick>
              </a:rPr>
              <a:t>http://www.jmlr.org/papers/volume16/12-167/12-167.pdf</a:t>
            </a:r>
            <a:endParaRPr lang="en-US" sz="2400" b="0" dirty="0"/>
          </a:p>
          <a:p>
            <a:pPr algn="l"/>
            <a:r>
              <a:rPr lang="en-US" sz="2400" dirty="0"/>
              <a:t>[4] </a:t>
            </a:r>
            <a:r>
              <a:rPr lang="en-US" sz="2400" b="0" dirty="0"/>
              <a:t>Lundberg, S. M., &amp; Lee, S. I. (2017). A unified approach to interpreting model predictions. </a:t>
            </a:r>
            <a:r>
              <a:rPr lang="en-US" sz="2400" b="0" i="1" dirty="0"/>
              <a:t>Advances in Neural Information Processing Systems</a:t>
            </a:r>
            <a:r>
              <a:rPr lang="en-US" sz="2400" b="0" dirty="0"/>
              <a:t>, 30. Retrieved from </a:t>
            </a:r>
            <a:r>
              <a:rPr lang="en-US" sz="2400" b="0" dirty="0">
                <a:hlinkClick r:id="rId14">
                  <a:extLst>
                    <a:ext uri="{A12FA001-AC4F-418D-AE19-62706E023703}">
                      <ahyp:hlinkClr xmlns:ahyp="http://schemas.microsoft.com/office/drawing/2018/hyperlinkcolor" val="tx"/>
                    </a:ext>
                  </a:extLst>
                </a:hlinkClick>
              </a:rPr>
              <a:t>https://arxiv.org/abs/1705.07874</a:t>
            </a:r>
            <a:endParaRPr lang="en-US" sz="2400" b="0" dirty="0"/>
          </a:p>
        </p:txBody>
      </p:sp>
      <p:pic>
        <p:nvPicPr>
          <p:cNvPr id="16" name="Picture 2">
            <a:extLst>
              <a:ext uri="{FF2B5EF4-FFF2-40B4-BE49-F238E27FC236}">
                <a16:creationId xmlns:a16="http://schemas.microsoft.com/office/drawing/2014/main" id="{6C5FC7B0-8835-308E-014B-11CD306D872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505929" y="13194520"/>
            <a:ext cx="12918986" cy="623378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CFB2821F-6B2A-76EB-4762-4C5B2F5F26ED}"/>
              </a:ext>
            </a:extLst>
          </p:cNvPr>
          <p:cNvSpPr txBox="1"/>
          <p:nvPr/>
        </p:nvSpPr>
        <p:spPr>
          <a:xfrm>
            <a:off x="30487692" y="18080997"/>
            <a:ext cx="13086633" cy="1068754"/>
          </a:xfrm>
          <a:prstGeom prst="rect">
            <a:avLst/>
          </a:prstGeom>
          <a:noFill/>
        </p:spPr>
        <p:txBody>
          <a:bodyPr wrap="square" rtlCol="0">
            <a:spAutoFit/>
          </a:bodyPr>
          <a:lstStyle/>
          <a:p>
            <a:pPr algn="l"/>
            <a:r>
              <a:rPr lang="en-US" sz="3200" b="1" dirty="0"/>
              <a:t>Figure 7. </a:t>
            </a:r>
            <a:r>
              <a:rPr lang="en-US" sz="3200" b="0" dirty="0"/>
              <a:t>Mean overlap ratio between SHAP explained heatmaps and 1-dimensional topological features across each class. A baseline is given between </a:t>
            </a:r>
            <a:r>
              <a:rPr lang="en-US" sz="3200" b="0" dirty="0" err="1"/>
              <a:t>thresholded</a:t>
            </a:r>
            <a:r>
              <a:rPr lang="en-US" sz="3200" b="0" dirty="0"/>
              <a:t> SHAP-identified pixels against the heatmap baseline.</a:t>
            </a:r>
            <a:endParaRPr lang="en-US" sz="3200" b="0" dirty="0">
              <a:highlight>
                <a:srgbClr val="FFFF00"/>
              </a:highlight>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2581</TotalTime>
  <Words>813</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Stephen J. Kinzey, Ph.D.</dc:creator>
  <cp:lastModifiedBy>Charles Fanning</cp:lastModifiedBy>
  <cp:revision>16</cp:revision>
  <dcterms:created xsi:type="dcterms:W3CDTF">1999-06-15T14:29:13Z</dcterms:created>
  <dcterms:modified xsi:type="dcterms:W3CDTF">2025-04-06T18:25:44Z</dcterms:modified>
</cp:coreProperties>
</file>