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9236075" cy="70104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D137"/>
    <a:srgbClr val="FCC036"/>
    <a:srgbClr val="E1C4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A33678-D2BF-E988-BF53-850183BF65A9}" v="2" dt="2025-04-09T19:37:42.9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0368"/>
        <p:guide pos="13824"/>
      </p:guideLst>
    </p:cSldViewPr>
  </p:slide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iuyuan Zhang" userId="b82fe613-a356-4593-9190-f035082aecfd" providerId="ADAL" clId="{1169F592-1206-4722-82A9-0BA2F391C4B4}"/>
    <pc:docChg chg="undo custSel modSld">
      <pc:chgData name="Qiuyuan Zhang" userId="b82fe613-a356-4593-9190-f035082aecfd" providerId="ADAL" clId="{1169F592-1206-4722-82A9-0BA2F391C4B4}" dt="2025-04-07T16:54:18.434" v="697" actId="1076"/>
      <pc:docMkLst>
        <pc:docMk/>
      </pc:docMkLst>
      <pc:sldChg chg="addSp delSp modSp mod modNotesTx">
        <pc:chgData name="Qiuyuan Zhang" userId="b82fe613-a356-4593-9190-f035082aecfd" providerId="ADAL" clId="{1169F592-1206-4722-82A9-0BA2F391C4B4}" dt="2025-04-07T16:54:18.434" v="697" actId="1076"/>
        <pc:sldMkLst>
          <pc:docMk/>
          <pc:sldMk cId="1860941145" sldId="256"/>
        </pc:sldMkLst>
        <pc:spChg chg="mod">
          <ac:chgData name="Qiuyuan Zhang" userId="b82fe613-a356-4593-9190-f035082aecfd" providerId="ADAL" clId="{1169F592-1206-4722-82A9-0BA2F391C4B4}" dt="2025-04-07T16:47:16.419" v="683" actId="20577"/>
          <ac:spMkLst>
            <pc:docMk/>
            <pc:sldMk cId="1860941145" sldId="256"/>
            <ac:spMk id="9" creationId="{00000000-0000-0000-0000-000000000000}"/>
          </ac:spMkLst>
        </pc:spChg>
        <pc:spChg chg="mod">
          <ac:chgData name="Qiuyuan Zhang" userId="b82fe613-a356-4593-9190-f035082aecfd" providerId="ADAL" clId="{1169F592-1206-4722-82A9-0BA2F391C4B4}" dt="2025-04-07T16:53:06.340" v="686" actId="14100"/>
          <ac:spMkLst>
            <pc:docMk/>
            <pc:sldMk cId="1860941145" sldId="256"/>
            <ac:spMk id="10" creationId="{00000000-0000-0000-0000-000000000000}"/>
          </ac:spMkLst>
        </pc:spChg>
        <pc:spChg chg="mod">
          <ac:chgData name="Qiuyuan Zhang" userId="b82fe613-a356-4593-9190-f035082aecfd" providerId="ADAL" clId="{1169F592-1206-4722-82A9-0BA2F391C4B4}" dt="2025-04-07T16:42:55.554" v="656" actId="14100"/>
          <ac:spMkLst>
            <pc:docMk/>
            <pc:sldMk cId="1860941145" sldId="256"/>
            <ac:spMk id="11" creationId="{00000000-0000-0000-0000-000000000000}"/>
          </ac:spMkLst>
        </pc:spChg>
        <pc:spChg chg="mod">
          <ac:chgData name="Qiuyuan Zhang" userId="b82fe613-a356-4593-9190-f035082aecfd" providerId="ADAL" clId="{1169F592-1206-4722-82A9-0BA2F391C4B4}" dt="2025-04-06T23:27:07.961" v="299" actId="1076"/>
          <ac:spMkLst>
            <pc:docMk/>
            <pc:sldMk cId="1860941145" sldId="256"/>
            <ac:spMk id="14" creationId="{00000000-0000-0000-0000-000000000000}"/>
          </ac:spMkLst>
        </pc:spChg>
        <pc:spChg chg="mod">
          <ac:chgData name="Qiuyuan Zhang" userId="b82fe613-a356-4593-9190-f035082aecfd" providerId="ADAL" clId="{1169F592-1206-4722-82A9-0BA2F391C4B4}" dt="2025-04-07T16:54:18.434" v="697" actId="1076"/>
          <ac:spMkLst>
            <pc:docMk/>
            <pc:sldMk cId="1860941145" sldId="256"/>
            <ac:spMk id="15" creationId="{00000000-0000-0000-0000-000000000000}"/>
          </ac:spMkLst>
        </pc:spChg>
        <pc:spChg chg="mod">
          <ac:chgData name="Qiuyuan Zhang" userId="b82fe613-a356-4593-9190-f035082aecfd" providerId="ADAL" clId="{1169F592-1206-4722-82A9-0BA2F391C4B4}" dt="2025-04-07T00:22:18.104" v="644" actId="14100"/>
          <ac:spMkLst>
            <pc:docMk/>
            <pc:sldMk cId="1860941145" sldId="256"/>
            <ac:spMk id="17" creationId="{00000000-0000-0000-0000-000000000000}"/>
          </ac:spMkLst>
        </pc:spChg>
        <pc:spChg chg="mod">
          <ac:chgData name="Qiuyuan Zhang" userId="b82fe613-a356-4593-9190-f035082aecfd" providerId="ADAL" clId="{1169F592-1206-4722-82A9-0BA2F391C4B4}" dt="2025-04-07T00:37:40.861" v="655" actId="255"/>
          <ac:spMkLst>
            <pc:docMk/>
            <pc:sldMk cId="1860941145" sldId="256"/>
            <ac:spMk id="18" creationId="{00000000-0000-0000-0000-000000000000}"/>
          </ac:spMkLst>
        </pc:spChg>
        <pc:spChg chg="mod">
          <ac:chgData name="Qiuyuan Zhang" userId="b82fe613-a356-4593-9190-f035082aecfd" providerId="ADAL" clId="{1169F592-1206-4722-82A9-0BA2F391C4B4}" dt="2025-04-07T00:23:56.535" v="650" actId="33524"/>
          <ac:spMkLst>
            <pc:docMk/>
            <pc:sldMk cId="1860941145" sldId="256"/>
            <ac:spMk id="21" creationId="{00000000-0000-0000-0000-000000000000}"/>
          </ac:spMkLst>
        </pc:spChg>
        <pc:spChg chg="mod">
          <ac:chgData name="Qiuyuan Zhang" userId="b82fe613-a356-4593-9190-f035082aecfd" providerId="ADAL" clId="{1169F592-1206-4722-82A9-0BA2F391C4B4}" dt="2025-04-07T00:08:51.109" v="601" actId="14100"/>
          <ac:spMkLst>
            <pc:docMk/>
            <pc:sldMk cId="1860941145" sldId="256"/>
            <ac:spMk id="22" creationId="{00000000-0000-0000-0000-000000000000}"/>
          </ac:spMkLst>
        </pc:spChg>
        <pc:spChg chg="mod">
          <ac:chgData name="Qiuyuan Zhang" userId="b82fe613-a356-4593-9190-f035082aecfd" providerId="ADAL" clId="{1169F592-1206-4722-82A9-0BA2F391C4B4}" dt="2025-04-07T00:11:50.945" v="619" actId="115"/>
          <ac:spMkLst>
            <pc:docMk/>
            <pc:sldMk cId="1860941145" sldId="256"/>
            <ac:spMk id="23" creationId="{00000000-0000-0000-0000-000000000000}"/>
          </ac:spMkLst>
        </pc:spChg>
        <pc:spChg chg="mod">
          <ac:chgData name="Qiuyuan Zhang" userId="b82fe613-a356-4593-9190-f035082aecfd" providerId="ADAL" clId="{1169F592-1206-4722-82A9-0BA2F391C4B4}" dt="2025-04-07T16:53:22.510" v="689" actId="14100"/>
          <ac:spMkLst>
            <pc:docMk/>
            <pc:sldMk cId="1860941145" sldId="256"/>
            <ac:spMk id="24" creationId="{00000000-0000-0000-0000-000000000000}"/>
          </ac:spMkLst>
        </pc:spChg>
        <pc:spChg chg="mod">
          <ac:chgData name="Qiuyuan Zhang" userId="b82fe613-a356-4593-9190-f035082aecfd" providerId="ADAL" clId="{1169F592-1206-4722-82A9-0BA2F391C4B4}" dt="2025-04-07T16:53:19.520" v="688" actId="1076"/>
          <ac:spMkLst>
            <pc:docMk/>
            <pc:sldMk cId="1860941145" sldId="256"/>
            <ac:spMk id="25" creationId="{00000000-0000-0000-0000-000000000000}"/>
          </ac:spMkLst>
        </pc:spChg>
        <pc:spChg chg="mod">
          <ac:chgData name="Qiuyuan Zhang" userId="b82fe613-a356-4593-9190-f035082aecfd" providerId="ADAL" clId="{1169F592-1206-4722-82A9-0BA2F391C4B4}" dt="2025-04-07T16:53:25.839" v="690" actId="14100"/>
          <ac:spMkLst>
            <pc:docMk/>
            <pc:sldMk cId="1860941145" sldId="256"/>
            <ac:spMk id="26" creationId="{00000000-0000-0000-0000-000000000000}"/>
          </ac:spMkLst>
        </pc:spChg>
        <pc:spChg chg="mod">
          <ac:chgData name="Qiuyuan Zhang" userId="b82fe613-a356-4593-9190-f035082aecfd" providerId="ADAL" clId="{1169F592-1206-4722-82A9-0BA2F391C4B4}" dt="2025-04-07T16:53:29.908" v="691" actId="1076"/>
          <ac:spMkLst>
            <pc:docMk/>
            <pc:sldMk cId="1860941145" sldId="256"/>
            <ac:spMk id="27" creationId="{00000000-0000-0000-0000-000000000000}"/>
          </ac:spMkLst>
        </pc:spChg>
        <pc:spChg chg="mod">
          <ac:chgData name="Qiuyuan Zhang" userId="b82fe613-a356-4593-9190-f035082aecfd" providerId="ADAL" clId="{1169F592-1206-4722-82A9-0BA2F391C4B4}" dt="2025-04-07T00:22:14.846" v="643" actId="14100"/>
          <ac:spMkLst>
            <pc:docMk/>
            <pc:sldMk cId="1860941145" sldId="256"/>
            <ac:spMk id="28" creationId="{00000000-0000-0000-0000-000000000000}"/>
          </ac:spMkLst>
        </pc:spChg>
        <pc:spChg chg="mod">
          <ac:chgData name="Qiuyuan Zhang" userId="b82fe613-a356-4593-9190-f035082aecfd" providerId="ADAL" clId="{1169F592-1206-4722-82A9-0BA2F391C4B4}" dt="2025-04-07T00:22:11.963" v="642" actId="1076"/>
          <ac:spMkLst>
            <pc:docMk/>
            <pc:sldMk cId="1860941145" sldId="256"/>
            <ac:spMk id="29" creationId="{00000000-0000-0000-0000-000000000000}"/>
          </ac:spMkLst>
        </pc:spChg>
        <pc:spChg chg="mod">
          <ac:chgData name="Qiuyuan Zhang" userId="b82fe613-a356-4593-9190-f035082aecfd" providerId="ADAL" clId="{1169F592-1206-4722-82A9-0BA2F391C4B4}" dt="2025-04-07T00:23:33.605" v="649" actId="255"/>
          <ac:spMkLst>
            <pc:docMk/>
            <pc:sldMk cId="1860941145" sldId="256"/>
            <ac:spMk id="30" creationId="{00000000-0000-0000-0000-000000000000}"/>
          </ac:spMkLst>
        </pc:spChg>
        <pc:picChg chg="add mod">
          <ac:chgData name="Qiuyuan Zhang" userId="b82fe613-a356-4593-9190-f035082aecfd" providerId="ADAL" clId="{1169F592-1206-4722-82A9-0BA2F391C4B4}" dt="2025-04-06T23:29:01.039" v="305" actId="14100"/>
          <ac:picMkLst>
            <pc:docMk/>
            <pc:sldMk cId="1860941145" sldId="256"/>
            <ac:picMk id="3" creationId="{4AD12FB9-9C32-D537-30FF-993A4F8A130E}"/>
          </ac:picMkLst>
        </pc:picChg>
        <pc:picChg chg="add mod">
          <ac:chgData name="Qiuyuan Zhang" userId="b82fe613-a356-4593-9190-f035082aecfd" providerId="ADAL" clId="{1169F592-1206-4722-82A9-0BA2F391C4B4}" dt="2025-04-06T23:34:19.608" v="309" actId="1076"/>
          <ac:picMkLst>
            <pc:docMk/>
            <pc:sldMk cId="1860941145" sldId="256"/>
            <ac:picMk id="7" creationId="{04D8A071-03FC-AC2F-471F-B1A53E582362}"/>
          </ac:picMkLst>
        </pc:picChg>
        <pc:picChg chg="add del mod">
          <ac:chgData name="Qiuyuan Zhang" userId="b82fe613-a356-4593-9190-f035082aecfd" providerId="ADAL" clId="{1169F592-1206-4722-82A9-0BA2F391C4B4}" dt="2025-04-06T23:28:51.850" v="300" actId="478"/>
          <ac:picMkLst>
            <pc:docMk/>
            <pc:sldMk cId="1860941145" sldId="256"/>
            <ac:picMk id="12" creationId="{8D298B4C-3A01-1446-A13C-C4B4D099AF2C}"/>
          </ac:picMkLst>
        </pc:picChg>
        <pc:picChg chg="add del mod">
          <ac:chgData name="Qiuyuan Zhang" userId="b82fe613-a356-4593-9190-f035082aecfd" providerId="ADAL" clId="{1169F592-1206-4722-82A9-0BA2F391C4B4}" dt="2025-04-06T23:28:52.219" v="301" actId="478"/>
          <ac:picMkLst>
            <pc:docMk/>
            <pc:sldMk cId="1860941145" sldId="256"/>
            <ac:picMk id="19" creationId="{EBC7327B-0561-4084-2A75-BCDBE32A00C8}"/>
          </ac:picMkLst>
        </pc:picChg>
        <pc:picChg chg="add mod">
          <ac:chgData name="Qiuyuan Zhang" userId="b82fe613-a356-4593-9190-f035082aecfd" providerId="ADAL" clId="{1169F592-1206-4722-82A9-0BA2F391C4B4}" dt="2025-04-06T23:35:04.045" v="321" actId="14100"/>
          <ac:picMkLst>
            <pc:docMk/>
            <pc:sldMk cId="1860941145" sldId="256"/>
            <ac:picMk id="31" creationId="{748297A0-2B90-6FFA-82A8-DB8AD9035AD6}"/>
          </ac:picMkLst>
        </pc:picChg>
        <pc:picChg chg="add del mod">
          <ac:chgData name="Qiuyuan Zhang" userId="b82fe613-a356-4593-9190-f035082aecfd" providerId="ADAL" clId="{1169F592-1206-4722-82A9-0BA2F391C4B4}" dt="2025-04-06T23:28:52.615" v="302" actId="478"/>
          <ac:picMkLst>
            <pc:docMk/>
            <pc:sldMk cId="1860941145" sldId="256"/>
            <ac:picMk id="32" creationId="{DAAA0D90-60EB-53D2-B789-6C025DCADC63}"/>
          </ac:picMkLst>
        </pc:picChg>
        <pc:picChg chg="add del mod">
          <ac:chgData name="Qiuyuan Zhang" userId="b82fe613-a356-4593-9190-f035082aecfd" providerId="ADAL" clId="{1169F592-1206-4722-82A9-0BA2F391C4B4}" dt="2025-04-06T23:34:25.724" v="314" actId="478"/>
          <ac:picMkLst>
            <pc:docMk/>
            <pc:sldMk cId="1860941145" sldId="256"/>
            <ac:picMk id="34" creationId="{0EA08863-59FB-4C66-6E03-B948B374410C}"/>
          </ac:picMkLst>
        </pc:picChg>
        <pc:picChg chg="add mod">
          <ac:chgData name="Qiuyuan Zhang" userId="b82fe613-a356-4593-9190-f035082aecfd" providerId="ADAL" clId="{1169F592-1206-4722-82A9-0BA2F391C4B4}" dt="2025-04-06T23:35:31.845" v="325" actId="14100"/>
          <ac:picMkLst>
            <pc:docMk/>
            <pc:sldMk cId="1860941145" sldId="256"/>
            <ac:picMk id="35" creationId="{6458D417-D64C-1573-2EBF-321340D2D250}"/>
          </ac:picMkLst>
        </pc:picChg>
        <pc:picChg chg="add mod">
          <ac:chgData name="Qiuyuan Zhang" userId="b82fe613-a356-4593-9190-f035082aecfd" providerId="ADAL" clId="{1169F592-1206-4722-82A9-0BA2F391C4B4}" dt="2025-04-07T16:53:39.002" v="695" actId="14100"/>
          <ac:picMkLst>
            <pc:docMk/>
            <pc:sldMk cId="1860941145" sldId="256"/>
            <ac:picMk id="1026" creationId="{828E273E-56CC-8C9C-0190-F9DDF91E7B9B}"/>
          </ac:picMkLst>
        </pc:picChg>
      </pc:sldChg>
    </pc:docChg>
  </pc:docChgLst>
  <pc:docChgLst>
    <pc:chgData name="Sharanya Dambe Vasudeva" userId="S::sdv1@students.kennesaw.edu::694c73fb-a13b-4921-8439-f4717b3433c1" providerId="AD" clId="Web-{785BACEC-F042-BD07-E620-022961CEA7C9}"/>
    <pc:docChg chg="modSld">
      <pc:chgData name="Sharanya Dambe Vasudeva" userId="S::sdv1@students.kennesaw.edu::694c73fb-a13b-4921-8439-f4717b3433c1" providerId="AD" clId="Web-{785BACEC-F042-BD07-E620-022961CEA7C9}" dt="2025-04-03T02:08:38.284" v="35" actId="20577"/>
      <pc:docMkLst>
        <pc:docMk/>
      </pc:docMkLst>
      <pc:sldChg chg="delSp modSp">
        <pc:chgData name="Sharanya Dambe Vasudeva" userId="S::sdv1@students.kennesaw.edu::694c73fb-a13b-4921-8439-f4717b3433c1" providerId="AD" clId="Web-{785BACEC-F042-BD07-E620-022961CEA7C9}" dt="2025-04-03T02:08:38.284" v="35" actId="20577"/>
        <pc:sldMkLst>
          <pc:docMk/>
          <pc:sldMk cId="1860941145" sldId="256"/>
        </pc:sldMkLst>
        <pc:spChg chg="mod">
          <ac:chgData name="Sharanya Dambe Vasudeva" userId="S::sdv1@students.kennesaw.edu::694c73fb-a13b-4921-8439-f4717b3433c1" providerId="AD" clId="Web-{785BACEC-F042-BD07-E620-022961CEA7C9}" dt="2025-04-03T02:08:38.284" v="35" actId="20577"/>
          <ac:spMkLst>
            <pc:docMk/>
            <pc:sldMk cId="1860941145" sldId="256"/>
            <ac:spMk id="18" creationId="{00000000-0000-0000-0000-000000000000}"/>
          </ac:spMkLst>
        </pc:spChg>
        <pc:spChg chg="mod">
          <ac:chgData name="Sharanya Dambe Vasudeva" userId="S::sdv1@students.kennesaw.edu::694c73fb-a13b-4921-8439-f4717b3433c1" providerId="AD" clId="Web-{785BACEC-F042-BD07-E620-022961CEA7C9}" dt="2025-04-03T02:05:13.549" v="17" actId="14100"/>
          <ac:spMkLst>
            <pc:docMk/>
            <pc:sldMk cId="1860941145" sldId="256"/>
            <ac:spMk id="30" creationId="{00000000-0000-0000-0000-000000000000}"/>
          </ac:spMkLst>
        </pc:spChg>
      </pc:sldChg>
    </pc:docChg>
  </pc:docChgLst>
  <pc:docChgLst>
    <pc:chgData name="Qiuyuan Zhang" userId="S::qzhang12@students.kennesaw.edu::b82fe613-a356-4593-9190-f035082aecfd" providerId="AD" clId="Web-{06A33678-D2BF-E988-BF53-850183BF65A9}"/>
    <pc:docChg chg="modSld">
      <pc:chgData name="Qiuyuan Zhang" userId="S::qzhang12@students.kennesaw.edu::b82fe613-a356-4593-9190-f035082aecfd" providerId="AD" clId="Web-{06A33678-D2BF-E988-BF53-850183BF65A9}" dt="2025-04-09T19:37:42.943" v="1" actId="1076"/>
      <pc:docMkLst>
        <pc:docMk/>
      </pc:docMkLst>
      <pc:sldChg chg="modSp">
        <pc:chgData name="Qiuyuan Zhang" userId="S::qzhang12@students.kennesaw.edu::b82fe613-a356-4593-9190-f035082aecfd" providerId="AD" clId="Web-{06A33678-D2BF-E988-BF53-850183BF65A9}" dt="2025-04-09T19:37:42.943" v="1" actId="1076"/>
        <pc:sldMkLst>
          <pc:docMk/>
          <pc:sldMk cId="1860941145" sldId="256"/>
        </pc:sldMkLst>
        <pc:spChg chg="mod">
          <ac:chgData name="Qiuyuan Zhang" userId="S::qzhang12@students.kennesaw.edu::b82fe613-a356-4593-9190-f035082aecfd" providerId="AD" clId="Web-{06A33678-D2BF-E988-BF53-850183BF65A9}" dt="2025-04-09T19:37:42.943" v="1" actId="1076"/>
          <ac:spMkLst>
            <pc:docMk/>
            <pc:sldMk cId="1860941145" sldId="256"/>
            <ac:spMk id="4" creationId="{00000000-0000-0000-0000-000000000000}"/>
          </ac:spMkLst>
        </pc:spChg>
      </pc:sldChg>
    </pc:docChg>
  </pc:docChgLst>
  <pc:docChgLst>
    <pc:chgData name="Sharanya Dambe Vasudeva" userId="S::sdv1@students.kennesaw.edu::694c73fb-a13b-4921-8439-f4717b3433c1" providerId="AD" clId="Web-{7749ABA6-970D-28DF-4492-28507BD1F52E}"/>
    <pc:docChg chg="modSld">
      <pc:chgData name="Sharanya Dambe Vasudeva" userId="S::sdv1@students.kennesaw.edu::694c73fb-a13b-4921-8439-f4717b3433c1" providerId="AD" clId="Web-{7749ABA6-970D-28DF-4492-28507BD1F52E}" dt="2025-04-07T16:37:57.579" v="1" actId="20577"/>
      <pc:docMkLst>
        <pc:docMk/>
      </pc:docMkLst>
      <pc:sldChg chg="modSp">
        <pc:chgData name="Sharanya Dambe Vasudeva" userId="S::sdv1@students.kennesaw.edu::694c73fb-a13b-4921-8439-f4717b3433c1" providerId="AD" clId="Web-{7749ABA6-970D-28DF-4492-28507BD1F52E}" dt="2025-04-07T16:37:57.579" v="1" actId="20577"/>
        <pc:sldMkLst>
          <pc:docMk/>
          <pc:sldMk cId="1860941145" sldId="256"/>
        </pc:sldMkLst>
        <pc:spChg chg="mod">
          <ac:chgData name="Sharanya Dambe Vasudeva" userId="S::sdv1@students.kennesaw.edu::694c73fb-a13b-4921-8439-f4717b3433c1" providerId="AD" clId="Web-{7749ABA6-970D-28DF-4492-28507BD1F52E}" dt="2025-04-07T16:37:57.579" v="1" actId="20577"/>
          <ac:spMkLst>
            <pc:docMk/>
            <pc:sldMk cId="1860941145" sldId="256"/>
            <ac:spMk id="10" creationId="{00000000-0000-0000-0000-000000000000}"/>
          </ac:spMkLst>
        </pc:spChg>
      </pc:sldChg>
    </pc:docChg>
  </pc:docChgLst>
  <pc:docChgLst>
    <pc:chgData name="Sharanya Dambe Vasudeva" userId="S::sdv1@students.kennesaw.edu::694c73fb-a13b-4921-8439-f4717b3433c1" providerId="AD" clId="Web-{E037ED3F-73FA-C91C-AD40-C4BB31398EF3}"/>
    <pc:docChg chg="modSld">
      <pc:chgData name="Sharanya Dambe Vasudeva" userId="S::sdv1@students.kennesaw.edu::694c73fb-a13b-4921-8439-f4717b3433c1" providerId="AD" clId="Web-{E037ED3F-73FA-C91C-AD40-C4BB31398EF3}" dt="2025-04-07T16:34:16.592" v="6" actId="1076"/>
      <pc:docMkLst>
        <pc:docMk/>
      </pc:docMkLst>
      <pc:sldChg chg="modSp">
        <pc:chgData name="Sharanya Dambe Vasudeva" userId="S::sdv1@students.kennesaw.edu::694c73fb-a13b-4921-8439-f4717b3433c1" providerId="AD" clId="Web-{E037ED3F-73FA-C91C-AD40-C4BB31398EF3}" dt="2025-04-07T16:34:16.592" v="6" actId="1076"/>
        <pc:sldMkLst>
          <pc:docMk/>
          <pc:sldMk cId="1860941145" sldId="256"/>
        </pc:sldMkLst>
        <pc:spChg chg="mod">
          <ac:chgData name="Sharanya Dambe Vasudeva" userId="S::sdv1@students.kennesaw.edu::694c73fb-a13b-4921-8439-f4717b3433c1" providerId="AD" clId="Web-{E037ED3F-73FA-C91C-AD40-C4BB31398EF3}" dt="2025-04-07T16:34:16.592" v="6" actId="1076"/>
          <ac:spMkLst>
            <pc:docMk/>
            <pc:sldMk cId="1860941145" sldId="256"/>
            <ac:spMk id="10" creationId="{00000000-0000-0000-0000-000000000000}"/>
          </ac:spMkLst>
        </pc:spChg>
      </pc:sldChg>
    </pc:docChg>
  </pc:docChgLst>
  <pc:docChgLst>
    <pc:chgData name="Sharanya Dambe Vasudeva" userId="S::sdv1@students.kennesaw.edu::694c73fb-a13b-4921-8439-f4717b3433c1" providerId="AD" clId="Web-{CB20A98A-C56C-F36B-20B3-05ABB82E8FAC}"/>
    <pc:docChg chg="modSld">
      <pc:chgData name="Sharanya Dambe Vasudeva" userId="S::sdv1@students.kennesaw.edu::694c73fb-a13b-4921-8439-f4717b3433c1" providerId="AD" clId="Web-{CB20A98A-C56C-F36B-20B3-05ABB82E8FAC}" dt="2025-04-02T20:23:12.089" v="3" actId="20577"/>
      <pc:docMkLst>
        <pc:docMk/>
      </pc:docMkLst>
      <pc:sldChg chg="modSp">
        <pc:chgData name="Sharanya Dambe Vasudeva" userId="S::sdv1@students.kennesaw.edu::694c73fb-a13b-4921-8439-f4717b3433c1" providerId="AD" clId="Web-{CB20A98A-C56C-F36B-20B3-05ABB82E8FAC}" dt="2025-04-02T20:23:12.089" v="3" actId="20577"/>
        <pc:sldMkLst>
          <pc:docMk/>
          <pc:sldMk cId="1860941145" sldId="256"/>
        </pc:sldMkLst>
        <pc:spChg chg="mod">
          <ac:chgData name="Sharanya Dambe Vasudeva" userId="S::sdv1@students.kennesaw.edu::694c73fb-a13b-4921-8439-f4717b3433c1" providerId="AD" clId="Web-{CB20A98A-C56C-F36B-20B3-05ABB82E8FAC}" dt="2025-04-02T20:23:12.089" v="3" actId="20577"/>
          <ac:spMkLst>
            <pc:docMk/>
            <pc:sldMk cId="1860941145" sldId="256"/>
            <ac:spMk id="1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02299" cy="350520"/>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5232173" y="0"/>
            <a:ext cx="4002299" cy="350520"/>
          </a:xfrm>
          <a:prstGeom prst="rect">
            <a:avLst/>
          </a:prstGeom>
        </p:spPr>
        <p:txBody>
          <a:bodyPr vert="horz" lIns="92830" tIns="46415" rIns="92830" bIns="46415" rtlCol="0"/>
          <a:lstStyle>
            <a:lvl1pPr algn="r">
              <a:defRPr sz="1200"/>
            </a:lvl1pPr>
          </a:lstStyle>
          <a:p>
            <a:fld id="{4630C8D4-7514-4B4D-AD38-00388A4F95B1}" type="datetimeFigureOut">
              <a:rPr lang="en-US" smtClean="0"/>
              <a:t>4/9/2025</a:t>
            </a:fld>
            <a:endParaRPr lang="en-US"/>
          </a:p>
        </p:txBody>
      </p:sp>
      <p:sp>
        <p:nvSpPr>
          <p:cNvPr id="4" name="Slide Image Placeholder 3"/>
          <p:cNvSpPr>
            <a:spLocks noGrp="1" noRot="1" noChangeAspect="1"/>
          </p:cNvSpPr>
          <p:nvPr>
            <p:ph type="sldImg" idx="2"/>
          </p:nvPr>
        </p:nvSpPr>
        <p:spPr>
          <a:xfrm>
            <a:off x="2865438" y="525463"/>
            <a:ext cx="3505200" cy="262890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923608" y="3329940"/>
            <a:ext cx="7388860" cy="3154680"/>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258"/>
            <a:ext cx="4002299" cy="350520"/>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5232173" y="6658258"/>
            <a:ext cx="4002299" cy="350520"/>
          </a:xfrm>
          <a:prstGeom prst="rect">
            <a:avLst/>
          </a:prstGeom>
        </p:spPr>
        <p:txBody>
          <a:bodyPr vert="horz" lIns="92830" tIns="46415" rIns="92830" bIns="46415" rtlCol="0" anchor="b"/>
          <a:lstStyle>
            <a:lvl1pPr algn="r">
              <a:defRPr sz="1200"/>
            </a:lvl1pPr>
          </a:lstStyle>
          <a:p>
            <a:fld id="{647CC42E-183F-49AA-B398-26735775CE5B}" type="slidenum">
              <a:rPr lang="en-US" smtClean="0"/>
              <a:t>‹#›</a:t>
            </a:fld>
            <a:endParaRPr lang="en-US"/>
          </a:p>
        </p:txBody>
      </p:sp>
    </p:spTree>
    <p:extLst>
      <p:ext uri="{BB962C8B-B14F-4D97-AF65-F5344CB8AC3E}">
        <p14:creationId xmlns:p14="http://schemas.microsoft.com/office/powerpoint/2010/main" val="5569763"/>
      </p:ext>
    </p:extLst>
  </p:cSld>
  <p:clrMap bg1="lt1" tx1="dk1" bg2="lt2" tx2="dk2" accent1="accent1" accent2="accent2" accent3="accent3" accent4="accent4" accent5="accent5" accent6="accent6" hlink="hlink" folHlink="folHlink"/>
  <p:notesStyle>
    <a:lvl1pPr marL="0" algn="l" defTabSz="4389120" rtl="0" eaLnBrk="1" latinLnBrk="0" hangingPunct="1">
      <a:defRPr sz="5800" kern="1200">
        <a:solidFill>
          <a:schemeClr val="tx1"/>
        </a:solidFill>
        <a:latin typeface="+mn-lt"/>
        <a:ea typeface="+mn-ea"/>
        <a:cs typeface="+mn-cs"/>
      </a:defRPr>
    </a:lvl1pPr>
    <a:lvl2pPr marL="2194560" algn="l" defTabSz="4389120" rtl="0" eaLnBrk="1" latinLnBrk="0" hangingPunct="1">
      <a:defRPr sz="5800" kern="1200">
        <a:solidFill>
          <a:schemeClr val="tx1"/>
        </a:solidFill>
        <a:latin typeface="+mn-lt"/>
        <a:ea typeface="+mn-ea"/>
        <a:cs typeface="+mn-cs"/>
      </a:defRPr>
    </a:lvl2pPr>
    <a:lvl3pPr marL="4389120" algn="l" defTabSz="4389120" rtl="0" eaLnBrk="1" latinLnBrk="0" hangingPunct="1">
      <a:defRPr sz="5800" kern="1200">
        <a:solidFill>
          <a:schemeClr val="tx1"/>
        </a:solidFill>
        <a:latin typeface="+mn-lt"/>
        <a:ea typeface="+mn-ea"/>
        <a:cs typeface="+mn-cs"/>
      </a:defRPr>
    </a:lvl3pPr>
    <a:lvl4pPr marL="6583680" algn="l" defTabSz="4389120" rtl="0" eaLnBrk="1" latinLnBrk="0" hangingPunct="1">
      <a:defRPr sz="5800" kern="1200">
        <a:solidFill>
          <a:schemeClr val="tx1"/>
        </a:solidFill>
        <a:latin typeface="+mn-lt"/>
        <a:ea typeface="+mn-ea"/>
        <a:cs typeface="+mn-cs"/>
      </a:defRPr>
    </a:lvl4pPr>
    <a:lvl5pPr marL="8778240" algn="l" defTabSz="4389120" rtl="0" eaLnBrk="1" latinLnBrk="0" hangingPunct="1">
      <a:defRPr sz="5800" kern="1200">
        <a:solidFill>
          <a:schemeClr val="tx1"/>
        </a:solidFill>
        <a:latin typeface="+mn-lt"/>
        <a:ea typeface="+mn-ea"/>
        <a:cs typeface="+mn-cs"/>
      </a:defRPr>
    </a:lvl5pPr>
    <a:lvl6pPr marL="10972800" algn="l" defTabSz="4389120" rtl="0" eaLnBrk="1" latinLnBrk="0" hangingPunct="1">
      <a:defRPr sz="5800" kern="1200">
        <a:solidFill>
          <a:schemeClr val="tx1"/>
        </a:solidFill>
        <a:latin typeface="+mn-lt"/>
        <a:ea typeface="+mn-ea"/>
        <a:cs typeface="+mn-cs"/>
      </a:defRPr>
    </a:lvl6pPr>
    <a:lvl7pPr marL="13167360" algn="l" defTabSz="4389120" rtl="0" eaLnBrk="1" latinLnBrk="0" hangingPunct="1">
      <a:defRPr sz="5800" kern="1200">
        <a:solidFill>
          <a:schemeClr val="tx1"/>
        </a:solidFill>
        <a:latin typeface="+mn-lt"/>
        <a:ea typeface="+mn-ea"/>
        <a:cs typeface="+mn-cs"/>
      </a:defRPr>
    </a:lvl7pPr>
    <a:lvl8pPr marL="15361920" algn="l" defTabSz="4389120" rtl="0" eaLnBrk="1" latinLnBrk="0" hangingPunct="1">
      <a:defRPr sz="5800" kern="1200">
        <a:solidFill>
          <a:schemeClr val="tx1"/>
        </a:solidFill>
        <a:latin typeface="+mn-lt"/>
        <a:ea typeface="+mn-ea"/>
        <a:cs typeface="+mn-cs"/>
      </a:defRPr>
    </a:lvl8pPr>
    <a:lvl9pPr marL="17556480" algn="l" defTabSz="438912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647CC42E-183F-49AA-B398-26735775CE5B}" type="slidenum">
              <a:rPr lang="en-US" smtClean="0"/>
              <a:t>1</a:t>
            </a:fld>
            <a:endParaRPr lang="en-US"/>
          </a:p>
        </p:txBody>
      </p:sp>
    </p:spTree>
    <p:extLst>
      <p:ext uri="{BB962C8B-B14F-4D97-AF65-F5344CB8AC3E}">
        <p14:creationId xmlns:p14="http://schemas.microsoft.com/office/powerpoint/2010/main" val="2970794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0084F84-3434-4763-9D89-928B4912ECE0}"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FD3CF-2C1F-499C-9587-FA4BEA7F3E3C}" type="slidenum">
              <a:rPr lang="en-US" smtClean="0"/>
              <a:t>‹#›</a:t>
            </a:fld>
            <a:endParaRPr lang="en-US"/>
          </a:p>
        </p:txBody>
      </p:sp>
      <p:sp>
        <p:nvSpPr>
          <p:cNvPr id="7" name="bk object 16"/>
          <p:cNvSpPr/>
          <p:nvPr userDrawn="1"/>
        </p:nvSpPr>
        <p:spPr>
          <a:xfrm>
            <a:off x="0" y="1"/>
            <a:ext cx="43891200" cy="3987317"/>
          </a:xfrm>
          <a:custGeom>
            <a:avLst/>
            <a:gdLst/>
            <a:ahLst/>
            <a:cxnLst/>
            <a:rect l="l" t="t" r="r" b="b"/>
            <a:pathLst>
              <a:path w="20104100" h="1166495">
                <a:moveTo>
                  <a:pt x="0" y="1166224"/>
                </a:moveTo>
                <a:lnTo>
                  <a:pt x="20104099" y="1166224"/>
                </a:lnTo>
                <a:lnTo>
                  <a:pt x="20104099" y="0"/>
                </a:lnTo>
                <a:lnTo>
                  <a:pt x="0" y="0"/>
                </a:lnTo>
                <a:lnTo>
                  <a:pt x="0" y="1166224"/>
                </a:lnTo>
                <a:close/>
              </a:path>
            </a:pathLst>
          </a:custGeom>
          <a:solidFill>
            <a:srgbClr val="FFC000"/>
          </a:solidFill>
        </p:spPr>
        <p:txBody>
          <a:bodyPr wrap="square" lIns="0" tIns="0" rIns="0" bIns="0" rtlCol="0"/>
          <a:lstStyle/>
          <a:p>
            <a:endParaRPr/>
          </a:p>
        </p:txBody>
      </p:sp>
      <p:sp>
        <p:nvSpPr>
          <p:cNvPr id="8" name="bk object 16"/>
          <p:cNvSpPr/>
          <p:nvPr userDrawn="1"/>
        </p:nvSpPr>
        <p:spPr>
          <a:xfrm>
            <a:off x="0" y="32423100"/>
            <a:ext cx="44043600" cy="495300"/>
          </a:xfrm>
          <a:custGeom>
            <a:avLst/>
            <a:gdLst/>
            <a:ahLst/>
            <a:cxnLst/>
            <a:rect l="l" t="t" r="r" b="b"/>
            <a:pathLst>
              <a:path w="20104100" h="1166495">
                <a:moveTo>
                  <a:pt x="0" y="1166224"/>
                </a:moveTo>
                <a:lnTo>
                  <a:pt x="20104099" y="1166224"/>
                </a:lnTo>
                <a:lnTo>
                  <a:pt x="20104099" y="0"/>
                </a:lnTo>
                <a:lnTo>
                  <a:pt x="0" y="0"/>
                </a:lnTo>
                <a:lnTo>
                  <a:pt x="0" y="1166224"/>
                </a:lnTo>
                <a:close/>
              </a:path>
            </a:pathLst>
          </a:custGeom>
          <a:solidFill>
            <a:srgbClr val="FFC000"/>
          </a:solidFill>
        </p:spPr>
        <p:txBody>
          <a:bodyPr wrap="square" lIns="0" tIns="0" rIns="0" bIns="0" rtlCol="0"/>
          <a:lstStyle/>
          <a:p>
            <a:endParaRPr/>
          </a:p>
        </p:txBody>
      </p:sp>
    </p:spTree>
    <p:extLst>
      <p:ext uri="{BB962C8B-B14F-4D97-AF65-F5344CB8AC3E}">
        <p14:creationId xmlns:p14="http://schemas.microsoft.com/office/powerpoint/2010/main" val="3099741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084F84-3434-4763-9D89-928B4912ECE0}"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FD3CF-2C1F-499C-9587-FA4BEA7F3E3C}" type="slidenum">
              <a:rPr lang="en-US" smtClean="0"/>
              <a:t>‹#›</a:t>
            </a:fld>
            <a:endParaRPr lang="en-US"/>
          </a:p>
        </p:txBody>
      </p:sp>
    </p:spTree>
    <p:extLst>
      <p:ext uri="{BB962C8B-B14F-4D97-AF65-F5344CB8AC3E}">
        <p14:creationId xmlns:p14="http://schemas.microsoft.com/office/powerpoint/2010/main" val="4272035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4559081" y="8435343"/>
            <a:ext cx="35547303" cy="17976341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901946" y="8435343"/>
            <a:ext cx="105925617" cy="17976341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084F84-3434-4763-9D89-928B4912ECE0}"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FD3CF-2C1F-499C-9587-FA4BEA7F3E3C}" type="slidenum">
              <a:rPr lang="en-US" smtClean="0"/>
              <a:t>‹#›</a:t>
            </a:fld>
            <a:endParaRPr lang="en-US"/>
          </a:p>
        </p:txBody>
      </p:sp>
    </p:spTree>
    <p:extLst>
      <p:ext uri="{BB962C8B-B14F-4D97-AF65-F5344CB8AC3E}">
        <p14:creationId xmlns:p14="http://schemas.microsoft.com/office/powerpoint/2010/main" val="2954328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084F84-3434-4763-9D89-928B4912ECE0}"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FD3CF-2C1F-499C-9587-FA4BEA7F3E3C}" type="slidenum">
              <a:rPr lang="en-US" smtClean="0"/>
              <a:t>‹#›</a:t>
            </a:fld>
            <a:endParaRPr lang="en-US"/>
          </a:p>
        </p:txBody>
      </p:sp>
    </p:spTree>
    <p:extLst>
      <p:ext uri="{BB962C8B-B14F-4D97-AF65-F5344CB8AC3E}">
        <p14:creationId xmlns:p14="http://schemas.microsoft.com/office/powerpoint/2010/main" val="1912177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3"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084F84-3434-4763-9D89-928B4912ECE0}"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1FD3CF-2C1F-499C-9587-FA4BEA7F3E3C}" type="slidenum">
              <a:rPr lang="en-US" smtClean="0"/>
              <a:t>‹#›</a:t>
            </a:fld>
            <a:endParaRPr lang="en-US"/>
          </a:p>
        </p:txBody>
      </p:sp>
    </p:spTree>
    <p:extLst>
      <p:ext uri="{BB962C8B-B14F-4D97-AF65-F5344CB8AC3E}">
        <p14:creationId xmlns:p14="http://schemas.microsoft.com/office/powerpoint/2010/main" val="4260720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901944" y="49156623"/>
            <a:ext cx="70736457" cy="139042138"/>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9369923" y="49156623"/>
            <a:ext cx="70736463" cy="139042138"/>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0084F84-3434-4763-9D89-928B4912ECE0}" type="datetimeFigureOut">
              <a:rPr lang="en-US" smtClean="0"/>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1FD3CF-2C1F-499C-9587-FA4BEA7F3E3C}" type="slidenum">
              <a:rPr lang="en-US" smtClean="0"/>
              <a:t>‹#›</a:t>
            </a:fld>
            <a:endParaRPr lang="en-US"/>
          </a:p>
        </p:txBody>
      </p:sp>
    </p:spTree>
    <p:extLst>
      <p:ext uri="{BB962C8B-B14F-4D97-AF65-F5344CB8AC3E}">
        <p14:creationId xmlns:p14="http://schemas.microsoft.com/office/powerpoint/2010/main" val="2387977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1" y="7368543"/>
            <a:ext cx="19392903"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1" y="10439401"/>
            <a:ext cx="19392903"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3" y="7368543"/>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3" y="10439401"/>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084F84-3434-4763-9D89-928B4912ECE0}" type="datetimeFigureOut">
              <a:rPr lang="en-US" smtClean="0"/>
              <a:t>4/9/2025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1FD3CF-2C1F-499C-9587-FA4BEA7F3E3C}" type="slidenum">
              <a:rPr lang="en-US" smtClean="0"/>
              <a:t>‹#›</a:t>
            </a:fld>
            <a:endParaRPr lang="en-US"/>
          </a:p>
        </p:txBody>
      </p:sp>
    </p:spTree>
    <p:extLst>
      <p:ext uri="{BB962C8B-B14F-4D97-AF65-F5344CB8AC3E}">
        <p14:creationId xmlns:p14="http://schemas.microsoft.com/office/powerpoint/2010/main" val="2069884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0084F84-3434-4763-9D89-928B4912ECE0}" type="datetimeFigureOut">
              <a:rPr lang="en-US" smtClean="0"/>
              <a:t>4/9/2025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1FD3CF-2C1F-499C-9587-FA4BEA7F3E3C}" type="slidenum">
              <a:rPr lang="en-US" smtClean="0"/>
              <a:t>‹#›</a:t>
            </a:fld>
            <a:endParaRPr lang="en-US"/>
          </a:p>
        </p:txBody>
      </p:sp>
    </p:spTree>
    <p:extLst>
      <p:ext uri="{BB962C8B-B14F-4D97-AF65-F5344CB8AC3E}">
        <p14:creationId xmlns:p14="http://schemas.microsoft.com/office/powerpoint/2010/main" val="1819821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084F84-3434-4763-9D89-928B4912ECE0}" type="datetimeFigureOut">
              <a:rPr lang="en-US" smtClean="0"/>
              <a:t>4/9/2025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1FD3CF-2C1F-499C-9587-FA4BEA7F3E3C}" type="slidenum">
              <a:rPr lang="en-US" smtClean="0"/>
              <a:t>‹#›</a:t>
            </a:fld>
            <a:endParaRPr lang="en-US"/>
          </a:p>
        </p:txBody>
      </p:sp>
    </p:spTree>
    <p:extLst>
      <p:ext uri="{BB962C8B-B14F-4D97-AF65-F5344CB8AC3E}">
        <p14:creationId xmlns:p14="http://schemas.microsoft.com/office/powerpoint/2010/main" val="2930071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3"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3"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E0084F84-3434-4763-9D89-928B4912ECE0}" type="datetimeFigureOut">
              <a:rPr lang="en-US" smtClean="0"/>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1FD3CF-2C1F-499C-9587-FA4BEA7F3E3C}" type="slidenum">
              <a:rPr lang="en-US" smtClean="0"/>
              <a:t>‹#›</a:t>
            </a:fld>
            <a:endParaRPr lang="en-US"/>
          </a:p>
        </p:txBody>
      </p:sp>
    </p:spTree>
    <p:extLst>
      <p:ext uri="{BB962C8B-B14F-4D97-AF65-F5344CB8AC3E}">
        <p14:creationId xmlns:p14="http://schemas.microsoft.com/office/powerpoint/2010/main" val="1438305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81"/>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3"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3" y="25763223"/>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E0084F84-3434-4763-9D89-928B4912ECE0}" type="datetimeFigureOut">
              <a:rPr lang="en-US" smtClean="0"/>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1FD3CF-2C1F-499C-9587-FA4BEA7F3E3C}" type="slidenum">
              <a:rPr lang="en-US" smtClean="0"/>
              <a:t>‹#›</a:t>
            </a:fld>
            <a:endParaRPr lang="en-US"/>
          </a:p>
        </p:txBody>
      </p:sp>
    </p:spTree>
    <p:extLst>
      <p:ext uri="{BB962C8B-B14F-4D97-AF65-F5344CB8AC3E}">
        <p14:creationId xmlns:p14="http://schemas.microsoft.com/office/powerpoint/2010/main" val="2600994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E0084F84-3434-4763-9D89-928B4912ECE0}" type="datetimeFigureOut">
              <a:rPr lang="en-US" smtClean="0"/>
              <a:t>4/9/2025</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251FD3CF-2C1F-499C-9587-FA4BEA7F3E3C}" type="slidenum">
              <a:rPr lang="en-US" smtClean="0"/>
              <a:t>‹#›</a:t>
            </a:fld>
            <a:endParaRPr lang="en-US"/>
          </a:p>
        </p:txBody>
      </p:sp>
    </p:spTree>
    <p:extLst>
      <p:ext uri="{BB962C8B-B14F-4D97-AF65-F5344CB8AC3E}">
        <p14:creationId xmlns:p14="http://schemas.microsoft.com/office/powerpoint/2010/main" val="3172980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anose="020B0604020202020204"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anose="020B0604020202020204"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mailto:qzhang12@students.kennesaw.edu"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10" Type="http://schemas.openxmlformats.org/officeDocument/2006/relationships/image" Target="../media/image6.png"/><Relationship Id="rId4" Type="http://schemas.openxmlformats.org/officeDocument/2006/relationships/hyperlink" Target="mailto:sdv1@students.kennesaw.edu" TargetMode="Externa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17"/>
          <p:cNvSpPr>
            <a:spLocks noChangeArrowheads="1"/>
          </p:cNvSpPr>
          <p:nvPr/>
        </p:nvSpPr>
        <p:spPr bwMode="auto">
          <a:xfrm>
            <a:off x="1981200" y="4681969"/>
            <a:ext cx="9753600" cy="6858000"/>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20015" tIns="60008" rIns="120015" bIns="60008" anchor="ctr"/>
          <a:lstStyle/>
          <a:p>
            <a:pPr algn="ctr" defTabSz="4388048"/>
            <a:endParaRPr lang="en-US" sz="4200"/>
          </a:p>
        </p:txBody>
      </p:sp>
      <p:sp>
        <p:nvSpPr>
          <p:cNvPr id="8" name="AutoShape 17"/>
          <p:cNvSpPr>
            <a:spLocks noChangeArrowheads="1"/>
          </p:cNvSpPr>
          <p:nvPr/>
        </p:nvSpPr>
        <p:spPr bwMode="auto">
          <a:xfrm>
            <a:off x="13106400" y="4495801"/>
            <a:ext cx="17678400" cy="27508199"/>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20015" tIns="60008" rIns="120015" bIns="60008" anchor="ctr"/>
          <a:lstStyle/>
          <a:p>
            <a:pPr algn="ctr" defTabSz="4388048"/>
            <a:endParaRPr lang="en-US" sz="4200">
              <a:latin typeface="Arial" panose="020B0604020202020204" pitchFamily="34" charset="0"/>
              <a:cs typeface="Arial" panose="020B0604020202020204" pitchFamily="34" charset="0"/>
            </a:endParaRPr>
          </a:p>
        </p:txBody>
      </p:sp>
      <p:sp>
        <p:nvSpPr>
          <p:cNvPr id="9" name="Text Box 19"/>
          <p:cNvSpPr txBox="1">
            <a:spLocks noChangeArrowheads="1"/>
          </p:cNvSpPr>
          <p:nvPr/>
        </p:nvSpPr>
        <p:spPr bwMode="auto">
          <a:xfrm>
            <a:off x="13944600" y="4572000"/>
            <a:ext cx="16078200" cy="272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0015" tIns="60008" rIns="120015" bIns="60008"/>
          <a:lstStyle>
            <a:lvl1pPr defTabSz="3343275">
              <a:defRPr>
                <a:solidFill>
                  <a:schemeClr val="tx1"/>
                </a:solidFill>
                <a:latin typeface="Arial" charset="0"/>
              </a:defRPr>
            </a:lvl1pPr>
            <a:lvl2pPr defTabSz="3343275">
              <a:defRPr>
                <a:solidFill>
                  <a:schemeClr val="tx1"/>
                </a:solidFill>
                <a:latin typeface="Arial" charset="0"/>
              </a:defRPr>
            </a:lvl2pPr>
            <a:lvl3pPr defTabSz="3343275">
              <a:defRPr>
                <a:solidFill>
                  <a:schemeClr val="tx1"/>
                </a:solidFill>
                <a:latin typeface="Arial" charset="0"/>
              </a:defRPr>
            </a:lvl3pPr>
            <a:lvl4pPr defTabSz="3343275">
              <a:defRPr>
                <a:solidFill>
                  <a:schemeClr val="tx1"/>
                </a:solidFill>
                <a:latin typeface="Arial" charset="0"/>
              </a:defRPr>
            </a:lvl4pPr>
            <a:lvl5pPr defTabSz="3343275">
              <a:defRPr>
                <a:solidFill>
                  <a:schemeClr val="tx1"/>
                </a:solidFill>
                <a:latin typeface="Arial" charset="0"/>
              </a:defRPr>
            </a:lvl5pPr>
            <a:lvl6pPr defTabSz="3343275" fontAlgn="base">
              <a:spcBef>
                <a:spcPct val="0"/>
              </a:spcBef>
              <a:spcAft>
                <a:spcPct val="0"/>
              </a:spcAft>
              <a:defRPr>
                <a:solidFill>
                  <a:schemeClr val="tx1"/>
                </a:solidFill>
                <a:latin typeface="Arial" charset="0"/>
              </a:defRPr>
            </a:lvl6pPr>
            <a:lvl7pPr defTabSz="3343275" fontAlgn="base">
              <a:spcBef>
                <a:spcPct val="0"/>
              </a:spcBef>
              <a:spcAft>
                <a:spcPct val="0"/>
              </a:spcAft>
              <a:defRPr>
                <a:solidFill>
                  <a:schemeClr val="tx1"/>
                </a:solidFill>
                <a:latin typeface="Arial" charset="0"/>
              </a:defRPr>
            </a:lvl7pPr>
            <a:lvl8pPr defTabSz="3343275" fontAlgn="base">
              <a:spcBef>
                <a:spcPct val="0"/>
              </a:spcBef>
              <a:spcAft>
                <a:spcPct val="0"/>
              </a:spcAft>
              <a:defRPr>
                <a:solidFill>
                  <a:schemeClr val="tx1"/>
                </a:solidFill>
                <a:latin typeface="Arial" charset="0"/>
              </a:defRPr>
            </a:lvl8pPr>
            <a:lvl9pPr defTabSz="3343275" fontAlgn="base">
              <a:spcBef>
                <a:spcPct val="0"/>
              </a:spcBef>
              <a:spcAft>
                <a:spcPct val="0"/>
              </a:spcAft>
              <a:defRPr>
                <a:solidFill>
                  <a:schemeClr val="tx1"/>
                </a:solidFill>
                <a:latin typeface="Arial" charset="0"/>
              </a:defRPr>
            </a:lvl9pPr>
          </a:lstStyle>
          <a:p>
            <a:pPr algn="just"/>
            <a:endParaRPr lang="en-US" sz="1100">
              <a:latin typeface="Arial" panose="020B0604020202020204" pitchFamily="34" charset="0"/>
              <a:cs typeface="Arial" panose="020B0604020202020204" pitchFamily="34" charset="0"/>
            </a:endParaRPr>
          </a:p>
          <a:p>
            <a:pPr algn="ctr"/>
            <a:r>
              <a:rPr lang="en-US" sz="4800" b="1">
                <a:latin typeface="Arial" panose="020B0604020202020204" pitchFamily="34" charset="0"/>
                <a:cs typeface="Arial" panose="020B0604020202020204" pitchFamily="34" charset="0"/>
              </a:rPr>
              <a:t>Results</a:t>
            </a:r>
          </a:p>
          <a:p>
            <a:pPr algn="just"/>
            <a:endParaRPr lang="en-US" sz="1100">
              <a:latin typeface="Arial" panose="020B0604020202020204" pitchFamily="34" charset="0"/>
              <a:cs typeface="Arial" panose="020B0604020202020204" pitchFamily="34" charset="0"/>
            </a:endParaRPr>
          </a:p>
          <a:p>
            <a:pPr algn="just"/>
            <a:endParaRPr lang="en-US" sz="2800">
              <a:latin typeface="Arial" panose="020B0604020202020204" pitchFamily="34" charset="0"/>
              <a:cs typeface="Arial" panose="020B0604020202020204" pitchFamily="34" charset="0"/>
            </a:endParaRPr>
          </a:p>
          <a:p>
            <a:pPr algn="just"/>
            <a:endParaRPr lang="en-US" sz="2800">
              <a:latin typeface="Arial" panose="020B0604020202020204" pitchFamily="34" charset="0"/>
              <a:cs typeface="Arial" panose="020B0604020202020204" pitchFamily="34" charset="0"/>
            </a:endParaRPr>
          </a:p>
          <a:p>
            <a:pPr algn="just"/>
            <a:endParaRPr lang="en-US" sz="4800" b="1">
              <a:latin typeface="Arial" panose="020B0604020202020204" pitchFamily="34" charset="0"/>
              <a:cs typeface="Arial" panose="020B0604020202020204" pitchFamily="34" charset="0"/>
            </a:endParaRPr>
          </a:p>
          <a:p>
            <a:pPr algn="just"/>
            <a:endParaRPr lang="en-US" sz="4800" b="1">
              <a:latin typeface="Arial" panose="020B0604020202020204" pitchFamily="34" charset="0"/>
              <a:cs typeface="Arial" panose="020B0604020202020204" pitchFamily="34" charset="0"/>
            </a:endParaRPr>
          </a:p>
          <a:p>
            <a:pPr algn="just"/>
            <a:endParaRPr lang="en-US" sz="4800" b="1">
              <a:latin typeface="Arial" panose="020B0604020202020204" pitchFamily="34" charset="0"/>
              <a:cs typeface="Arial" panose="020B0604020202020204" pitchFamily="34" charset="0"/>
            </a:endParaRPr>
          </a:p>
          <a:p>
            <a:pPr algn="just"/>
            <a:endParaRPr lang="en-US" sz="4800" b="1">
              <a:latin typeface="Arial" panose="020B0604020202020204" pitchFamily="34" charset="0"/>
              <a:cs typeface="Arial" panose="020B0604020202020204" pitchFamily="34" charset="0"/>
            </a:endParaRPr>
          </a:p>
          <a:p>
            <a:pPr marL="0" marR="0" lvl="0" indent="0" algn="just" defTabSz="4389120" rtl="0" eaLnBrk="1" fontAlgn="auto" latinLnBrk="0" hangingPunct="1">
              <a:lnSpc>
                <a:spcPct val="100000"/>
              </a:lnSpc>
              <a:spcBef>
                <a:spcPct val="5000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4389120" rtl="0" eaLnBrk="1" fontAlgn="auto" latinLnBrk="0" hangingPunct="1">
              <a:lnSpc>
                <a:spcPct val="100000"/>
              </a:lnSpc>
              <a:spcBef>
                <a:spcPct val="50000"/>
              </a:spcBef>
              <a:spcAft>
                <a:spcPts val="0"/>
              </a:spcAft>
              <a:buClrTx/>
              <a:buSzTx/>
              <a:buFontTx/>
              <a:buNone/>
              <a:tabLst/>
              <a:defRPr/>
            </a:pPr>
            <a:endParaRPr lang="en-US" altLang="en-US" sz="2000">
              <a:solidFill>
                <a:prstClr val="black"/>
              </a:solidFill>
              <a:latin typeface="Arial" panose="020B0604020202020204" pitchFamily="34" charset="0"/>
              <a:cs typeface="Arial" panose="020B0604020202020204" pitchFamily="34" charset="0"/>
            </a:endParaRPr>
          </a:p>
          <a:p>
            <a:pPr marL="0" marR="0" lvl="0" indent="0" algn="just" defTabSz="4389120" rtl="0" eaLnBrk="1" fontAlgn="auto" latinLnBrk="0" hangingPunct="1">
              <a:lnSpc>
                <a:spcPct val="100000"/>
              </a:lnSpc>
              <a:spcBef>
                <a:spcPct val="5000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a:p>
            <a:pPr marL="0" marR="0" lvl="0" indent="0" algn="just" defTabSz="4389120" rtl="0" eaLnBrk="1" fontAlgn="auto" latinLnBrk="0" hangingPunct="1">
              <a:lnSpc>
                <a:spcPct val="100000"/>
              </a:lnSpc>
              <a:spcBef>
                <a:spcPct val="50000"/>
              </a:spcBef>
              <a:spcAft>
                <a:spcPts val="0"/>
              </a:spcAft>
              <a:buClrTx/>
              <a:buSzTx/>
              <a:buFontTx/>
              <a:buNone/>
              <a:tabLst/>
              <a:defRPr/>
            </a:pPr>
            <a:endParaRPr lang="en-US" altLang="en-US" sz="2000">
              <a:solidFill>
                <a:prstClr val="black"/>
              </a:solidFill>
              <a:latin typeface="Arial" panose="020B0604020202020204" pitchFamily="34" charset="0"/>
              <a:cs typeface="Arial" panose="020B0604020202020204" pitchFamily="34" charset="0"/>
            </a:endParaRPr>
          </a:p>
          <a:p>
            <a:pPr marL="0" marR="0" lvl="0" indent="0" algn="just" defTabSz="4389120" rtl="0" eaLnBrk="1" fontAlgn="auto" latinLnBrk="0" hangingPunct="1">
              <a:lnSpc>
                <a:spcPct val="100000"/>
              </a:lnSpc>
              <a:spcBef>
                <a:spcPct val="50000"/>
              </a:spcBef>
              <a:spcAft>
                <a:spcPts val="0"/>
              </a:spcAft>
              <a:buClrTx/>
              <a:buSzTx/>
              <a:buFontTx/>
              <a:buNone/>
              <a:tabLst/>
              <a:defRPr/>
            </a:pPr>
            <a:endParaRPr lang="en-US" altLang="en-US" sz="2000">
              <a:solidFill>
                <a:prstClr val="black"/>
              </a:solidFill>
              <a:latin typeface="Arial" panose="020B0604020202020204" pitchFamily="34" charset="0"/>
              <a:cs typeface="Arial" panose="020B0604020202020204" pitchFamily="34" charset="0"/>
            </a:endParaRPr>
          </a:p>
          <a:p>
            <a:pPr marL="0" marR="0" lvl="0" indent="0" algn="just" defTabSz="4389120" rtl="0" eaLnBrk="1" fontAlgn="auto" latinLnBrk="0" hangingPunct="1">
              <a:lnSpc>
                <a:spcPct val="100000"/>
              </a:lnSpc>
              <a:spcBef>
                <a:spcPct val="50000"/>
              </a:spcBef>
              <a:spcAft>
                <a:spcPts val="0"/>
              </a:spcAft>
              <a:buClrTx/>
              <a:buSzTx/>
              <a:buFontTx/>
              <a:buNone/>
              <a:tabLst/>
              <a:defRPr/>
            </a:pPr>
            <a:endParaRPr lang="en-US" altLang="en-US" sz="2000">
              <a:solidFill>
                <a:prstClr val="black"/>
              </a:solidFill>
              <a:latin typeface="Arial" panose="020B0604020202020204" pitchFamily="34" charset="0"/>
              <a:cs typeface="Arial" panose="020B0604020202020204" pitchFamily="34" charset="0"/>
            </a:endParaRPr>
          </a:p>
          <a:p>
            <a:pPr marL="0" marR="0" lvl="0" indent="0" algn="just" defTabSz="4389120" rtl="0" eaLnBrk="1" fontAlgn="auto" latinLnBrk="0" hangingPunct="1">
              <a:lnSpc>
                <a:spcPct val="100000"/>
              </a:lnSpc>
              <a:spcBef>
                <a:spcPct val="50000"/>
              </a:spcBef>
              <a:spcAft>
                <a:spcPts val="0"/>
              </a:spcAft>
              <a:buClrTx/>
              <a:buSzTx/>
              <a:buFontTx/>
              <a:buNone/>
              <a:tabLst/>
              <a:defRPr/>
            </a:pPr>
            <a:endParaRPr lang="en-US" altLang="en-US" sz="2000">
              <a:solidFill>
                <a:prstClr val="black"/>
              </a:solidFill>
              <a:latin typeface="Arial" panose="020B0604020202020204" pitchFamily="34" charset="0"/>
              <a:cs typeface="Arial" panose="020B0604020202020204" pitchFamily="34" charset="0"/>
            </a:endParaRPr>
          </a:p>
          <a:p>
            <a:pPr marL="0" marR="0" lvl="0" indent="0" algn="just" defTabSz="4389120" rtl="0" eaLnBrk="1" fontAlgn="auto" latinLnBrk="0" hangingPunct="1">
              <a:lnSpc>
                <a:spcPct val="100000"/>
              </a:lnSpc>
              <a:spcBef>
                <a:spcPct val="50000"/>
              </a:spcBef>
              <a:spcAft>
                <a:spcPts val="0"/>
              </a:spcAft>
              <a:buClrTx/>
              <a:buSzTx/>
              <a:buFontTx/>
              <a:buNone/>
              <a:tabLst/>
              <a:defRPr/>
            </a:pPr>
            <a:r>
              <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Fig.1 </a:t>
            </a:r>
            <a:r>
              <a:rPr kumimoji="0" lang="en-US" altLang="zh-CN" sz="2000" b="0" i="0" u="none" strike="noStrike" kern="1200" cap="none" spc="0" normalizeH="0" baseline="0" noProof="0">
                <a:ln>
                  <a:noFill/>
                </a:ln>
                <a:solidFill>
                  <a:prstClr val="black"/>
                </a:solidFill>
                <a:effectLst/>
                <a:uLnTx/>
                <a:uFillTx/>
                <a:latin typeface="Calibri"/>
                <a:ea typeface="+mn-ea"/>
                <a:cs typeface="+mn-cs"/>
              </a:rPr>
              <a:t>Classification Report for Logistic Regression, </a:t>
            </a:r>
            <a:r>
              <a:rPr kumimoji="0" lang="en-US" altLang="zh-CN" sz="2000" b="0" i="0" u="none" strike="noStrike" kern="1200" cap="none" spc="0" normalizeH="0" baseline="0" noProof="0" err="1">
                <a:ln>
                  <a:noFill/>
                </a:ln>
                <a:solidFill>
                  <a:prstClr val="black"/>
                </a:solidFill>
                <a:effectLst/>
                <a:uLnTx/>
                <a:uFillTx/>
                <a:latin typeface="Calibri"/>
                <a:ea typeface="+mn-ea"/>
                <a:cs typeface="+mn-cs"/>
              </a:rPr>
              <a:t>LightGBM</a:t>
            </a:r>
            <a:r>
              <a:rPr kumimoji="0" lang="en-US" altLang="zh-CN" sz="2000" b="0" i="0" u="none" strike="noStrike" kern="1200" cap="none" spc="0" normalizeH="0" baseline="0" noProof="0">
                <a:ln>
                  <a:noFill/>
                </a:ln>
                <a:solidFill>
                  <a:prstClr val="black"/>
                </a:solidFill>
                <a:effectLst/>
                <a:uLnTx/>
                <a:uFillTx/>
                <a:latin typeface="Calibri"/>
                <a:ea typeface="+mn-ea"/>
                <a:cs typeface="+mn-cs"/>
              </a:rPr>
              <a:t>, Random Forest and </a:t>
            </a:r>
            <a:r>
              <a:rPr kumimoji="0" lang="en-US" altLang="zh-CN" sz="2000" b="0" i="0" u="none" strike="noStrike" kern="1200" cap="none" spc="0" normalizeH="0" baseline="0" noProof="0" err="1">
                <a:ln>
                  <a:noFill/>
                </a:ln>
                <a:solidFill>
                  <a:prstClr val="black"/>
                </a:solidFill>
                <a:effectLst/>
                <a:uLnTx/>
                <a:uFillTx/>
                <a:latin typeface="Calibri"/>
                <a:ea typeface="+mn-ea"/>
                <a:cs typeface="+mn-cs"/>
              </a:rPr>
              <a:t>XGBoost</a:t>
            </a:r>
            <a:endParaRPr lang="en-US" sz="4800" b="1">
              <a:latin typeface="Arial" panose="020B0604020202020204" pitchFamily="34" charset="0"/>
              <a:cs typeface="Arial" panose="020B0604020202020204" pitchFamily="34" charset="0"/>
            </a:endParaRPr>
          </a:p>
          <a:p>
            <a:pPr algn="just">
              <a:spcBef>
                <a:spcPct val="10000"/>
              </a:spcBef>
              <a:defRPr/>
            </a:pPr>
            <a:endParaRPr lang="en-US" altLang="en-US" sz="4800" b="1">
              <a:latin typeface="Arial" panose="020B0604020202020204" pitchFamily="34" charset="0"/>
              <a:cs typeface="Arial" panose="020B0604020202020204" pitchFamily="34" charset="0"/>
            </a:endParaRPr>
          </a:p>
          <a:p>
            <a:pPr algn="just">
              <a:spcBef>
                <a:spcPct val="10000"/>
              </a:spcBef>
              <a:defRPr/>
            </a:pPr>
            <a:r>
              <a:rPr lang="en-US" altLang="en-US" sz="2800">
                <a:latin typeface="Arial" panose="020B0604020202020204" pitchFamily="34" charset="0"/>
                <a:cs typeface="Arial" panose="020B0604020202020204" pitchFamily="34" charset="0"/>
              </a:rPr>
              <a:t>The results of this project highlight the effectiveness of machine learning in predicting customer churn and identifying the behavioral patterns that contribute to it. Four models were evaluated: Logistic Regression, </a:t>
            </a:r>
            <a:r>
              <a:rPr lang="en-US" altLang="en-US" sz="2800" err="1">
                <a:latin typeface="Arial" panose="020B0604020202020204" pitchFamily="34" charset="0"/>
                <a:cs typeface="Arial" panose="020B0604020202020204" pitchFamily="34" charset="0"/>
              </a:rPr>
              <a:t>XGBoost</a:t>
            </a:r>
            <a:r>
              <a:rPr lang="en-US" altLang="en-US" sz="2800">
                <a:latin typeface="Arial" panose="020B0604020202020204" pitchFamily="34" charset="0"/>
                <a:cs typeface="Arial" panose="020B0604020202020204" pitchFamily="34" charset="0"/>
              </a:rPr>
              <a:t>, Random Forest, and </a:t>
            </a:r>
            <a:r>
              <a:rPr lang="en-US" altLang="en-US" sz="2800" err="1">
                <a:latin typeface="Arial" panose="020B0604020202020204" pitchFamily="34" charset="0"/>
                <a:cs typeface="Arial" panose="020B0604020202020204" pitchFamily="34" charset="0"/>
              </a:rPr>
              <a:t>LightGBM</a:t>
            </a:r>
            <a:r>
              <a:rPr lang="en-US" altLang="en-US" sz="2800">
                <a:latin typeface="Arial" panose="020B0604020202020204" pitchFamily="34" charset="0"/>
                <a:cs typeface="Arial" panose="020B0604020202020204" pitchFamily="34" charset="0"/>
              </a:rPr>
              <a:t>. </a:t>
            </a:r>
          </a:p>
          <a:p>
            <a:pPr algn="just">
              <a:spcBef>
                <a:spcPct val="10000"/>
              </a:spcBef>
              <a:defRPr/>
            </a:pPr>
            <a:endParaRPr lang="en-US" altLang="en-US" sz="2800">
              <a:latin typeface="Arial" panose="020B0604020202020204" pitchFamily="34" charset="0"/>
              <a:cs typeface="Arial" panose="020B0604020202020204" pitchFamily="34" charset="0"/>
            </a:endParaRPr>
          </a:p>
          <a:p>
            <a:pPr algn="just">
              <a:spcBef>
                <a:spcPct val="10000"/>
              </a:spcBef>
              <a:defRPr/>
            </a:pPr>
            <a:r>
              <a:rPr lang="en-US" altLang="en-US" sz="2800">
                <a:latin typeface="Arial" panose="020B0604020202020204" pitchFamily="34" charset="0"/>
                <a:cs typeface="Arial" panose="020B0604020202020204" pitchFamily="34" charset="0"/>
              </a:rPr>
              <a:t>Among these models, </a:t>
            </a:r>
          </a:p>
          <a:p>
            <a:pPr algn="just">
              <a:spcBef>
                <a:spcPct val="10000"/>
              </a:spcBef>
              <a:defRPr/>
            </a:pPr>
            <a:r>
              <a:rPr lang="en-US" altLang="en-US" sz="2800" b="1" err="1">
                <a:latin typeface="Arial" panose="020B0604020202020204" pitchFamily="34" charset="0"/>
                <a:cs typeface="Arial" panose="020B0604020202020204" pitchFamily="34" charset="0"/>
              </a:rPr>
              <a:t>LightGBM</a:t>
            </a:r>
            <a:r>
              <a:rPr lang="en-US" altLang="en-US" sz="2800">
                <a:latin typeface="Arial" panose="020B0604020202020204" pitchFamily="34" charset="0"/>
                <a:cs typeface="Arial" panose="020B0604020202020204" pitchFamily="34" charset="0"/>
              </a:rPr>
              <a:t> emerged as the top performer, achieving a **ROC AUC of 0.794**, which indicates a strong predictive capability. It attained a recall rate of 68% for churners, meaning it successfully identified the majority of users likely to cancel their subscriptions, while maintaining a precision rate of 49%. </a:t>
            </a:r>
          </a:p>
          <a:p>
            <a:pPr algn="just">
              <a:spcBef>
                <a:spcPct val="10000"/>
              </a:spcBef>
              <a:defRPr/>
            </a:pPr>
            <a:endParaRPr lang="en-US" altLang="en-US" sz="2800">
              <a:latin typeface="Arial" panose="020B0604020202020204" pitchFamily="34" charset="0"/>
              <a:cs typeface="Arial" panose="020B0604020202020204" pitchFamily="34" charset="0"/>
            </a:endParaRPr>
          </a:p>
          <a:p>
            <a:pPr algn="just">
              <a:spcBef>
                <a:spcPct val="10000"/>
              </a:spcBef>
              <a:defRPr/>
            </a:pPr>
            <a:endParaRPr lang="en-US" altLang="en-US" sz="2800">
              <a:latin typeface="Arial" panose="020B0604020202020204" pitchFamily="34" charset="0"/>
              <a:cs typeface="Arial" panose="020B0604020202020204" pitchFamily="34" charset="0"/>
            </a:endParaRPr>
          </a:p>
          <a:p>
            <a:pPr algn="just">
              <a:spcBef>
                <a:spcPct val="10000"/>
              </a:spcBef>
              <a:defRPr/>
            </a:pPr>
            <a:r>
              <a:rPr lang="en-US" altLang="en-US" sz="2800" b="1">
                <a:latin typeface="Arial" panose="020B0604020202020204" pitchFamily="34" charset="0"/>
                <a:cs typeface="Arial" panose="020B0604020202020204" pitchFamily="34" charset="0"/>
              </a:rPr>
              <a:t>Logistic Regression</a:t>
            </a:r>
            <a:r>
              <a:rPr lang="en-US" altLang="en-US" sz="2800">
                <a:latin typeface="Arial" panose="020B0604020202020204" pitchFamily="34" charset="0"/>
                <a:cs typeface="Arial" panose="020B0604020202020204" pitchFamily="34" charset="0"/>
              </a:rPr>
              <a:t> also performed well, with the highest overall F1-score of 0.787, making it a reliable option for balanced decision-making. The analysis revealed that key features such as `</a:t>
            </a:r>
            <a:r>
              <a:rPr lang="en-US" altLang="en-US" sz="2800" err="1">
                <a:latin typeface="Arial" panose="020B0604020202020204" pitchFamily="34" charset="0"/>
                <a:cs typeface="Arial" panose="020B0604020202020204" pitchFamily="34" charset="0"/>
              </a:rPr>
              <a:t>avg_listen</a:t>
            </a:r>
            <a:r>
              <a:rPr lang="en-US" altLang="en-US" sz="2800">
                <a:latin typeface="Arial" panose="020B0604020202020204" pitchFamily="34" charset="0"/>
                <a:cs typeface="Arial" panose="020B0604020202020204" pitchFamily="34" charset="0"/>
              </a:rPr>
              <a:t>` (average listening time), `sessions` (the frequency of user activity), and `cluster` (behavioral segmentation) significantly influence churn behavior. </a:t>
            </a:r>
          </a:p>
          <a:p>
            <a:pPr algn="just">
              <a:spcBef>
                <a:spcPct val="10000"/>
              </a:spcBef>
              <a:defRPr/>
            </a:pPr>
            <a:endParaRPr lang="en-US" altLang="en-US" sz="2800">
              <a:latin typeface="Arial" panose="020B0604020202020204" pitchFamily="34" charset="0"/>
              <a:cs typeface="Arial" panose="020B0604020202020204" pitchFamily="34" charset="0"/>
            </a:endParaRPr>
          </a:p>
          <a:p>
            <a:pPr algn="just">
              <a:spcBef>
                <a:spcPct val="10000"/>
              </a:spcBef>
              <a:defRPr/>
            </a:pPr>
            <a:endParaRPr lang="en-US" altLang="en-US" sz="2800">
              <a:latin typeface="Arial" panose="020B0604020202020204" pitchFamily="34" charset="0"/>
              <a:cs typeface="Arial" panose="020B0604020202020204" pitchFamily="34" charset="0"/>
            </a:endParaRPr>
          </a:p>
          <a:p>
            <a:pPr algn="just">
              <a:spcBef>
                <a:spcPct val="10000"/>
              </a:spcBef>
              <a:defRPr/>
            </a:pPr>
            <a:r>
              <a:rPr lang="en-US" altLang="en-US" sz="2800">
                <a:latin typeface="Arial" panose="020B0604020202020204" pitchFamily="34" charset="0"/>
                <a:cs typeface="Arial" panose="020B0604020202020204" pitchFamily="34" charset="0"/>
              </a:rPr>
              <a:t>Users with lower listening times and fewer sessions were more likely to churn, while clustering highlighted distinct user groups that could benefit from tailored retention strategies. Despite the strong performance of the models, challenges like class imbalance were evident, resulting in lower precision for predicting churners compared to retained users. </a:t>
            </a:r>
          </a:p>
          <a:p>
            <a:pPr algn="just">
              <a:spcBef>
                <a:spcPct val="10000"/>
              </a:spcBef>
              <a:defRPr/>
            </a:pPr>
            <a:endParaRPr lang="en-US" altLang="en-US" sz="2800">
              <a:latin typeface="Arial" panose="020B0604020202020204" pitchFamily="34" charset="0"/>
              <a:cs typeface="Arial" panose="020B0604020202020204" pitchFamily="34" charset="0"/>
            </a:endParaRPr>
          </a:p>
          <a:p>
            <a:pPr algn="just">
              <a:spcBef>
                <a:spcPct val="10000"/>
              </a:spcBef>
              <a:defRPr/>
            </a:pPr>
            <a:r>
              <a:rPr lang="en-US" altLang="en-US" sz="2800">
                <a:latin typeface="Arial" panose="020B0604020202020204" pitchFamily="34" charset="0"/>
                <a:cs typeface="Arial" panose="020B0604020202020204" pitchFamily="34" charset="0"/>
              </a:rPr>
              <a:t>Addressing this issue through techniques such as SMOTE or cost-sensitive learning could further enhance model performance. These results provide actionable insights for businesses to design targeted retention strategies. For example, identifying high-risk users early allows for personalized interventions, such as offering incentives, curated content, or discounts to retain customers. </a:t>
            </a:r>
          </a:p>
          <a:p>
            <a:pPr algn="just">
              <a:spcBef>
                <a:spcPct val="10000"/>
              </a:spcBef>
              <a:defRPr/>
            </a:pPr>
            <a:endParaRPr lang="en-US" altLang="en-US" sz="2800">
              <a:latin typeface="Arial" panose="020B0604020202020204" pitchFamily="34" charset="0"/>
              <a:cs typeface="Arial" panose="020B0604020202020204" pitchFamily="34" charset="0"/>
            </a:endParaRPr>
          </a:p>
          <a:p>
            <a:pPr algn="just">
              <a:spcBef>
                <a:spcPct val="10000"/>
              </a:spcBef>
              <a:defRPr/>
            </a:pPr>
            <a:endParaRPr lang="en-US" altLang="en-US" sz="2800">
              <a:latin typeface="Arial" panose="020B0604020202020204" pitchFamily="34" charset="0"/>
              <a:cs typeface="Arial" panose="020B0604020202020204" pitchFamily="34" charset="0"/>
            </a:endParaRPr>
          </a:p>
          <a:p>
            <a:pPr algn="just">
              <a:spcBef>
                <a:spcPct val="10000"/>
              </a:spcBef>
              <a:defRPr/>
            </a:pPr>
            <a:r>
              <a:rPr lang="en-US" altLang="en-US" sz="2800">
                <a:latin typeface="Arial" panose="020B0604020202020204" pitchFamily="34" charset="0"/>
                <a:cs typeface="Arial" panose="020B0604020202020204" pitchFamily="34" charset="0"/>
              </a:rPr>
              <a:t>Additionally, real-time monitoring of engagement metrics can help trigger timely actions to prevent churn. Overall, this project demonstrates how data-driven approaches can empower businesses to effectively reduce customer attrition and improve long-term customer relationships.</a:t>
            </a:r>
          </a:p>
          <a:p>
            <a:pPr algn="just">
              <a:spcBef>
                <a:spcPct val="50000"/>
              </a:spcBef>
              <a:defRPr/>
            </a:pPr>
            <a:endParaRPr lang="en-US" altLang="en-US" sz="2800">
              <a:latin typeface="Arial" panose="020B0604020202020204" pitchFamily="34" charset="0"/>
              <a:cs typeface="Arial" panose="020B0604020202020204" pitchFamily="34" charset="0"/>
            </a:endParaRPr>
          </a:p>
          <a:p>
            <a:pPr algn="just">
              <a:spcBef>
                <a:spcPct val="50000"/>
              </a:spcBef>
              <a:defRPr/>
            </a:pPr>
            <a:endParaRPr lang="en-US" altLang="en-US" sz="2800">
              <a:latin typeface="Arial" panose="020B0604020202020204" pitchFamily="34" charset="0"/>
              <a:cs typeface="Arial" panose="020B0604020202020204" pitchFamily="34" charset="0"/>
            </a:endParaRPr>
          </a:p>
          <a:p>
            <a:pPr algn="just">
              <a:spcBef>
                <a:spcPct val="50000"/>
              </a:spcBef>
              <a:defRPr/>
            </a:pPr>
            <a:endParaRPr lang="en-US" altLang="en-US" sz="2800">
              <a:latin typeface="Arial" panose="020B0604020202020204" pitchFamily="34" charset="0"/>
              <a:cs typeface="Arial" panose="020B0604020202020204" pitchFamily="34" charset="0"/>
            </a:endParaRPr>
          </a:p>
          <a:p>
            <a:pPr algn="just">
              <a:spcBef>
                <a:spcPct val="50000"/>
              </a:spcBef>
              <a:defRPr/>
            </a:pPr>
            <a:endParaRPr lang="en-US" altLang="en-US" sz="2800">
              <a:latin typeface="Arial" panose="020B0604020202020204" pitchFamily="34" charset="0"/>
              <a:cs typeface="Arial" panose="020B0604020202020204" pitchFamily="34" charset="0"/>
            </a:endParaRPr>
          </a:p>
          <a:p>
            <a:pPr algn="just">
              <a:spcBef>
                <a:spcPct val="50000"/>
              </a:spcBef>
              <a:defRPr/>
            </a:pPr>
            <a:endParaRPr lang="en-US" altLang="en-US" sz="2800">
              <a:latin typeface="Arial" panose="020B0604020202020204" pitchFamily="34" charset="0"/>
              <a:cs typeface="Arial" panose="020B0604020202020204" pitchFamily="34" charset="0"/>
            </a:endParaRPr>
          </a:p>
          <a:p>
            <a:pPr algn="just">
              <a:spcBef>
                <a:spcPct val="50000"/>
              </a:spcBef>
              <a:defRPr/>
            </a:pPr>
            <a:endParaRPr lang="en-US" altLang="en-US" sz="2800">
              <a:latin typeface="Arial" panose="020B0604020202020204" pitchFamily="34" charset="0"/>
              <a:cs typeface="Arial" panose="020B0604020202020204" pitchFamily="34" charset="0"/>
            </a:endParaRPr>
          </a:p>
          <a:p>
            <a:pPr algn="just">
              <a:spcBef>
                <a:spcPct val="50000"/>
              </a:spcBef>
              <a:defRPr/>
            </a:pPr>
            <a:endParaRPr lang="en-US" altLang="en-US" sz="2800">
              <a:latin typeface="Arial" panose="020B0604020202020204" pitchFamily="34" charset="0"/>
              <a:cs typeface="Arial" panose="020B0604020202020204" pitchFamily="34" charset="0"/>
            </a:endParaRPr>
          </a:p>
          <a:p>
            <a:pPr marL="0" marR="0" lvl="0" indent="0" algn="just" defTabSz="4389120" rtl="0" eaLnBrk="1" fontAlgn="auto" latinLnBrk="0" hangingPunct="1">
              <a:lnSpc>
                <a:spcPct val="100000"/>
              </a:lnSpc>
              <a:spcBef>
                <a:spcPct val="5000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a:p>
            <a:pPr algn="just">
              <a:spcBef>
                <a:spcPct val="50000"/>
              </a:spcBef>
              <a:defRPr/>
            </a:pPr>
            <a:endParaRPr lang="en-US" altLang="en-US" sz="2800">
              <a:latin typeface="Arial" panose="020B0604020202020204" pitchFamily="34" charset="0"/>
              <a:cs typeface="Arial" panose="020B0604020202020204" pitchFamily="34" charset="0"/>
            </a:endParaRPr>
          </a:p>
          <a:p>
            <a:pPr algn="just">
              <a:spcBef>
                <a:spcPct val="50000"/>
              </a:spcBef>
              <a:defRPr/>
            </a:pPr>
            <a:endParaRPr lang="en-US" altLang="en-US" sz="2800">
              <a:latin typeface="Arial" panose="020B0604020202020204" pitchFamily="34" charset="0"/>
              <a:cs typeface="Arial" panose="020B0604020202020204" pitchFamily="34" charset="0"/>
            </a:endParaRPr>
          </a:p>
          <a:p>
            <a:pPr algn="just">
              <a:spcBef>
                <a:spcPct val="50000"/>
              </a:spcBef>
              <a:defRPr/>
            </a:pPr>
            <a:endParaRPr lang="en-US" altLang="en-US" sz="2800">
              <a:latin typeface="Arial" panose="020B0604020202020204" pitchFamily="34" charset="0"/>
              <a:cs typeface="Arial" panose="020B0604020202020204" pitchFamily="34" charset="0"/>
            </a:endParaRPr>
          </a:p>
          <a:p>
            <a:pPr algn="just">
              <a:spcBef>
                <a:spcPct val="50000"/>
              </a:spcBef>
              <a:defRPr/>
            </a:pPr>
            <a:endParaRPr lang="en-US" altLang="en-US" sz="2000">
              <a:latin typeface="Arial" panose="020B0604020202020204" pitchFamily="34" charset="0"/>
              <a:cs typeface="Arial" panose="020B0604020202020204" pitchFamily="34" charset="0"/>
            </a:endParaRPr>
          </a:p>
          <a:p>
            <a:pPr algn="just">
              <a:spcBef>
                <a:spcPct val="50000"/>
              </a:spcBef>
              <a:defRPr/>
            </a:pPr>
            <a:endParaRPr lang="en-US" altLang="en-US" sz="2000">
              <a:latin typeface="Arial" panose="020B0604020202020204" pitchFamily="34" charset="0"/>
              <a:cs typeface="Arial" panose="020B0604020202020204" pitchFamily="34" charset="0"/>
            </a:endParaRPr>
          </a:p>
        </p:txBody>
      </p:sp>
      <p:sp>
        <p:nvSpPr>
          <p:cNvPr id="10" name="AutoShape 17"/>
          <p:cNvSpPr>
            <a:spLocks noChangeArrowheads="1"/>
          </p:cNvSpPr>
          <p:nvPr/>
        </p:nvSpPr>
        <p:spPr bwMode="auto">
          <a:xfrm>
            <a:off x="32028925" y="4674550"/>
            <a:ext cx="9677400" cy="6865419"/>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20015" tIns="60008" rIns="120015" bIns="60008" anchor="ctr"/>
          <a:lstStyle/>
          <a:p>
            <a:pPr defTabSz="4388048"/>
            <a:r>
              <a:rPr lang="en-US" sz="2800">
                <a:solidFill>
                  <a:srgbClr val="1C1C1C"/>
                </a:solidFill>
                <a:latin typeface="Arial"/>
                <a:ea typeface="+mn-lt"/>
                <a:cs typeface="+mn-lt"/>
              </a:rPr>
              <a:t>This project identified key factors influencing customer churn, including average listening time, session counts, and user clustering. Machine learning models were used for predictions, with </a:t>
            </a:r>
            <a:r>
              <a:rPr lang="en-US" sz="2800" err="1">
                <a:solidFill>
                  <a:srgbClr val="1C1C1C"/>
                </a:solidFill>
                <a:latin typeface="Arial"/>
                <a:ea typeface="+mn-lt"/>
                <a:cs typeface="+mn-lt"/>
              </a:rPr>
              <a:t>LightGBM</a:t>
            </a:r>
            <a:r>
              <a:rPr lang="en-US" sz="2800">
                <a:solidFill>
                  <a:srgbClr val="1C1C1C"/>
                </a:solidFill>
                <a:latin typeface="Arial"/>
                <a:ea typeface="+mn-lt"/>
                <a:cs typeface="+mn-lt"/>
              </a:rPr>
              <a:t> achieving the highest ROC AUC of 0.794, while Logistic Regression had the best overall F1 score. Declining session counts and below-average listening times were significant churn indicators, enabling targeted retention strategies like personalized incentives for at-risk users. Future efforts should focus on addressing class imbalance to enhance precision and improve predictions for reducing customer attrition.</a:t>
            </a:r>
            <a:endParaRPr lang="en-US" sz="2800">
              <a:latin typeface="Arial"/>
              <a:cs typeface="Arial"/>
            </a:endParaRPr>
          </a:p>
        </p:txBody>
      </p:sp>
      <p:sp>
        <p:nvSpPr>
          <p:cNvPr id="11" name="Text Box 19"/>
          <p:cNvSpPr txBox="1">
            <a:spLocks noChangeArrowheads="1"/>
          </p:cNvSpPr>
          <p:nvPr/>
        </p:nvSpPr>
        <p:spPr bwMode="auto">
          <a:xfrm>
            <a:off x="32689800" y="4648201"/>
            <a:ext cx="8382000" cy="1332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0015" tIns="60008" rIns="120015" bIns="60008"/>
          <a:lstStyle>
            <a:lvl1pPr defTabSz="3343275">
              <a:defRPr>
                <a:solidFill>
                  <a:schemeClr val="tx1"/>
                </a:solidFill>
                <a:latin typeface="Arial" charset="0"/>
              </a:defRPr>
            </a:lvl1pPr>
            <a:lvl2pPr defTabSz="3343275">
              <a:defRPr>
                <a:solidFill>
                  <a:schemeClr val="tx1"/>
                </a:solidFill>
                <a:latin typeface="Arial" charset="0"/>
              </a:defRPr>
            </a:lvl2pPr>
            <a:lvl3pPr defTabSz="3343275">
              <a:defRPr>
                <a:solidFill>
                  <a:schemeClr val="tx1"/>
                </a:solidFill>
                <a:latin typeface="Arial" charset="0"/>
              </a:defRPr>
            </a:lvl3pPr>
            <a:lvl4pPr defTabSz="3343275">
              <a:defRPr>
                <a:solidFill>
                  <a:schemeClr val="tx1"/>
                </a:solidFill>
                <a:latin typeface="Arial" charset="0"/>
              </a:defRPr>
            </a:lvl4pPr>
            <a:lvl5pPr defTabSz="3343275">
              <a:defRPr>
                <a:solidFill>
                  <a:schemeClr val="tx1"/>
                </a:solidFill>
                <a:latin typeface="Arial" charset="0"/>
              </a:defRPr>
            </a:lvl5pPr>
            <a:lvl6pPr defTabSz="3343275" fontAlgn="base">
              <a:spcBef>
                <a:spcPct val="0"/>
              </a:spcBef>
              <a:spcAft>
                <a:spcPct val="0"/>
              </a:spcAft>
              <a:defRPr>
                <a:solidFill>
                  <a:schemeClr val="tx1"/>
                </a:solidFill>
                <a:latin typeface="Arial" charset="0"/>
              </a:defRPr>
            </a:lvl6pPr>
            <a:lvl7pPr defTabSz="3343275" fontAlgn="base">
              <a:spcBef>
                <a:spcPct val="0"/>
              </a:spcBef>
              <a:spcAft>
                <a:spcPct val="0"/>
              </a:spcAft>
              <a:defRPr>
                <a:solidFill>
                  <a:schemeClr val="tx1"/>
                </a:solidFill>
                <a:latin typeface="Arial" charset="0"/>
              </a:defRPr>
            </a:lvl7pPr>
            <a:lvl8pPr defTabSz="3343275" fontAlgn="base">
              <a:spcBef>
                <a:spcPct val="0"/>
              </a:spcBef>
              <a:spcAft>
                <a:spcPct val="0"/>
              </a:spcAft>
              <a:defRPr>
                <a:solidFill>
                  <a:schemeClr val="tx1"/>
                </a:solidFill>
                <a:latin typeface="Arial" charset="0"/>
              </a:defRPr>
            </a:lvl8pPr>
            <a:lvl9pPr defTabSz="3343275" fontAlgn="base">
              <a:spcBef>
                <a:spcPct val="0"/>
              </a:spcBef>
              <a:spcAft>
                <a:spcPct val="0"/>
              </a:spcAft>
              <a:defRPr>
                <a:solidFill>
                  <a:schemeClr val="tx1"/>
                </a:solidFill>
                <a:latin typeface="Arial" charset="0"/>
              </a:defRPr>
            </a:lvl9pPr>
          </a:lstStyle>
          <a:p>
            <a:pPr algn="ctr"/>
            <a:r>
              <a:rPr lang="en-US" sz="4800" b="1"/>
              <a:t>Conclusions</a:t>
            </a:r>
          </a:p>
        </p:txBody>
      </p:sp>
      <p:sp>
        <p:nvSpPr>
          <p:cNvPr id="13" name="Text Box 19"/>
          <p:cNvSpPr txBox="1">
            <a:spLocks noChangeArrowheads="1"/>
          </p:cNvSpPr>
          <p:nvPr/>
        </p:nvSpPr>
        <p:spPr bwMode="auto">
          <a:xfrm>
            <a:off x="1066800" y="1007485"/>
            <a:ext cx="5943600" cy="1828800"/>
          </a:xfrm>
          <a:prstGeom prst="rect">
            <a:avLst/>
          </a:prstGeom>
          <a:ln/>
        </p:spPr>
        <p:style>
          <a:lnRef idx="2">
            <a:schemeClr val="dk1"/>
          </a:lnRef>
          <a:fillRef idx="1">
            <a:schemeClr val="lt1"/>
          </a:fillRef>
          <a:effectRef idx="0">
            <a:schemeClr val="dk1"/>
          </a:effectRef>
          <a:fontRef idx="minor">
            <a:schemeClr val="dk1"/>
          </a:fontRef>
        </p:style>
        <p:txBody>
          <a:bodyPr lIns="120015" tIns="60008" rIns="120015" bIns="60008"/>
          <a:lstStyle>
            <a:lvl1pPr defTabSz="3343275">
              <a:defRPr>
                <a:solidFill>
                  <a:schemeClr val="tx1"/>
                </a:solidFill>
                <a:latin typeface="Arial" charset="0"/>
              </a:defRPr>
            </a:lvl1pPr>
            <a:lvl2pPr defTabSz="3343275">
              <a:defRPr>
                <a:solidFill>
                  <a:schemeClr val="tx1"/>
                </a:solidFill>
                <a:latin typeface="Arial" charset="0"/>
              </a:defRPr>
            </a:lvl2pPr>
            <a:lvl3pPr defTabSz="3343275">
              <a:defRPr>
                <a:solidFill>
                  <a:schemeClr val="tx1"/>
                </a:solidFill>
                <a:latin typeface="Arial" charset="0"/>
              </a:defRPr>
            </a:lvl3pPr>
            <a:lvl4pPr defTabSz="3343275">
              <a:defRPr>
                <a:solidFill>
                  <a:schemeClr val="tx1"/>
                </a:solidFill>
                <a:latin typeface="Arial" charset="0"/>
              </a:defRPr>
            </a:lvl4pPr>
            <a:lvl5pPr defTabSz="3343275">
              <a:defRPr>
                <a:solidFill>
                  <a:schemeClr val="tx1"/>
                </a:solidFill>
                <a:latin typeface="Arial" charset="0"/>
              </a:defRPr>
            </a:lvl5pPr>
            <a:lvl6pPr defTabSz="3343275" fontAlgn="base">
              <a:spcBef>
                <a:spcPct val="0"/>
              </a:spcBef>
              <a:spcAft>
                <a:spcPct val="0"/>
              </a:spcAft>
              <a:defRPr>
                <a:solidFill>
                  <a:schemeClr val="tx1"/>
                </a:solidFill>
                <a:latin typeface="Arial" charset="0"/>
              </a:defRPr>
            </a:lvl6pPr>
            <a:lvl7pPr defTabSz="3343275" fontAlgn="base">
              <a:spcBef>
                <a:spcPct val="0"/>
              </a:spcBef>
              <a:spcAft>
                <a:spcPct val="0"/>
              </a:spcAft>
              <a:defRPr>
                <a:solidFill>
                  <a:schemeClr val="tx1"/>
                </a:solidFill>
                <a:latin typeface="Arial" charset="0"/>
              </a:defRPr>
            </a:lvl7pPr>
            <a:lvl8pPr defTabSz="3343275" fontAlgn="base">
              <a:spcBef>
                <a:spcPct val="0"/>
              </a:spcBef>
              <a:spcAft>
                <a:spcPct val="0"/>
              </a:spcAft>
              <a:defRPr>
                <a:solidFill>
                  <a:schemeClr val="tx1"/>
                </a:solidFill>
                <a:latin typeface="Arial" charset="0"/>
              </a:defRPr>
            </a:lvl8pPr>
            <a:lvl9pPr defTabSz="3343275" fontAlgn="base">
              <a:spcBef>
                <a:spcPct val="0"/>
              </a:spcBef>
              <a:spcAft>
                <a:spcPct val="0"/>
              </a:spcAft>
              <a:defRPr>
                <a:solidFill>
                  <a:schemeClr val="tx1"/>
                </a:solidFill>
                <a:latin typeface="Arial" charset="0"/>
              </a:defRPr>
            </a:lvl9pPr>
          </a:lstStyle>
          <a:p>
            <a:pPr algn="ctr"/>
            <a:r>
              <a:rPr lang="en-US" sz="12000" b="1" cap="all"/>
              <a:t>XX-000</a:t>
            </a:r>
          </a:p>
          <a:p>
            <a:pPr algn="ctr"/>
            <a:endParaRPr lang="en-US" sz="12000" cap="all"/>
          </a:p>
        </p:txBody>
      </p:sp>
      <p:sp>
        <p:nvSpPr>
          <p:cNvPr id="14" name="Text Box 19"/>
          <p:cNvSpPr txBox="1">
            <a:spLocks noChangeArrowheads="1"/>
          </p:cNvSpPr>
          <p:nvPr/>
        </p:nvSpPr>
        <p:spPr bwMode="auto">
          <a:xfrm>
            <a:off x="6705600" y="1107736"/>
            <a:ext cx="36728400" cy="1483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0015" tIns="60008" rIns="120015" bIns="60008" anchor="t"/>
          <a:lstStyle>
            <a:lvl1pPr defTabSz="3343275">
              <a:defRPr>
                <a:solidFill>
                  <a:schemeClr val="tx1"/>
                </a:solidFill>
                <a:latin typeface="Arial" charset="0"/>
              </a:defRPr>
            </a:lvl1pPr>
            <a:lvl2pPr defTabSz="3343275">
              <a:defRPr>
                <a:solidFill>
                  <a:schemeClr val="tx1"/>
                </a:solidFill>
                <a:latin typeface="Arial" charset="0"/>
              </a:defRPr>
            </a:lvl2pPr>
            <a:lvl3pPr defTabSz="3343275">
              <a:defRPr>
                <a:solidFill>
                  <a:schemeClr val="tx1"/>
                </a:solidFill>
                <a:latin typeface="Arial" charset="0"/>
              </a:defRPr>
            </a:lvl3pPr>
            <a:lvl4pPr defTabSz="3343275">
              <a:defRPr>
                <a:solidFill>
                  <a:schemeClr val="tx1"/>
                </a:solidFill>
                <a:latin typeface="Arial" charset="0"/>
              </a:defRPr>
            </a:lvl4pPr>
            <a:lvl5pPr defTabSz="3343275">
              <a:defRPr>
                <a:solidFill>
                  <a:schemeClr val="tx1"/>
                </a:solidFill>
                <a:latin typeface="Arial" charset="0"/>
              </a:defRPr>
            </a:lvl5pPr>
            <a:lvl6pPr defTabSz="3343275" fontAlgn="base">
              <a:spcBef>
                <a:spcPct val="0"/>
              </a:spcBef>
              <a:spcAft>
                <a:spcPct val="0"/>
              </a:spcAft>
              <a:defRPr>
                <a:solidFill>
                  <a:schemeClr val="tx1"/>
                </a:solidFill>
                <a:latin typeface="Arial" charset="0"/>
              </a:defRPr>
            </a:lvl6pPr>
            <a:lvl7pPr defTabSz="3343275" fontAlgn="base">
              <a:spcBef>
                <a:spcPct val="0"/>
              </a:spcBef>
              <a:spcAft>
                <a:spcPct val="0"/>
              </a:spcAft>
              <a:defRPr>
                <a:solidFill>
                  <a:schemeClr val="tx1"/>
                </a:solidFill>
                <a:latin typeface="Arial" charset="0"/>
              </a:defRPr>
            </a:lvl7pPr>
            <a:lvl8pPr defTabSz="3343275" fontAlgn="base">
              <a:spcBef>
                <a:spcPct val="0"/>
              </a:spcBef>
              <a:spcAft>
                <a:spcPct val="0"/>
              </a:spcAft>
              <a:defRPr>
                <a:solidFill>
                  <a:schemeClr val="tx1"/>
                </a:solidFill>
                <a:latin typeface="Arial" charset="0"/>
              </a:defRPr>
            </a:lvl8pPr>
            <a:lvl9pPr defTabSz="3343275" fontAlgn="base">
              <a:spcBef>
                <a:spcPct val="0"/>
              </a:spcBef>
              <a:spcAft>
                <a:spcPct val="0"/>
              </a:spcAft>
              <a:defRPr>
                <a:solidFill>
                  <a:schemeClr val="tx1"/>
                </a:solidFill>
                <a:latin typeface="Arial" charset="0"/>
              </a:defRPr>
            </a:lvl9pPr>
          </a:lstStyle>
          <a:p>
            <a:pPr algn="ctr"/>
            <a:r>
              <a:rPr lang="en-US" sz="9600" b="1">
                <a:latin typeface="Arial"/>
                <a:cs typeface="Arial"/>
              </a:rPr>
              <a:t>Predicting User Churn in Music Streaming Services</a:t>
            </a:r>
          </a:p>
        </p:txBody>
      </p:sp>
      <p:sp>
        <p:nvSpPr>
          <p:cNvPr id="15" name="Text Box 19"/>
          <p:cNvSpPr txBox="1">
            <a:spLocks noChangeArrowheads="1"/>
          </p:cNvSpPr>
          <p:nvPr/>
        </p:nvSpPr>
        <p:spPr bwMode="auto">
          <a:xfrm>
            <a:off x="5029200" y="2997125"/>
            <a:ext cx="36728400" cy="389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0015" tIns="60008" rIns="120015" bIns="60008"/>
          <a:lstStyle>
            <a:lvl1pPr defTabSz="3343275">
              <a:defRPr>
                <a:solidFill>
                  <a:schemeClr val="tx1"/>
                </a:solidFill>
                <a:latin typeface="Arial" charset="0"/>
              </a:defRPr>
            </a:lvl1pPr>
            <a:lvl2pPr defTabSz="3343275">
              <a:defRPr>
                <a:solidFill>
                  <a:schemeClr val="tx1"/>
                </a:solidFill>
                <a:latin typeface="Arial" charset="0"/>
              </a:defRPr>
            </a:lvl2pPr>
            <a:lvl3pPr defTabSz="3343275">
              <a:defRPr>
                <a:solidFill>
                  <a:schemeClr val="tx1"/>
                </a:solidFill>
                <a:latin typeface="Arial" charset="0"/>
              </a:defRPr>
            </a:lvl3pPr>
            <a:lvl4pPr defTabSz="3343275">
              <a:defRPr>
                <a:solidFill>
                  <a:schemeClr val="tx1"/>
                </a:solidFill>
                <a:latin typeface="Arial" charset="0"/>
              </a:defRPr>
            </a:lvl4pPr>
            <a:lvl5pPr defTabSz="3343275">
              <a:defRPr>
                <a:solidFill>
                  <a:schemeClr val="tx1"/>
                </a:solidFill>
                <a:latin typeface="Arial" charset="0"/>
              </a:defRPr>
            </a:lvl5pPr>
            <a:lvl6pPr defTabSz="3343275" fontAlgn="base">
              <a:spcBef>
                <a:spcPct val="0"/>
              </a:spcBef>
              <a:spcAft>
                <a:spcPct val="0"/>
              </a:spcAft>
              <a:defRPr>
                <a:solidFill>
                  <a:schemeClr val="tx1"/>
                </a:solidFill>
                <a:latin typeface="Arial" charset="0"/>
              </a:defRPr>
            </a:lvl6pPr>
            <a:lvl7pPr defTabSz="3343275" fontAlgn="base">
              <a:spcBef>
                <a:spcPct val="0"/>
              </a:spcBef>
              <a:spcAft>
                <a:spcPct val="0"/>
              </a:spcAft>
              <a:defRPr>
                <a:solidFill>
                  <a:schemeClr val="tx1"/>
                </a:solidFill>
                <a:latin typeface="Arial" charset="0"/>
              </a:defRPr>
            </a:lvl7pPr>
            <a:lvl8pPr defTabSz="3343275" fontAlgn="base">
              <a:spcBef>
                <a:spcPct val="0"/>
              </a:spcBef>
              <a:spcAft>
                <a:spcPct val="0"/>
              </a:spcAft>
              <a:defRPr>
                <a:solidFill>
                  <a:schemeClr val="tx1"/>
                </a:solidFill>
                <a:latin typeface="Arial" charset="0"/>
              </a:defRPr>
            </a:lvl8pPr>
            <a:lvl9pPr defTabSz="3343275" fontAlgn="base">
              <a:spcBef>
                <a:spcPct val="0"/>
              </a:spcBef>
              <a:spcAft>
                <a:spcPct val="0"/>
              </a:spcAft>
              <a:defRPr>
                <a:solidFill>
                  <a:schemeClr val="tx1"/>
                </a:solidFill>
                <a:latin typeface="Arial" charset="0"/>
              </a:defRPr>
            </a:lvl9pPr>
          </a:lstStyle>
          <a:p>
            <a:pPr algn="ctr"/>
            <a:r>
              <a:rPr lang="en-US" altLang="zh-CN" sz="5800" b="1"/>
              <a:t>Qiuyuan Zhang and Sharanya Dambe Vasudeva</a:t>
            </a:r>
            <a:endParaRPr lang="en-US" sz="1100"/>
          </a:p>
        </p:txBody>
      </p:sp>
      <p:sp>
        <p:nvSpPr>
          <p:cNvPr id="17" name="AutoShape 17"/>
          <p:cNvSpPr>
            <a:spLocks noChangeArrowheads="1"/>
          </p:cNvSpPr>
          <p:nvPr/>
        </p:nvSpPr>
        <p:spPr bwMode="auto">
          <a:xfrm>
            <a:off x="1905000" y="11877260"/>
            <a:ext cx="9677400" cy="7732404"/>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20015" tIns="60008" rIns="120015" bIns="60008" anchor="ctr"/>
          <a:lstStyle/>
          <a:p>
            <a:pPr algn="ctr" defTabSz="4388048"/>
            <a:endParaRPr lang="en-US" sz="4200"/>
          </a:p>
        </p:txBody>
      </p:sp>
      <p:sp>
        <p:nvSpPr>
          <p:cNvPr id="18" name="Text Box 19"/>
          <p:cNvSpPr txBox="1">
            <a:spLocks noChangeArrowheads="1"/>
          </p:cNvSpPr>
          <p:nvPr/>
        </p:nvSpPr>
        <p:spPr bwMode="auto">
          <a:xfrm>
            <a:off x="2598821" y="11943380"/>
            <a:ext cx="8534400" cy="7732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0015" tIns="60008" rIns="120015" bIns="60008" anchor="t"/>
          <a:lstStyle>
            <a:lvl1pPr defTabSz="3343275">
              <a:defRPr>
                <a:solidFill>
                  <a:schemeClr val="tx1"/>
                </a:solidFill>
                <a:latin typeface="Arial" charset="0"/>
              </a:defRPr>
            </a:lvl1pPr>
            <a:lvl2pPr defTabSz="3343275">
              <a:defRPr>
                <a:solidFill>
                  <a:schemeClr val="tx1"/>
                </a:solidFill>
                <a:latin typeface="Arial" charset="0"/>
              </a:defRPr>
            </a:lvl2pPr>
            <a:lvl3pPr defTabSz="3343275">
              <a:defRPr>
                <a:solidFill>
                  <a:schemeClr val="tx1"/>
                </a:solidFill>
                <a:latin typeface="Arial" charset="0"/>
              </a:defRPr>
            </a:lvl3pPr>
            <a:lvl4pPr defTabSz="3343275">
              <a:defRPr>
                <a:solidFill>
                  <a:schemeClr val="tx1"/>
                </a:solidFill>
                <a:latin typeface="Arial" charset="0"/>
              </a:defRPr>
            </a:lvl4pPr>
            <a:lvl5pPr defTabSz="3343275">
              <a:defRPr>
                <a:solidFill>
                  <a:schemeClr val="tx1"/>
                </a:solidFill>
                <a:latin typeface="Arial" charset="0"/>
              </a:defRPr>
            </a:lvl5pPr>
            <a:lvl6pPr defTabSz="3343275" fontAlgn="base">
              <a:spcBef>
                <a:spcPct val="0"/>
              </a:spcBef>
              <a:spcAft>
                <a:spcPct val="0"/>
              </a:spcAft>
              <a:defRPr>
                <a:solidFill>
                  <a:schemeClr val="tx1"/>
                </a:solidFill>
                <a:latin typeface="Arial" charset="0"/>
              </a:defRPr>
            </a:lvl6pPr>
            <a:lvl7pPr defTabSz="3343275" fontAlgn="base">
              <a:spcBef>
                <a:spcPct val="0"/>
              </a:spcBef>
              <a:spcAft>
                <a:spcPct val="0"/>
              </a:spcAft>
              <a:defRPr>
                <a:solidFill>
                  <a:schemeClr val="tx1"/>
                </a:solidFill>
                <a:latin typeface="Arial" charset="0"/>
              </a:defRPr>
            </a:lvl7pPr>
            <a:lvl8pPr defTabSz="3343275" fontAlgn="base">
              <a:spcBef>
                <a:spcPct val="0"/>
              </a:spcBef>
              <a:spcAft>
                <a:spcPct val="0"/>
              </a:spcAft>
              <a:defRPr>
                <a:solidFill>
                  <a:schemeClr val="tx1"/>
                </a:solidFill>
                <a:latin typeface="Arial" charset="0"/>
              </a:defRPr>
            </a:lvl8pPr>
            <a:lvl9pPr defTabSz="3343275" fontAlgn="base">
              <a:spcBef>
                <a:spcPct val="0"/>
              </a:spcBef>
              <a:spcAft>
                <a:spcPct val="0"/>
              </a:spcAft>
              <a:defRPr>
                <a:solidFill>
                  <a:schemeClr val="tx1"/>
                </a:solidFill>
                <a:latin typeface="Arial" charset="0"/>
              </a:defRPr>
            </a:lvl9pPr>
          </a:lstStyle>
          <a:p>
            <a:pPr algn="ctr"/>
            <a:r>
              <a:rPr lang="en-US" sz="4800" b="1">
                <a:latin typeface="Arial"/>
                <a:cs typeface="Arial"/>
              </a:rPr>
              <a:t>Introduction</a:t>
            </a:r>
          </a:p>
          <a:p>
            <a:pPr algn="just"/>
            <a:r>
              <a:rPr lang="en-US" sz="2800">
                <a:latin typeface="Arial"/>
                <a:cs typeface="Arial"/>
              </a:rPr>
              <a:t>In our project, "churn" refers to the user action of selecting "Confirm Cancellation" on the webpage. This project focuses on identifying the key factors that influence customer churn and using classification algorithms to predict whether a user will confirm the cancellation of the service. The customer churn dataset provided by IEEE </a:t>
            </a:r>
            <a:r>
              <a:rPr lang="en-US" sz="2800" err="1">
                <a:latin typeface="Arial"/>
                <a:cs typeface="Arial"/>
              </a:rPr>
              <a:t>DataPort</a:t>
            </a:r>
            <a:r>
              <a:rPr lang="en-US" sz="2800">
                <a:latin typeface="Arial"/>
                <a:cs typeface="Arial"/>
              </a:rPr>
              <a:t> contains user activity log information, which we aim to analyze in order to discover behavioral patterns and determine which factors contribute to a user's decision to cancel the service. We will apply methods such as feature selection, clustering, and machine learning to build a robust prediction model. The goal is to provide actionable insights for the business team to develop effective customer retention strategies.</a:t>
            </a:r>
          </a:p>
        </p:txBody>
      </p:sp>
      <p:sp>
        <p:nvSpPr>
          <p:cNvPr id="20" name="AutoShape 17"/>
          <p:cNvSpPr>
            <a:spLocks noChangeArrowheads="1"/>
          </p:cNvSpPr>
          <p:nvPr/>
        </p:nvSpPr>
        <p:spPr bwMode="auto">
          <a:xfrm>
            <a:off x="1905000" y="24629484"/>
            <a:ext cx="9829800" cy="7298316"/>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20015" tIns="60008" rIns="120015" bIns="60008" anchor="ctr"/>
          <a:lstStyle/>
          <a:p>
            <a:pPr algn="ctr" defTabSz="4388048"/>
            <a:endParaRPr lang="en-US" sz="4200"/>
          </a:p>
        </p:txBody>
      </p:sp>
      <p:sp>
        <p:nvSpPr>
          <p:cNvPr id="21" name="Text Box 19"/>
          <p:cNvSpPr txBox="1">
            <a:spLocks noChangeArrowheads="1"/>
          </p:cNvSpPr>
          <p:nvPr/>
        </p:nvSpPr>
        <p:spPr bwMode="auto">
          <a:xfrm>
            <a:off x="2743200" y="24629484"/>
            <a:ext cx="8382000" cy="6764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0015" tIns="60008" rIns="120015" bIns="60008"/>
          <a:lstStyle>
            <a:lvl1pPr defTabSz="3343275">
              <a:defRPr>
                <a:solidFill>
                  <a:schemeClr val="tx1"/>
                </a:solidFill>
                <a:latin typeface="Arial" charset="0"/>
              </a:defRPr>
            </a:lvl1pPr>
            <a:lvl2pPr defTabSz="3343275">
              <a:defRPr>
                <a:solidFill>
                  <a:schemeClr val="tx1"/>
                </a:solidFill>
                <a:latin typeface="Arial" charset="0"/>
              </a:defRPr>
            </a:lvl2pPr>
            <a:lvl3pPr defTabSz="3343275">
              <a:defRPr>
                <a:solidFill>
                  <a:schemeClr val="tx1"/>
                </a:solidFill>
                <a:latin typeface="Arial" charset="0"/>
              </a:defRPr>
            </a:lvl3pPr>
            <a:lvl4pPr defTabSz="3343275">
              <a:defRPr>
                <a:solidFill>
                  <a:schemeClr val="tx1"/>
                </a:solidFill>
                <a:latin typeface="Arial" charset="0"/>
              </a:defRPr>
            </a:lvl4pPr>
            <a:lvl5pPr defTabSz="3343275">
              <a:defRPr>
                <a:solidFill>
                  <a:schemeClr val="tx1"/>
                </a:solidFill>
                <a:latin typeface="Arial" charset="0"/>
              </a:defRPr>
            </a:lvl5pPr>
            <a:lvl6pPr defTabSz="3343275" fontAlgn="base">
              <a:spcBef>
                <a:spcPct val="0"/>
              </a:spcBef>
              <a:spcAft>
                <a:spcPct val="0"/>
              </a:spcAft>
              <a:defRPr>
                <a:solidFill>
                  <a:schemeClr val="tx1"/>
                </a:solidFill>
                <a:latin typeface="Arial" charset="0"/>
              </a:defRPr>
            </a:lvl6pPr>
            <a:lvl7pPr defTabSz="3343275" fontAlgn="base">
              <a:spcBef>
                <a:spcPct val="0"/>
              </a:spcBef>
              <a:spcAft>
                <a:spcPct val="0"/>
              </a:spcAft>
              <a:defRPr>
                <a:solidFill>
                  <a:schemeClr val="tx1"/>
                </a:solidFill>
                <a:latin typeface="Arial" charset="0"/>
              </a:defRPr>
            </a:lvl7pPr>
            <a:lvl8pPr defTabSz="3343275" fontAlgn="base">
              <a:spcBef>
                <a:spcPct val="0"/>
              </a:spcBef>
              <a:spcAft>
                <a:spcPct val="0"/>
              </a:spcAft>
              <a:defRPr>
                <a:solidFill>
                  <a:schemeClr val="tx1"/>
                </a:solidFill>
                <a:latin typeface="Arial" charset="0"/>
              </a:defRPr>
            </a:lvl8pPr>
            <a:lvl9pPr defTabSz="3343275" fontAlgn="base">
              <a:spcBef>
                <a:spcPct val="0"/>
              </a:spcBef>
              <a:spcAft>
                <a:spcPct val="0"/>
              </a:spcAft>
              <a:defRPr>
                <a:solidFill>
                  <a:schemeClr val="tx1"/>
                </a:solidFill>
                <a:latin typeface="Arial" charset="0"/>
              </a:defRPr>
            </a:lvl9pPr>
          </a:lstStyle>
          <a:p>
            <a:pPr algn="ctr"/>
            <a:r>
              <a:rPr lang="en-US" sz="4800" b="1"/>
              <a:t>Materials and Methods</a:t>
            </a:r>
          </a:p>
          <a:p>
            <a:pPr algn="just"/>
            <a:endParaRPr lang="en-US" sz="1100"/>
          </a:p>
          <a:p>
            <a:r>
              <a:rPr lang="en-US" sz="2800"/>
              <a:t>We started using logistic regression for feature selection. After identifying the features, we believed to be valuable for the overall model, we applied Gaussian Mixture Models (GMM) clustering using our dependent variable as a reference to segment the data. The resulting cluster labels were then added as a new independent variable for subsequent prediction. For modeling, we ultimately chose logistic regression as the baseline model then included </a:t>
            </a:r>
            <a:r>
              <a:rPr lang="en-US" sz="2800" err="1"/>
              <a:t>LightGBM</a:t>
            </a:r>
            <a:r>
              <a:rPr lang="en-US" sz="2800"/>
              <a:t>, Random Forest, and </a:t>
            </a:r>
            <a:r>
              <a:rPr lang="en-US" sz="2800" err="1"/>
              <a:t>XGBoost</a:t>
            </a:r>
            <a:r>
              <a:rPr lang="en-US" sz="2800"/>
              <a:t> for comparison to predict "cancellation confirmation."</a:t>
            </a:r>
          </a:p>
          <a:p>
            <a:pPr algn="just"/>
            <a:endParaRPr lang="en-US" sz="3600" b="1">
              <a:latin typeface="Arial" panose="020B0604020202020204" pitchFamily="34" charset="0"/>
              <a:cs typeface="Arial" panose="020B0604020202020204" pitchFamily="34" charset="0"/>
            </a:endParaRPr>
          </a:p>
        </p:txBody>
      </p:sp>
      <p:sp>
        <p:nvSpPr>
          <p:cNvPr id="22" name="AutoShape 17"/>
          <p:cNvSpPr>
            <a:spLocks noChangeArrowheads="1"/>
          </p:cNvSpPr>
          <p:nvPr/>
        </p:nvSpPr>
        <p:spPr bwMode="auto">
          <a:xfrm>
            <a:off x="32232600" y="26079193"/>
            <a:ext cx="9525000" cy="2648206"/>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20015" tIns="60008" rIns="120015" bIns="60008" anchor="ctr"/>
          <a:lstStyle/>
          <a:p>
            <a:pPr algn="ctr" defTabSz="4388048"/>
            <a:endParaRPr lang="en-US" sz="4200"/>
          </a:p>
        </p:txBody>
      </p:sp>
      <p:sp>
        <p:nvSpPr>
          <p:cNvPr id="23" name="Text Box 19"/>
          <p:cNvSpPr txBox="1">
            <a:spLocks noChangeArrowheads="1"/>
          </p:cNvSpPr>
          <p:nvPr/>
        </p:nvSpPr>
        <p:spPr bwMode="auto">
          <a:xfrm>
            <a:off x="32842200" y="26330030"/>
            <a:ext cx="8229600" cy="1940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0015" tIns="60008" rIns="120015" bIns="60008"/>
          <a:lstStyle>
            <a:lvl1pPr defTabSz="3343275">
              <a:defRPr>
                <a:solidFill>
                  <a:schemeClr val="tx1"/>
                </a:solidFill>
                <a:latin typeface="Arial" charset="0"/>
              </a:defRPr>
            </a:lvl1pPr>
            <a:lvl2pPr defTabSz="3343275">
              <a:defRPr>
                <a:solidFill>
                  <a:schemeClr val="tx1"/>
                </a:solidFill>
                <a:latin typeface="Arial" charset="0"/>
              </a:defRPr>
            </a:lvl2pPr>
            <a:lvl3pPr defTabSz="3343275">
              <a:defRPr>
                <a:solidFill>
                  <a:schemeClr val="tx1"/>
                </a:solidFill>
                <a:latin typeface="Arial" charset="0"/>
              </a:defRPr>
            </a:lvl3pPr>
            <a:lvl4pPr defTabSz="3343275">
              <a:defRPr>
                <a:solidFill>
                  <a:schemeClr val="tx1"/>
                </a:solidFill>
                <a:latin typeface="Arial" charset="0"/>
              </a:defRPr>
            </a:lvl4pPr>
            <a:lvl5pPr defTabSz="3343275">
              <a:defRPr>
                <a:solidFill>
                  <a:schemeClr val="tx1"/>
                </a:solidFill>
                <a:latin typeface="Arial" charset="0"/>
              </a:defRPr>
            </a:lvl5pPr>
            <a:lvl6pPr defTabSz="3343275" fontAlgn="base">
              <a:spcBef>
                <a:spcPct val="0"/>
              </a:spcBef>
              <a:spcAft>
                <a:spcPct val="0"/>
              </a:spcAft>
              <a:defRPr>
                <a:solidFill>
                  <a:schemeClr val="tx1"/>
                </a:solidFill>
                <a:latin typeface="Arial" charset="0"/>
              </a:defRPr>
            </a:lvl6pPr>
            <a:lvl7pPr defTabSz="3343275" fontAlgn="base">
              <a:spcBef>
                <a:spcPct val="0"/>
              </a:spcBef>
              <a:spcAft>
                <a:spcPct val="0"/>
              </a:spcAft>
              <a:defRPr>
                <a:solidFill>
                  <a:schemeClr val="tx1"/>
                </a:solidFill>
                <a:latin typeface="Arial" charset="0"/>
              </a:defRPr>
            </a:lvl7pPr>
            <a:lvl8pPr defTabSz="3343275" fontAlgn="base">
              <a:spcBef>
                <a:spcPct val="0"/>
              </a:spcBef>
              <a:spcAft>
                <a:spcPct val="0"/>
              </a:spcAft>
              <a:defRPr>
                <a:solidFill>
                  <a:schemeClr val="tx1"/>
                </a:solidFill>
                <a:latin typeface="Arial" charset="0"/>
              </a:defRPr>
            </a:lvl8pPr>
            <a:lvl9pPr defTabSz="3343275" fontAlgn="base">
              <a:spcBef>
                <a:spcPct val="0"/>
              </a:spcBef>
              <a:spcAft>
                <a:spcPct val="0"/>
              </a:spcAft>
              <a:defRPr>
                <a:solidFill>
                  <a:schemeClr val="tx1"/>
                </a:solidFill>
                <a:latin typeface="Arial" charset="0"/>
              </a:defRPr>
            </a:lvl9pPr>
          </a:lstStyle>
          <a:p>
            <a:pPr algn="ctr"/>
            <a:r>
              <a:rPr lang="en-US" sz="4800" b="1"/>
              <a:t>References</a:t>
            </a:r>
          </a:p>
          <a:p>
            <a:r>
              <a:rPr kumimoji="0" lang="en-US" altLang="zh-CN" sz="2800" b="0" i="0" u="sng" strike="noStrike" kern="1200" cap="none" spc="0" normalizeH="0" baseline="0" noProof="0">
                <a:ln>
                  <a:noFill/>
                </a:ln>
                <a:solidFill>
                  <a:prstClr val="black"/>
                </a:solidFill>
                <a:effectLst/>
                <a:uLnTx/>
                <a:uFillTx/>
                <a:latin typeface="Calibri"/>
                <a:ea typeface="宋体" panose="02010600030101010101" pitchFamily="2" charset="-122"/>
                <a:cs typeface="+mn-cs"/>
              </a:rPr>
              <a:t>https://ieeexplore.ieee.org/document/10530632</a:t>
            </a:r>
            <a:endParaRPr lang="en-US" sz="1100" u="sng"/>
          </a:p>
        </p:txBody>
      </p:sp>
      <p:sp>
        <p:nvSpPr>
          <p:cNvPr id="24" name="AutoShape 17"/>
          <p:cNvSpPr>
            <a:spLocks noChangeArrowheads="1"/>
          </p:cNvSpPr>
          <p:nvPr/>
        </p:nvSpPr>
        <p:spPr bwMode="auto">
          <a:xfrm>
            <a:off x="32232600" y="12125101"/>
            <a:ext cx="9525000" cy="3347052"/>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20015" tIns="60008" rIns="120015" bIns="60008" anchor="ctr"/>
          <a:lstStyle/>
          <a:p>
            <a:pPr algn="ctr" defTabSz="4388048"/>
            <a:endParaRPr lang="en-US" sz="4200"/>
          </a:p>
        </p:txBody>
      </p:sp>
      <p:sp>
        <p:nvSpPr>
          <p:cNvPr id="25" name="Text Box 19"/>
          <p:cNvSpPr txBox="1">
            <a:spLocks noChangeArrowheads="1"/>
          </p:cNvSpPr>
          <p:nvPr/>
        </p:nvSpPr>
        <p:spPr bwMode="auto">
          <a:xfrm>
            <a:off x="32689800" y="12467639"/>
            <a:ext cx="8229600" cy="3004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0015" tIns="60008" rIns="120015" bIns="60008"/>
          <a:lstStyle>
            <a:lvl1pPr defTabSz="3343275">
              <a:defRPr>
                <a:solidFill>
                  <a:schemeClr val="tx1"/>
                </a:solidFill>
                <a:latin typeface="Arial" charset="0"/>
              </a:defRPr>
            </a:lvl1pPr>
            <a:lvl2pPr defTabSz="3343275">
              <a:defRPr>
                <a:solidFill>
                  <a:schemeClr val="tx1"/>
                </a:solidFill>
                <a:latin typeface="Arial" charset="0"/>
              </a:defRPr>
            </a:lvl2pPr>
            <a:lvl3pPr defTabSz="3343275">
              <a:defRPr>
                <a:solidFill>
                  <a:schemeClr val="tx1"/>
                </a:solidFill>
                <a:latin typeface="Arial" charset="0"/>
              </a:defRPr>
            </a:lvl3pPr>
            <a:lvl4pPr defTabSz="3343275">
              <a:defRPr>
                <a:solidFill>
                  <a:schemeClr val="tx1"/>
                </a:solidFill>
                <a:latin typeface="Arial" charset="0"/>
              </a:defRPr>
            </a:lvl4pPr>
            <a:lvl5pPr defTabSz="3343275">
              <a:defRPr>
                <a:solidFill>
                  <a:schemeClr val="tx1"/>
                </a:solidFill>
                <a:latin typeface="Arial" charset="0"/>
              </a:defRPr>
            </a:lvl5pPr>
            <a:lvl6pPr defTabSz="3343275" fontAlgn="base">
              <a:spcBef>
                <a:spcPct val="0"/>
              </a:spcBef>
              <a:spcAft>
                <a:spcPct val="0"/>
              </a:spcAft>
              <a:defRPr>
                <a:solidFill>
                  <a:schemeClr val="tx1"/>
                </a:solidFill>
                <a:latin typeface="Arial" charset="0"/>
              </a:defRPr>
            </a:lvl6pPr>
            <a:lvl7pPr defTabSz="3343275" fontAlgn="base">
              <a:spcBef>
                <a:spcPct val="0"/>
              </a:spcBef>
              <a:spcAft>
                <a:spcPct val="0"/>
              </a:spcAft>
              <a:defRPr>
                <a:solidFill>
                  <a:schemeClr val="tx1"/>
                </a:solidFill>
                <a:latin typeface="Arial" charset="0"/>
              </a:defRPr>
            </a:lvl7pPr>
            <a:lvl8pPr defTabSz="3343275" fontAlgn="base">
              <a:spcBef>
                <a:spcPct val="0"/>
              </a:spcBef>
              <a:spcAft>
                <a:spcPct val="0"/>
              </a:spcAft>
              <a:defRPr>
                <a:solidFill>
                  <a:schemeClr val="tx1"/>
                </a:solidFill>
                <a:latin typeface="Arial" charset="0"/>
              </a:defRPr>
            </a:lvl8pPr>
            <a:lvl9pPr defTabSz="3343275" fontAlgn="base">
              <a:spcBef>
                <a:spcPct val="0"/>
              </a:spcBef>
              <a:spcAft>
                <a:spcPct val="0"/>
              </a:spcAft>
              <a:defRPr>
                <a:solidFill>
                  <a:schemeClr val="tx1"/>
                </a:solidFill>
                <a:latin typeface="Arial" charset="0"/>
              </a:defRPr>
            </a:lvl9pPr>
          </a:lstStyle>
          <a:p>
            <a:pPr algn="ctr"/>
            <a:r>
              <a:rPr lang="en-US" sz="4800" b="1"/>
              <a:t>Acknowledgments</a:t>
            </a:r>
          </a:p>
          <a:p>
            <a:pPr marL="0" marR="0" lvl="0" indent="0" algn="l" defTabSz="4389120" rtl="0" eaLnBrk="1" fontAlgn="auto" latinLnBrk="0" hangingPunct="1">
              <a:lnSpc>
                <a:spcPct val="100000"/>
              </a:lnSpc>
              <a:spcBef>
                <a:spcPts val="0"/>
              </a:spcBef>
              <a:spcAft>
                <a:spcPts val="0"/>
              </a:spcAft>
              <a:buClrTx/>
              <a:buSzTx/>
              <a:buFontTx/>
              <a:buNone/>
              <a:tabLst/>
              <a:defRPr/>
            </a:pPr>
            <a:r>
              <a:rPr lang="en-US" altLang="zh-CN" sz="2800">
                <a:solidFill>
                  <a:prstClr val="black"/>
                </a:solidFill>
                <a:latin typeface="Arial" panose="020B0604020202020204" pitchFamily="34" charset="0"/>
                <a:cs typeface="Arial" panose="020B0604020202020204" pitchFamily="34" charset="0"/>
              </a:rPr>
              <a:t>We</a:t>
            </a:r>
            <a:r>
              <a:rPr kumimoji="0" lang="en-US" altLang="zh-CN" sz="2800" b="0" i="0" u="none" strike="noStrike" kern="1200" cap="none" spc="0" normalizeH="0" baseline="0" noProof="0">
                <a:ln>
                  <a:noFill/>
                </a:ln>
                <a:solidFill>
                  <a:prstClr val="black"/>
                </a:solidFill>
                <a:effectLst/>
                <a:uLnTx/>
                <a:uFillTx/>
                <a:latin typeface="Arial" panose="020B0604020202020204" pitchFamily="34" charset="0"/>
                <a:cs typeface="Arial" panose="020B0604020202020204" pitchFamily="34" charset="0"/>
              </a:rPr>
              <a:t> would like to express our sincere gratitude to Professor Bin Luo for his valuable guidance and encouragement throughout this project. </a:t>
            </a:r>
            <a:endParaRPr lang="en-US" sz="4800" b="1">
              <a:latin typeface="Arial" panose="020B0604020202020204" pitchFamily="34" charset="0"/>
              <a:cs typeface="Arial" panose="020B0604020202020204" pitchFamily="34" charset="0"/>
            </a:endParaRPr>
          </a:p>
          <a:p>
            <a:endParaRPr lang="en-US" sz="4800" b="1"/>
          </a:p>
          <a:p>
            <a:pPr algn="just"/>
            <a:endParaRPr lang="en-US" sz="1100"/>
          </a:p>
        </p:txBody>
      </p:sp>
      <p:sp>
        <p:nvSpPr>
          <p:cNvPr id="26" name="AutoShape 17"/>
          <p:cNvSpPr>
            <a:spLocks noChangeArrowheads="1"/>
          </p:cNvSpPr>
          <p:nvPr/>
        </p:nvSpPr>
        <p:spPr bwMode="auto">
          <a:xfrm>
            <a:off x="32232600" y="16057286"/>
            <a:ext cx="9525000" cy="9469712"/>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20015" tIns="60008" rIns="120015" bIns="60008" anchor="ctr"/>
          <a:lstStyle/>
          <a:p>
            <a:pPr algn="ctr" defTabSz="4388048"/>
            <a:endParaRPr lang="en-US" sz="4200"/>
          </a:p>
        </p:txBody>
      </p:sp>
      <p:sp>
        <p:nvSpPr>
          <p:cNvPr id="27" name="Text Box 19"/>
          <p:cNvSpPr txBox="1">
            <a:spLocks noChangeArrowheads="1"/>
          </p:cNvSpPr>
          <p:nvPr/>
        </p:nvSpPr>
        <p:spPr bwMode="auto">
          <a:xfrm>
            <a:off x="32689800" y="16968508"/>
            <a:ext cx="8229600" cy="5407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0015" tIns="60008" rIns="120015" bIns="60008"/>
          <a:lstStyle>
            <a:lvl1pPr defTabSz="3343275">
              <a:defRPr>
                <a:solidFill>
                  <a:schemeClr val="tx1"/>
                </a:solidFill>
                <a:latin typeface="Arial" charset="0"/>
              </a:defRPr>
            </a:lvl1pPr>
            <a:lvl2pPr defTabSz="3343275">
              <a:defRPr>
                <a:solidFill>
                  <a:schemeClr val="tx1"/>
                </a:solidFill>
                <a:latin typeface="Arial" charset="0"/>
              </a:defRPr>
            </a:lvl2pPr>
            <a:lvl3pPr defTabSz="3343275">
              <a:defRPr>
                <a:solidFill>
                  <a:schemeClr val="tx1"/>
                </a:solidFill>
                <a:latin typeface="Arial" charset="0"/>
              </a:defRPr>
            </a:lvl3pPr>
            <a:lvl4pPr defTabSz="3343275">
              <a:defRPr>
                <a:solidFill>
                  <a:schemeClr val="tx1"/>
                </a:solidFill>
                <a:latin typeface="Arial" charset="0"/>
              </a:defRPr>
            </a:lvl4pPr>
            <a:lvl5pPr defTabSz="3343275">
              <a:defRPr>
                <a:solidFill>
                  <a:schemeClr val="tx1"/>
                </a:solidFill>
                <a:latin typeface="Arial" charset="0"/>
              </a:defRPr>
            </a:lvl5pPr>
            <a:lvl6pPr defTabSz="3343275" fontAlgn="base">
              <a:spcBef>
                <a:spcPct val="0"/>
              </a:spcBef>
              <a:spcAft>
                <a:spcPct val="0"/>
              </a:spcAft>
              <a:defRPr>
                <a:solidFill>
                  <a:schemeClr val="tx1"/>
                </a:solidFill>
                <a:latin typeface="Arial" charset="0"/>
              </a:defRPr>
            </a:lvl6pPr>
            <a:lvl7pPr defTabSz="3343275" fontAlgn="base">
              <a:spcBef>
                <a:spcPct val="0"/>
              </a:spcBef>
              <a:spcAft>
                <a:spcPct val="0"/>
              </a:spcAft>
              <a:defRPr>
                <a:solidFill>
                  <a:schemeClr val="tx1"/>
                </a:solidFill>
                <a:latin typeface="Arial" charset="0"/>
              </a:defRPr>
            </a:lvl7pPr>
            <a:lvl8pPr defTabSz="3343275" fontAlgn="base">
              <a:spcBef>
                <a:spcPct val="0"/>
              </a:spcBef>
              <a:spcAft>
                <a:spcPct val="0"/>
              </a:spcAft>
              <a:defRPr>
                <a:solidFill>
                  <a:schemeClr val="tx1"/>
                </a:solidFill>
                <a:latin typeface="Arial" charset="0"/>
              </a:defRPr>
            </a:lvl8pPr>
            <a:lvl9pPr defTabSz="3343275" fontAlgn="base">
              <a:spcBef>
                <a:spcPct val="0"/>
              </a:spcBef>
              <a:spcAft>
                <a:spcPct val="0"/>
              </a:spcAft>
              <a:defRPr>
                <a:solidFill>
                  <a:schemeClr val="tx1"/>
                </a:solidFill>
                <a:latin typeface="Arial" charset="0"/>
              </a:defRPr>
            </a:lvl9pPr>
          </a:lstStyle>
          <a:p>
            <a:pPr algn="ctr"/>
            <a:r>
              <a:rPr lang="en-US" sz="4800" b="1">
                <a:latin typeface="Arial" panose="020B0604020202020204" pitchFamily="34" charset="0"/>
                <a:cs typeface="Arial" panose="020B0604020202020204" pitchFamily="34" charset="0"/>
              </a:rPr>
              <a:t>Contact Information</a:t>
            </a:r>
          </a:p>
          <a:p>
            <a:pPr marL="0" marR="0" lvl="0" indent="0" algn="l" defTabSz="438912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Arial" panose="020B0604020202020204" pitchFamily="34" charset="0"/>
              </a:rPr>
              <a:t>If you have any questions about this project, please feel free to contact the email address below:</a:t>
            </a:r>
          </a:p>
          <a:p>
            <a:pPr marL="0" marR="0" lvl="0" indent="0" algn="l" defTabSz="4389120" rtl="0" eaLnBrk="1" fontAlgn="auto" latinLnBrk="0" hangingPunct="1">
              <a:lnSpc>
                <a:spcPct val="100000"/>
              </a:lnSpc>
              <a:spcBef>
                <a:spcPts val="0"/>
              </a:spcBef>
              <a:spcAft>
                <a:spcPts val="0"/>
              </a:spcAft>
              <a:buClrTx/>
              <a:buSzTx/>
              <a:buFontTx/>
              <a:buNone/>
              <a:tabLst/>
              <a:defRPr/>
            </a:pPr>
            <a:r>
              <a:rPr lang="en-US" sz="2800">
                <a:latin typeface="Arial" panose="020B0604020202020204" pitchFamily="34" charset="0"/>
                <a:ea typeface="宋体" panose="02010600030101010101" pitchFamily="2" charset="-122"/>
                <a:cs typeface="Arial" panose="020B0604020202020204" pitchFamily="34" charset="0"/>
                <a:hlinkClick r:id="rId3">
                  <a:extLst>
                    <a:ext uri="{A12FA001-AC4F-418D-AE19-62706E023703}">
                      <ahyp:hlinkClr xmlns:ahyp="http://schemas.microsoft.com/office/drawing/2018/hyperlinkcolor" val="tx"/>
                    </a:ext>
                  </a:extLst>
                </a:hlinkClick>
              </a:rPr>
              <a:t>qzhang12@students.kennesaw.edu</a:t>
            </a:r>
            <a:endParaRPr lang="en-US" sz="2800">
              <a:latin typeface="Arial" panose="020B0604020202020204" pitchFamily="34" charset="0"/>
              <a:ea typeface="宋体" panose="02010600030101010101" pitchFamily="2" charset="-122"/>
              <a:cs typeface="Arial" panose="020B0604020202020204" pitchFamily="34" charset="0"/>
            </a:endParaRPr>
          </a:p>
          <a:p>
            <a:pPr marL="0" marR="0" lvl="0" indent="0" algn="l" defTabSz="4389120" rtl="0" eaLnBrk="1" fontAlgn="auto" latinLnBrk="0" hangingPunct="1">
              <a:lnSpc>
                <a:spcPct val="100000"/>
              </a:lnSpc>
              <a:spcBef>
                <a:spcPts val="0"/>
              </a:spcBef>
              <a:spcAft>
                <a:spcPts val="0"/>
              </a:spcAft>
              <a:buClrTx/>
              <a:buSzTx/>
              <a:buFontTx/>
              <a:buNone/>
              <a:tabLst/>
              <a:defRPr/>
            </a:pPr>
            <a:r>
              <a:rPr lang="en-US" sz="2800">
                <a:latin typeface="Arial" panose="020B0604020202020204" pitchFamily="34" charset="0"/>
                <a:ea typeface="宋体" panose="02010600030101010101" pitchFamily="2" charset="-122"/>
                <a:cs typeface="Arial" panose="020B0604020202020204" pitchFamily="34" charset="0"/>
                <a:hlinkClick r:id="rId4">
                  <a:extLst>
                    <a:ext uri="{A12FA001-AC4F-418D-AE19-62706E023703}">
                      <ahyp:hlinkClr xmlns:ahyp="http://schemas.microsoft.com/office/drawing/2018/hyperlinkcolor" val="tx"/>
                    </a:ext>
                  </a:extLst>
                </a:hlinkClick>
              </a:rPr>
              <a:t>sdv1@students.kennesaw.edu</a:t>
            </a:r>
            <a:endParaRPr lang="en-US" sz="2800">
              <a:latin typeface="Arial" panose="020B0604020202020204" pitchFamily="34" charset="0"/>
              <a:ea typeface="宋体" panose="02010600030101010101" pitchFamily="2" charset="-122"/>
              <a:cs typeface="Arial" panose="020B0604020202020204" pitchFamily="34" charset="0"/>
            </a:endParaRPr>
          </a:p>
          <a:p>
            <a:pPr marL="0" marR="0" lvl="0" indent="0" algn="l" defTabSz="4389120" rtl="0" eaLnBrk="1" fontAlgn="auto" latinLnBrk="0" hangingPunct="1">
              <a:lnSpc>
                <a:spcPct val="100000"/>
              </a:lnSpc>
              <a:spcBef>
                <a:spcPts val="0"/>
              </a:spcBef>
              <a:spcAft>
                <a:spcPts val="0"/>
              </a:spcAft>
              <a:buClrTx/>
              <a:buSzTx/>
              <a:buFontTx/>
              <a:buNone/>
              <a:tabLst/>
              <a:defRPr/>
            </a:pPr>
            <a:endParaRPr lang="en-US" sz="2800">
              <a:latin typeface="Arial" panose="020B0604020202020204" pitchFamily="34" charset="0"/>
              <a:ea typeface="宋体" panose="02010600030101010101" pitchFamily="2" charset="-122"/>
              <a:cs typeface="Arial" panose="020B0604020202020204" pitchFamily="34" charset="0"/>
            </a:endParaRPr>
          </a:p>
          <a:p>
            <a:pPr marL="0" marR="0" lvl="0" indent="0" algn="l" defTabSz="4389120" rtl="0" eaLnBrk="1" fontAlgn="auto" latinLnBrk="0" hangingPunct="1">
              <a:lnSpc>
                <a:spcPct val="100000"/>
              </a:lnSpc>
              <a:spcBef>
                <a:spcPts val="0"/>
              </a:spcBef>
              <a:spcAft>
                <a:spcPts val="0"/>
              </a:spcAft>
              <a:buClrTx/>
              <a:buSzTx/>
              <a:buFontTx/>
              <a:buNone/>
              <a:tabLst/>
              <a:defRPr/>
            </a:pPr>
            <a:r>
              <a:rPr lang="en-US" sz="2800">
                <a:latin typeface="Arial" panose="020B0604020202020204" pitchFamily="34" charset="0"/>
                <a:ea typeface="宋体" panose="02010600030101010101" pitchFamily="2" charset="-122"/>
                <a:cs typeface="Arial" panose="020B0604020202020204" pitchFamily="34" charset="0"/>
              </a:rPr>
              <a:t>You can also scan the QR code below to learn more about the workflow of our project by viewing our code</a:t>
            </a:r>
            <a:r>
              <a:rPr lang="en-US" sz="2800">
                <a:latin typeface="Calibri"/>
                <a:ea typeface="宋体" panose="02010600030101010101" pitchFamily="2" charset="-122"/>
              </a:rPr>
              <a:t>.</a:t>
            </a:r>
            <a:endParaRPr lang="en-US" sz="2800" u="sng">
              <a:latin typeface="Calibri"/>
              <a:ea typeface="宋体" panose="02010600030101010101" pitchFamily="2" charset="-122"/>
            </a:endParaRPr>
          </a:p>
          <a:p>
            <a:pPr marL="0" marR="0" lvl="0" indent="0" algn="l" defTabSz="4389120" rtl="0" eaLnBrk="1" fontAlgn="auto" latinLnBrk="0" hangingPunct="1">
              <a:lnSpc>
                <a:spcPct val="100000"/>
              </a:lnSpc>
              <a:spcBef>
                <a:spcPts val="0"/>
              </a:spcBef>
              <a:spcAft>
                <a:spcPts val="0"/>
              </a:spcAft>
              <a:buClrTx/>
              <a:buSzTx/>
              <a:buFontTx/>
              <a:buNone/>
              <a:tabLst/>
              <a:defRPr/>
            </a:pPr>
            <a:endParaRPr lang="en-US" sz="2800">
              <a:latin typeface="Calibri"/>
              <a:ea typeface="宋体" panose="02010600030101010101" pitchFamily="2" charset="-122"/>
            </a:endParaRPr>
          </a:p>
          <a:p>
            <a:pPr marL="0" marR="0" lvl="0" indent="0" algn="l" defTabSz="4389120" rtl="0" eaLnBrk="1" fontAlgn="auto" latinLnBrk="0" hangingPunct="1">
              <a:lnSpc>
                <a:spcPct val="100000"/>
              </a:lnSpc>
              <a:spcBef>
                <a:spcPts val="0"/>
              </a:spcBef>
              <a:spcAft>
                <a:spcPts val="0"/>
              </a:spcAft>
              <a:buClrTx/>
              <a:buSzTx/>
              <a:buFontTx/>
              <a:buNone/>
              <a:tabLst/>
              <a:defRPr/>
            </a:pPr>
            <a:endParaRPr lang="en-US" sz="2800" u="sng">
              <a:latin typeface="Calibri"/>
              <a:ea typeface="宋体" panose="02010600030101010101" pitchFamily="2" charset="-122"/>
            </a:endParaRPr>
          </a:p>
          <a:p>
            <a:pPr marL="0" marR="0" lvl="0" indent="0" algn="l" defTabSz="4389120" rtl="0" eaLnBrk="1" fontAlgn="auto" latinLnBrk="0" hangingPunct="1">
              <a:lnSpc>
                <a:spcPct val="100000"/>
              </a:lnSpc>
              <a:spcBef>
                <a:spcPts val="0"/>
              </a:spcBef>
              <a:spcAft>
                <a:spcPts val="0"/>
              </a:spcAft>
              <a:buClrTx/>
              <a:buSzTx/>
              <a:buFontTx/>
              <a:buNone/>
              <a:tabLst/>
              <a:defRPr/>
            </a:pPr>
            <a:endParaRPr lang="en-US" sz="2800" u="sng">
              <a:latin typeface="Calibri"/>
              <a:ea typeface="宋体" panose="02010600030101010101" pitchFamily="2" charset="-122"/>
            </a:endParaRPr>
          </a:p>
          <a:p>
            <a:pPr marL="0" marR="0" lvl="0" indent="0" algn="l" defTabSz="4389120" rtl="0" eaLnBrk="1" fontAlgn="auto" latinLnBrk="0" hangingPunct="1">
              <a:lnSpc>
                <a:spcPct val="100000"/>
              </a:lnSpc>
              <a:spcBef>
                <a:spcPts val="0"/>
              </a:spcBef>
              <a:spcAft>
                <a:spcPts val="0"/>
              </a:spcAft>
              <a:buClrTx/>
              <a:buSzTx/>
              <a:buFontTx/>
              <a:buNone/>
              <a:tabLst/>
              <a:defRPr/>
            </a:pPr>
            <a:endParaRPr lang="en-US" sz="1100">
              <a:latin typeface="Arial" panose="020B0604020202020204" pitchFamily="34" charset="0"/>
              <a:cs typeface="Arial" panose="020B0604020202020204" pitchFamily="34" charset="0"/>
            </a:endParaRPr>
          </a:p>
          <a:p>
            <a:pPr algn="just"/>
            <a:r>
              <a:rPr lang="en-US" sz="2400">
                <a:latin typeface="Arial" panose="020B0604020202020204" pitchFamily="34" charset="0"/>
                <a:cs typeface="Arial" panose="020B0604020202020204" pitchFamily="34" charset="0"/>
              </a:rPr>
              <a:t>. </a:t>
            </a:r>
          </a:p>
        </p:txBody>
      </p:sp>
      <p:sp>
        <p:nvSpPr>
          <p:cNvPr id="28" name="AutoShape 17"/>
          <p:cNvSpPr>
            <a:spLocks noChangeArrowheads="1"/>
          </p:cNvSpPr>
          <p:nvPr/>
        </p:nvSpPr>
        <p:spPr bwMode="auto">
          <a:xfrm>
            <a:off x="1905000" y="19976123"/>
            <a:ext cx="9677400" cy="4119961"/>
          </a:xfrm>
          <a:prstGeom prst="roundRect">
            <a:avLst>
              <a:gd name="adj" fmla="val 16667"/>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20015" tIns="60008" rIns="120015" bIns="60008" anchor="ctr"/>
          <a:lstStyle/>
          <a:p>
            <a:pPr algn="ctr" defTabSz="4388048"/>
            <a:endParaRPr lang="en-US" sz="4200"/>
          </a:p>
        </p:txBody>
      </p:sp>
      <p:sp>
        <p:nvSpPr>
          <p:cNvPr id="29" name="Text Box 19"/>
          <p:cNvSpPr txBox="1">
            <a:spLocks noChangeArrowheads="1"/>
          </p:cNvSpPr>
          <p:nvPr/>
        </p:nvSpPr>
        <p:spPr bwMode="auto">
          <a:xfrm>
            <a:off x="2438400" y="20145687"/>
            <a:ext cx="8534400" cy="5381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0015" tIns="60008" rIns="120015" bIns="60008"/>
          <a:lstStyle>
            <a:lvl1pPr defTabSz="3343275">
              <a:defRPr>
                <a:solidFill>
                  <a:schemeClr val="tx1"/>
                </a:solidFill>
                <a:latin typeface="Arial" charset="0"/>
              </a:defRPr>
            </a:lvl1pPr>
            <a:lvl2pPr defTabSz="3343275">
              <a:defRPr>
                <a:solidFill>
                  <a:schemeClr val="tx1"/>
                </a:solidFill>
                <a:latin typeface="Arial" charset="0"/>
              </a:defRPr>
            </a:lvl2pPr>
            <a:lvl3pPr defTabSz="3343275">
              <a:defRPr>
                <a:solidFill>
                  <a:schemeClr val="tx1"/>
                </a:solidFill>
                <a:latin typeface="Arial" charset="0"/>
              </a:defRPr>
            </a:lvl3pPr>
            <a:lvl4pPr defTabSz="3343275">
              <a:defRPr>
                <a:solidFill>
                  <a:schemeClr val="tx1"/>
                </a:solidFill>
                <a:latin typeface="Arial" charset="0"/>
              </a:defRPr>
            </a:lvl4pPr>
            <a:lvl5pPr defTabSz="3343275">
              <a:defRPr>
                <a:solidFill>
                  <a:schemeClr val="tx1"/>
                </a:solidFill>
                <a:latin typeface="Arial" charset="0"/>
              </a:defRPr>
            </a:lvl5pPr>
            <a:lvl6pPr defTabSz="3343275" fontAlgn="base">
              <a:spcBef>
                <a:spcPct val="0"/>
              </a:spcBef>
              <a:spcAft>
                <a:spcPct val="0"/>
              </a:spcAft>
              <a:defRPr>
                <a:solidFill>
                  <a:schemeClr val="tx1"/>
                </a:solidFill>
                <a:latin typeface="Arial" charset="0"/>
              </a:defRPr>
            </a:lvl6pPr>
            <a:lvl7pPr defTabSz="3343275" fontAlgn="base">
              <a:spcBef>
                <a:spcPct val="0"/>
              </a:spcBef>
              <a:spcAft>
                <a:spcPct val="0"/>
              </a:spcAft>
              <a:defRPr>
                <a:solidFill>
                  <a:schemeClr val="tx1"/>
                </a:solidFill>
                <a:latin typeface="Arial" charset="0"/>
              </a:defRPr>
            </a:lvl7pPr>
            <a:lvl8pPr defTabSz="3343275" fontAlgn="base">
              <a:spcBef>
                <a:spcPct val="0"/>
              </a:spcBef>
              <a:spcAft>
                <a:spcPct val="0"/>
              </a:spcAft>
              <a:defRPr>
                <a:solidFill>
                  <a:schemeClr val="tx1"/>
                </a:solidFill>
                <a:latin typeface="Arial" charset="0"/>
              </a:defRPr>
            </a:lvl8pPr>
            <a:lvl9pPr defTabSz="3343275" fontAlgn="base">
              <a:spcBef>
                <a:spcPct val="0"/>
              </a:spcBef>
              <a:spcAft>
                <a:spcPct val="0"/>
              </a:spcAft>
              <a:defRPr>
                <a:solidFill>
                  <a:schemeClr val="tx1"/>
                </a:solidFill>
                <a:latin typeface="Arial" charset="0"/>
              </a:defRPr>
            </a:lvl9pPr>
          </a:lstStyle>
          <a:p>
            <a:pPr algn="ctr"/>
            <a:r>
              <a:rPr lang="en-US" sz="4800" b="1"/>
              <a:t>Research Question(s)</a:t>
            </a:r>
          </a:p>
          <a:p>
            <a:pPr marL="457200" indent="-457200">
              <a:buFont typeface="Arial" panose="020B0604020202020204" pitchFamily="34" charset="0"/>
              <a:buChar char="•"/>
            </a:pPr>
            <a:r>
              <a:rPr lang="en-US" sz="2800"/>
              <a:t>What behavioral patterns distinguish users who churn from those who stay?</a:t>
            </a:r>
          </a:p>
          <a:p>
            <a:pPr marL="457200" indent="-457200">
              <a:buFont typeface="Arial" panose="020B0604020202020204" pitchFamily="34" charset="0"/>
              <a:buChar char="•"/>
            </a:pPr>
            <a:r>
              <a:rPr lang="en-US" sz="2800"/>
              <a:t>How well can user interaction data predict future churn events?</a:t>
            </a:r>
          </a:p>
          <a:p>
            <a:pPr marL="457200" indent="-457200">
              <a:buFont typeface="Arial" panose="020B0604020202020204" pitchFamily="34" charset="0"/>
              <a:buChar char="•"/>
            </a:pPr>
            <a:r>
              <a:rPr lang="en-US" sz="2800"/>
              <a:t>Can unsupervised clustering reveal meaningful user segments with different churn risks?</a:t>
            </a:r>
          </a:p>
        </p:txBody>
      </p:sp>
      <p:sp>
        <p:nvSpPr>
          <p:cNvPr id="30" name="Text Box 19"/>
          <p:cNvSpPr txBox="1">
            <a:spLocks noChangeArrowheads="1"/>
          </p:cNvSpPr>
          <p:nvPr/>
        </p:nvSpPr>
        <p:spPr bwMode="auto">
          <a:xfrm>
            <a:off x="2598821" y="4688664"/>
            <a:ext cx="8686800" cy="6484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0015" tIns="60008" rIns="120015" bIns="60008" anchor="t"/>
          <a:lstStyle>
            <a:lvl1pPr defTabSz="3343275">
              <a:defRPr>
                <a:solidFill>
                  <a:schemeClr val="tx1"/>
                </a:solidFill>
                <a:latin typeface="Arial" charset="0"/>
              </a:defRPr>
            </a:lvl1pPr>
            <a:lvl2pPr defTabSz="3343275">
              <a:defRPr>
                <a:solidFill>
                  <a:schemeClr val="tx1"/>
                </a:solidFill>
                <a:latin typeface="Arial" charset="0"/>
              </a:defRPr>
            </a:lvl2pPr>
            <a:lvl3pPr defTabSz="3343275">
              <a:defRPr>
                <a:solidFill>
                  <a:schemeClr val="tx1"/>
                </a:solidFill>
                <a:latin typeface="Arial" charset="0"/>
              </a:defRPr>
            </a:lvl3pPr>
            <a:lvl4pPr defTabSz="3343275">
              <a:defRPr>
                <a:solidFill>
                  <a:schemeClr val="tx1"/>
                </a:solidFill>
                <a:latin typeface="Arial" charset="0"/>
              </a:defRPr>
            </a:lvl4pPr>
            <a:lvl5pPr defTabSz="3343275">
              <a:defRPr>
                <a:solidFill>
                  <a:schemeClr val="tx1"/>
                </a:solidFill>
                <a:latin typeface="Arial" charset="0"/>
              </a:defRPr>
            </a:lvl5pPr>
            <a:lvl6pPr defTabSz="3343275" fontAlgn="base">
              <a:spcBef>
                <a:spcPct val="0"/>
              </a:spcBef>
              <a:spcAft>
                <a:spcPct val="0"/>
              </a:spcAft>
              <a:defRPr>
                <a:solidFill>
                  <a:schemeClr val="tx1"/>
                </a:solidFill>
                <a:latin typeface="Arial" charset="0"/>
              </a:defRPr>
            </a:lvl6pPr>
            <a:lvl7pPr defTabSz="3343275" fontAlgn="base">
              <a:spcBef>
                <a:spcPct val="0"/>
              </a:spcBef>
              <a:spcAft>
                <a:spcPct val="0"/>
              </a:spcAft>
              <a:defRPr>
                <a:solidFill>
                  <a:schemeClr val="tx1"/>
                </a:solidFill>
                <a:latin typeface="Arial" charset="0"/>
              </a:defRPr>
            </a:lvl7pPr>
            <a:lvl8pPr defTabSz="3343275" fontAlgn="base">
              <a:spcBef>
                <a:spcPct val="0"/>
              </a:spcBef>
              <a:spcAft>
                <a:spcPct val="0"/>
              </a:spcAft>
              <a:defRPr>
                <a:solidFill>
                  <a:schemeClr val="tx1"/>
                </a:solidFill>
                <a:latin typeface="Arial" charset="0"/>
              </a:defRPr>
            </a:lvl8pPr>
            <a:lvl9pPr defTabSz="3343275" fontAlgn="base">
              <a:spcBef>
                <a:spcPct val="0"/>
              </a:spcBef>
              <a:spcAft>
                <a:spcPct val="0"/>
              </a:spcAft>
              <a:defRPr>
                <a:solidFill>
                  <a:schemeClr val="tx1"/>
                </a:solidFill>
                <a:latin typeface="Arial" charset="0"/>
              </a:defRPr>
            </a:lvl9pPr>
          </a:lstStyle>
          <a:p>
            <a:pPr algn="ctr"/>
            <a:r>
              <a:rPr lang="en-US" sz="4800" b="1">
                <a:latin typeface="Arial"/>
                <a:cs typeface="Arial"/>
              </a:rPr>
              <a:t>Abstract</a:t>
            </a:r>
            <a:endParaRPr lang="en-US" sz="2800"/>
          </a:p>
          <a:p>
            <a:pPr algn="just"/>
            <a:r>
              <a:rPr lang="en-US" sz="2400">
                <a:latin typeface="Arial"/>
                <a:cs typeface="Arial"/>
              </a:rPr>
              <a:t>This project aims to predict customer churn for a music streaming service by analyzing user behavior and engagement patterns. By identifying users likely to cancel their subscriptions, the company can implement targeted retention strategies. </a:t>
            </a:r>
            <a:endParaRPr lang="en-US" sz="2400">
              <a:cs typeface="Arial"/>
            </a:endParaRPr>
          </a:p>
          <a:p>
            <a:pPr algn="just"/>
            <a:r>
              <a:rPr lang="en-US" sz="2400">
                <a:latin typeface="Arial"/>
                <a:cs typeface="Arial"/>
              </a:rPr>
              <a:t>We utilize a dataset of 12.5 GB containing 26 million records with 18 features, including session durations, song preferences, demographics, and technical interactions. Users are segmented into behavioral clusters using Gaussian Mixture Models, and machine learning models such as </a:t>
            </a:r>
            <a:r>
              <a:rPr lang="en-US" sz="2400" err="1">
                <a:latin typeface="Arial"/>
                <a:cs typeface="Arial"/>
              </a:rPr>
              <a:t>LightGBM</a:t>
            </a:r>
            <a:r>
              <a:rPr lang="en-US" sz="2400">
                <a:latin typeface="Arial"/>
                <a:cs typeface="Arial"/>
              </a:rPr>
              <a:t>, </a:t>
            </a:r>
            <a:r>
              <a:rPr lang="en-US" sz="2400" err="1">
                <a:latin typeface="Arial"/>
                <a:cs typeface="Arial"/>
              </a:rPr>
              <a:t>XGBoost</a:t>
            </a:r>
            <a:r>
              <a:rPr lang="en-US" sz="2400">
                <a:latin typeface="Arial"/>
                <a:cs typeface="Arial"/>
              </a:rPr>
              <a:t>, and Random Forest are employed for churn prediction.</a:t>
            </a:r>
            <a:endParaRPr lang="en-US" sz="2400">
              <a:cs typeface="Arial"/>
            </a:endParaRPr>
          </a:p>
          <a:p>
            <a:pPr algn="just"/>
            <a:r>
              <a:rPr lang="en-US" sz="2400">
                <a:latin typeface="Arial"/>
                <a:cs typeface="Arial"/>
              </a:rPr>
              <a:t>By analyzing engagement metrics and user patterns, we can identify churn risk profiles and reduce subscriber attrition in the competitive music streaming market.</a:t>
            </a:r>
            <a:endParaRPr lang="en-US" sz="2400">
              <a:cs typeface="Arial"/>
            </a:endParaRPr>
          </a:p>
          <a:p>
            <a:endParaRPr lang="en-US" sz="2800">
              <a:latin typeface="Cambria" pitchFamily="18" charset="0"/>
            </a:endParaRPr>
          </a:p>
        </p:txBody>
      </p:sp>
      <p:pic>
        <p:nvPicPr>
          <p:cNvPr id="6" name="Picture 5">
            <a:extLst>
              <a:ext uri="{FF2B5EF4-FFF2-40B4-BE49-F238E27FC236}">
                <a16:creationId xmlns:a16="http://schemas.microsoft.com/office/drawing/2014/main" id="{A97748DB-9AD4-6443-9298-3AB262536F4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560550" y="29279594"/>
            <a:ext cx="9525000" cy="2648206"/>
          </a:xfrm>
          <a:prstGeom prst="rect">
            <a:avLst/>
          </a:prstGeom>
        </p:spPr>
      </p:pic>
      <p:pic>
        <p:nvPicPr>
          <p:cNvPr id="3" name="Picture 2">
            <a:extLst>
              <a:ext uri="{FF2B5EF4-FFF2-40B4-BE49-F238E27FC236}">
                <a16:creationId xmlns:a16="http://schemas.microsoft.com/office/drawing/2014/main" id="{4AD12FB9-9C32-D537-30FF-993A4F8A130E}"/>
              </a:ext>
            </a:extLst>
          </p:cNvPr>
          <p:cNvPicPr>
            <a:picLocks noChangeAspect="1"/>
          </p:cNvPicPr>
          <p:nvPr/>
        </p:nvPicPr>
        <p:blipFill>
          <a:blip r:embed="rId6"/>
          <a:stretch>
            <a:fillRect/>
          </a:stretch>
        </p:blipFill>
        <p:spPr>
          <a:xfrm>
            <a:off x="13944600" y="6370058"/>
            <a:ext cx="8249970" cy="2820833"/>
          </a:xfrm>
          <a:prstGeom prst="rect">
            <a:avLst/>
          </a:prstGeom>
        </p:spPr>
      </p:pic>
      <p:pic>
        <p:nvPicPr>
          <p:cNvPr id="7" name="Picture 6">
            <a:extLst>
              <a:ext uri="{FF2B5EF4-FFF2-40B4-BE49-F238E27FC236}">
                <a16:creationId xmlns:a16="http://schemas.microsoft.com/office/drawing/2014/main" id="{04D8A071-03FC-AC2F-471F-B1A53E582362}"/>
              </a:ext>
            </a:extLst>
          </p:cNvPr>
          <p:cNvPicPr>
            <a:picLocks noChangeAspect="1"/>
          </p:cNvPicPr>
          <p:nvPr/>
        </p:nvPicPr>
        <p:blipFill>
          <a:blip r:embed="rId7"/>
          <a:stretch>
            <a:fillRect/>
          </a:stretch>
        </p:blipFill>
        <p:spPr>
          <a:xfrm>
            <a:off x="22194570" y="6346611"/>
            <a:ext cx="8190143" cy="2820833"/>
          </a:xfrm>
          <a:prstGeom prst="rect">
            <a:avLst/>
          </a:prstGeom>
        </p:spPr>
      </p:pic>
      <p:pic>
        <p:nvPicPr>
          <p:cNvPr id="31" name="Picture 30">
            <a:extLst>
              <a:ext uri="{FF2B5EF4-FFF2-40B4-BE49-F238E27FC236}">
                <a16:creationId xmlns:a16="http://schemas.microsoft.com/office/drawing/2014/main" id="{748297A0-2B90-6FFA-82A8-DB8AD9035AD6}"/>
              </a:ext>
            </a:extLst>
          </p:cNvPr>
          <p:cNvPicPr>
            <a:picLocks noChangeAspect="1"/>
          </p:cNvPicPr>
          <p:nvPr/>
        </p:nvPicPr>
        <p:blipFill>
          <a:blip r:embed="rId8"/>
          <a:stretch>
            <a:fillRect/>
          </a:stretch>
        </p:blipFill>
        <p:spPr>
          <a:xfrm>
            <a:off x="13944600" y="9655448"/>
            <a:ext cx="8001000" cy="2660665"/>
          </a:xfrm>
          <a:prstGeom prst="rect">
            <a:avLst/>
          </a:prstGeom>
        </p:spPr>
      </p:pic>
      <p:pic>
        <p:nvPicPr>
          <p:cNvPr id="35" name="Picture 34">
            <a:extLst>
              <a:ext uri="{FF2B5EF4-FFF2-40B4-BE49-F238E27FC236}">
                <a16:creationId xmlns:a16="http://schemas.microsoft.com/office/drawing/2014/main" id="{6458D417-D64C-1573-2EBF-321340D2D250}"/>
              </a:ext>
            </a:extLst>
          </p:cNvPr>
          <p:cNvPicPr>
            <a:picLocks noChangeAspect="1"/>
          </p:cNvPicPr>
          <p:nvPr/>
        </p:nvPicPr>
        <p:blipFill>
          <a:blip r:embed="rId9"/>
          <a:stretch>
            <a:fillRect/>
          </a:stretch>
        </p:blipFill>
        <p:spPr>
          <a:xfrm>
            <a:off x="22194569" y="9652280"/>
            <a:ext cx="7791945" cy="2660664"/>
          </a:xfrm>
          <a:prstGeom prst="rect">
            <a:avLst/>
          </a:prstGeom>
        </p:spPr>
      </p:pic>
      <p:pic>
        <p:nvPicPr>
          <p:cNvPr id="1026" name="Picture 2">
            <a:extLst>
              <a:ext uri="{FF2B5EF4-FFF2-40B4-BE49-F238E27FC236}">
                <a16:creationId xmlns:a16="http://schemas.microsoft.com/office/drawing/2014/main" id="{828E273E-56CC-8C9C-0190-F9DDF91E7B9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306958" y="21620723"/>
            <a:ext cx="3410663" cy="3410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09411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自定义</PresentationFormat>
  <Slides>1</Slides>
  <Notes>1</Notes>
  <HiddenSlides>0</HiddenSlides>
  <ScaleCrop>false</ScaleCrop>
  <HeadingPairs>
    <vt:vector size="4" baseType="variant">
      <vt:variant>
        <vt:lpstr>主题</vt:lpstr>
      </vt:variant>
      <vt:variant>
        <vt:i4>1</vt:i4>
      </vt:variant>
      <vt:variant>
        <vt:lpstr>幻灯片标题</vt:lpstr>
      </vt:variant>
      <vt:variant>
        <vt:i4>1</vt:i4>
      </vt:variant>
    </vt:vector>
  </HeadingPairs>
  <TitlesOfParts>
    <vt:vector size="2" baseType="lpstr">
      <vt:lpstr>Office Theme</vt:lpstr>
      <vt:lpstr>PowerPoint 演示文稿</vt:lpstr>
    </vt:vector>
  </TitlesOfParts>
  <Company>Southern Polytechnic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Peltsverger</dc:creator>
  <cp:revision>3</cp:revision>
  <cp:lastPrinted>2016-11-09T20:01:41Z</cp:lastPrinted>
  <dcterms:created xsi:type="dcterms:W3CDTF">2016-11-07T21:59:10Z</dcterms:created>
  <dcterms:modified xsi:type="dcterms:W3CDTF">2025-04-09T19:37:52Z</dcterms:modified>
</cp:coreProperties>
</file>