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8750"/>
            <a:ext cx="256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Impact"/>
                <a:ea typeface="Impact"/>
                <a:cs typeface="Impact"/>
                <a:sym typeface="Impact"/>
              </a:rPr>
              <a:t>SmartStat Systems</a:t>
            </a:r>
            <a:endParaRPr sz="17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9700" y="1091625"/>
            <a:ext cx="356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Current Temp Setting: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75875" y="1645725"/>
            <a:ext cx="117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Impact"/>
                <a:ea typeface="Impact"/>
                <a:cs typeface="Impact"/>
                <a:sym typeface="Impact"/>
              </a:rPr>
              <a:t>70º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800" y="2839100"/>
            <a:ext cx="36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Current Climate Setting: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28200" y="3415201"/>
            <a:ext cx="2096442" cy="1242000"/>
          </a:xfrm>
          <a:prstGeom prst="flowChartTermina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175875" y="3740600"/>
            <a:ext cx="10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Cool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4611025" y="-9800"/>
            <a:ext cx="39300" cy="51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4640525" y="2467125"/>
            <a:ext cx="45132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4630700" y="9800"/>
            <a:ext cx="4513200" cy="2486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630700" y="2496525"/>
            <a:ext cx="4542600" cy="2663100"/>
          </a:xfrm>
          <a:prstGeom prst="rect">
            <a:avLst/>
          </a:prstGeom>
          <a:gradFill>
            <a:gsLst>
              <a:gs pos="0">
                <a:srgbClr val="7A7A7A"/>
              </a:gs>
              <a:gs pos="100000">
                <a:srgbClr val="39393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79700" y="29375"/>
            <a:ext cx="4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Adjustment Settings: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11025" y="2496525"/>
            <a:ext cx="4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Adjustment Settings</a:t>
            </a:r>
            <a:r>
              <a:rPr lang="en"/>
              <a:t>: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640525" y="2496525"/>
            <a:ext cx="3042600" cy="492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640525" y="13925"/>
            <a:ext cx="3042600" cy="492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857363" y="3886125"/>
            <a:ext cx="424278" cy="279450"/>
          </a:xfrm>
          <a:prstGeom prst="flowChartTerminator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488663" y="3896463"/>
            <a:ext cx="486378" cy="258768"/>
          </a:xfrm>
          <a:prstGeom prst="flowChartTermina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572825" y="3896463"/>
            <a:ext cx="486378" cy="258768"/>
          </a:xfrm>
          <a:prstGeom prst="flowChartTerminator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844413" y="3906813"/>
            <a:ext cx="486378" cy="258768"/>
          </a:xfrm>
          <a:prstGeom prst="flowChartTerminator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174313" y="3896463"/>
            <a:ext cx="486378" cy="258768"/>
          </a:xfrm>
          <a:prstGeom prst="flowChartTerminator">
            <a:avLst/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783675" y="3836088"/>
            <a:ext cx="41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OFF             Cool           EMR           Auto             Heat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824050" y="715100"/>
            <a:ext cx="17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Current Temp: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296550" y="1207700"/>
            <a:ext cx="76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70º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933900" y="807500"/>
            <a:ext cx="486300" cy="400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+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3"/>
          <p:cNvSpPr/>
          <p:nvPr/>
        </p:nvSpPr>
        <p:spPr>
          <a:xfrm rot="10800000">
            <a:off x="6933900" y="1301425"/>
            <a:ext cx="486300" cy="400200"/>
          </a:xfrm>
          <a:prstGeom prst="triangle">
            <a:avLst>
              <a:gd fmla="val 49465" name="adj"/>
            </a:avLst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-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