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7"/>
  </p:notesMasterIdLst>
  <p:sldIdLst>
    <p:sldId id="256" r:id="rId2"/>
    <p:sldId id="266" r:id="rId3"/>
    <p:sldId id="267" r:id="rId4"/>
    <p:sldId id="269" r:id="rId5"/>
    <p:sldId id="268" r:id="rId6"/>
  </p:sldIdLst>
  <p:sldSz cx="9144000" cy="5143500" type="screen16x9"/>
  <p:notesSz cx="6858000" cy="9144000"/>
  <p:embeddedFontLst>
    <p:embeddedFont>
      <p:font typeface="Rubik" panose="020B0604020202020204" charset="-79"/>
      <p:regular r:id="rId8"/>
      <p:bold r:id="rId9"/>
      <p:italic r:id="rId10"/>
      <p:boldItalic r:id="rId11"/>
    </p:embeddedFont>
    <p:embeddedFont>
      <p:font typeface="Rubik Medium" panose="020B0604020202020204" charset="-79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28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126" y="78"/>
      </p:cViewPr>
      <p:guideLst>
        <p:guide orient="horz" pos="1620"/>
        <p:guide pos="2880"/>
        <p:guide pos="2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db2df60340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db2df60340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7b3ae4a7e4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7b3ae4a7e4_0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7b3ae4a7e4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7b3ae4a7e4_0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08788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7b3ae4a7e4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7b3ae4a7e4_0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4472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Speaker Title">
  <p:cSld name="DEFAULT_1">
    <p:bg>
      <p:bgPr>
        <a:solidFill>
          <a:schemeClr val="lt1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7192" y="4811101"/>
            <a:ext cx="987075" cy="25269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" name="Google Shape;22;p3"/>
          <p:cNvCxnSpPr/>
          <p:nvPr/>
        </p:nvCxnSpPr>
        <p:spPr>
          <a:xfrm>
            <a:off x="-13500" y="4638918"/>
            <a:ext cx="9171000" cy="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3" name="Google Shape;23;p3" descr="preencoded.png"/>
          <p:cNvPicPr preferRelativeResize="0"/>
          <p:nvPr/>
        </p:nvPicPr>
        <p:blipFill rotWithShape="1">
          <a:blip r:embed="rId3">
            <a:alphaModFix/>
          </a:blip>
          <a:srcRect l="35005" t="58" r="1186" b="2929"/>
          <a:stretch/>
        </p:blipFill>
        <p:spPr>
          <a:xfrm rot="10800000">
            <a:off x="-3450" y="-13250"/>
            <a:ext cx="9150900" cy="517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6600" y="870875"/>
            <a:ext cx="1561749" cy="38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3" descr="preencoded.png"/>
          <p:cNvPicPr preferRelativeResize="0"/>
          <p:nvPr/>
        </p:nvPicPr>
        <p:blipFill rotWithShape="1">
          <a:blip r:embed="rId5">
            <a:alphaModFix/>
          </a:blip>
          <a:srcRect r="18220"/>
          <a:stretch/>
        </p:blipFill>
        <p:spPr>
          <a:xfrm>
            <a:off x="6139825" y="126200"/>
            <a:ext cx="3004175" cy="466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3"/>
          <p:cNvSpPr/>
          <p:nvPr/>
        </p:nvSpPr>
        <p:spPr>
          <a:xfrm>
            <a:off x="926600" y="3160277"/>
            <a:ext cx="4598100" cy="1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100" b="1">
                <a:solidFill>
                  <a:srgbClr val="155DAA"/>
                </a:solidFill>
                <a:latin typeface="Rubik"/>
                <a:ea typeface="Rubik"/>
                <a:cs typeface="Rubik"/>
                <a:sym typeface="Rubik"/>
              </a:rPr>
              <a:t>PRESENTED BY</a:t>
            </a:r>
            <a:endParaRPr sz="1100" b="1">
              <a:solidFill>
                <a:srgbClr val="155DAA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27" name="Google Shape;27;p3" descr="preencoded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26600" y="3420249"/>
            <a:ext cx="996240" cy="996225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3"/>
          <p:cNvSpPr txBox="1">
            <a:spLocks noGrp="1"/>
          </p:cNvSpPr>
          <p:nvPr>
            <p:ph type="title"/>
          </p:nvPr>
        </p:nvSpPr>
        <p:spPr>
          <a:xfrm>
            <a:off x="926600" y="1465200"/>
            <a:ext cx="5912700" cy="14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00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subTitle" idx="1"/>
          </p:nvPr>
        </p:nvSpPr>
        <p:spPr>
          <a:xfrm>
            <a:off x="1976888" y="3857268"/>
            <a:ext cx="16821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subTitle" idx="2"/>
          </p:nvPr>
        </p:nvSpPr>
        <p:spPr>
          <a:xfrm>
            <a:off x="1976888" y="3601738"/>
            <a:ext cx="16821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Light Blue">
  <p:cSld name="DEFAULT_1_1">
    <p:bg>
      <p:bgPr>
        <a:solidFill>
          <a:schemeClr val="lt1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7192" y="4811101"/>
            <a:ext cx="987075" cy="25269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" name="Google Shape;33;p4"/>
          <p:cNvCxnSpPr/>
          <p:nvPr/>
        </p:nvCxnSpPr>
        <p:spPr>
          <a:xfrm>
            <a:off x="-13500" y="4638918"/>
            <a:ext cx="9171000" cy="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4" name="Google Shape;34;p4" descr="preencoded.png"/>
          <p:cNvPicPr preferRelativeResize="0"/>
          <p:nvPr/>
        </p:nvPicPr>
        <p:blipFill rotWithShape="1">
          <a:blip r:embed="rId3">
            <a:alphaModFix/>
          </a:blip>
          <a:srcRect l="35005" t="58" r="1186" b="2929"/>
          <a:stretch/>
        </p:blipFill>
        <p:spPr>
          <a:xfrm rot="10800000">
            <a:off x="-3450" y="-13250"/>
            <a:ext cx="9150900" cy="517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6600" y="870875"/>
            <a:ext cx="1561749" cy="38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4" descr="preencoded.png"/>
          <p:cNvPicPr preferRelativeResize="0"/>
          <p:nvPr/>
        </p:nvPicPr>
        <p:blipFill rotWithShape="1">
          <a:blip r:embed="rId5">
            <a:alphaModFix/>
          </a:blip>
          <a:srcRect r="18220"/>
          <a:stretch/>
        </p:blipFill>
        <p:spPr>
          <a:xfrm>
            <a:off x="6139825" y="126200"/>
            <a:ext cx="3004175" cy="466175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4"/>
          <p:cNvSpPr txBox="1">
            <a:spLocks noGrp="1"/>
          </p:cNvSpPr>
          <p:nvPr>
            <p:ph type="title"/>
          </p:nvPr>
        </p:nvSpPr>
        <p:spPr>
          <a:xfrm>
            <a:off x="926600" y="1465200"/>
            <a:ext cx="5912700" cy="14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20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subTitle" idx="1"/>
          </p:nvPr>
        </p:nvSpPr>
        <p:spPr>
          <a:xfrm>
            <a:off x="926625" y="3040975"/>
            <a:ext cx="5213100" cy="6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subTitle" idx="2"/>
          </p:nvPr>
        </p:nvSpPr>
        <p:spPr>
          <a:xfrm>
            <a:off x="926625" y="3799500"/>
            <a:ext cx="5213100" cy="6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300" b="1">
                <a:solidFill>
                  <a:srgbClr val="155DAA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Dark Blue">
  <p:cSld name="DEFAULT_1_1_1">
    <p:bg>
      <p:bgPr>
        <a:solidFill>
          <a:schemeClr val="lt1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7192" y="4811101"/>
            <a:ext cx="987075" cy="25269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" name="Google Shape;42;p5"/>
          <p:cNvCxnSpPr/>
          <p:nvPr/>
        </p:nvCxnSpPr>
        <p:spPr>
          <a:xfrm>
            <a:off x="-13500" y="4638918"/>
            <a:ext cx="9171000" cy="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3" name="Google Shape;43;p5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58289" cy="5157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44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6600" y="870875"/>
            <a:ext cx="1561749" cy="38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5" descr="preencoded.png"/>
          <p:cNvPicPr preferRelativeResize="0"/>
          <p:nvPr/>
        </p:nvPicPr>
        <p:blipFill rotWithShape="1">
          <a:blip r:embed="rId5">
            <a:alphaModFix/>
          </a:blip>
          <a:srcRect r="18220"/>
          <a:stretch/>
        </p:blipFill>
        <p:spPr>
          <a:xfrm>
            <a:off x="6139825" y="126200"/>
            <a:ext cx="3004175" cy="466175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5"/>
          <p:cNvSpPr txBox="1">
            <a:spLocks noGrp="1"/>
          </p:cNvSpPr>
          <p:nvPr>
            <p:ph type="title"/>
          </p:nvPr>
        </p:nvSpPr>
        <p:spPr>
          <a:xfrm>
            <a:off x="926600" y="1465200"/>
            <a:ext cx="5912700" cy="14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20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subTitle" idx="1"/>
          </p:nvPr>
        </p:nvSpPr>
        <p:spPr>
          <a:xfrm>
            <a:off x="926625" y="3040975"/>
            <a:ext cx="5213100" cy="6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subTitle" idx="2"/>
          </p:nvPr>
        </p:nvSpPr>
        <p:spPr>
          <a:xfrm>
            <a:off x="926625" y="3570900"/>
            <a:ext cx="5213100" cy="6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300" b="1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 pt Agenda">
  <p:cSld name="CUSTOM_4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7" descr="preencode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629150"/>
            <a:ext cx="9144000" cy="51435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7"/>
          <p:cNvSpPr txBox="1"/>
          <p:nvPr/>
        </p:nvSpPr>
        <p:spPr>
          <a:xfrm>
            <a:off x="8395091" y="474049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rgbClr val="A5A5A5"/>
                </a:solidFill>
                <a:latin typeface="Rubik"/>
                <a:ea typeface="Rubik"/>
                <a:cs typeface="Rubik"/>
                <a:sym typeface="Rubik"/>
              </a:rPr>
              <a:t>‹#›</a:t>
            </a:fld>
            <a:endParaRPr sz="700">
              <a:solidFill>
                <a:srgbClr val="A5A5A5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71" name="Google Shape;71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524" y="4734901"/>
            <a:ext cx="987075" cy="252697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7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7219" y="807244"/>
            <a:ext cx="585788" cy="42863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7"/>
          <p:cNvSpPr txBox="1">
            <a:spLocks noGrp="1"/>
          </p:cNvSpPr>
          <p:nvPr>
            <p:ph type="title"/>
          </p:nvPr>
        </p:nvSpPr>
        <p:spPr>
          <a:xfrm>
            <a:off x="607225" y="385775"/>
            <a:ext cx="6924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lnSpc>
                <a:spcPct val="106896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414A5B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7"/>
          <p:cNvSpPr/>
          <p:nvPr/>
        </p:nvSpPr>
        <p:spPr>
          <a:xfrm>
            <a:off x="585750" y="1071987"/>
            <a:ext cx="7972500" cy="3437400"/>
          </a:xfrm>
          <a:prstGeom prst="roundRect">
            <a:avLst>
              <a:gd name="adj" fmla="val 2479"/>
            </a:avLst>
          </a:prstGeom>
          <a:solidFill>
            <a:srgbClr val="FFFFFF"/>
          </a:solidFill>
          <a:ln>
            <a:noFill/>
          </a:ln>
          <a:effectLst>
            <a:outerShdw blurRad="100013" dist="19050" dir="5400000" algn="bl" rotWithShape="0">
              <a:srgbClr val="000000">
                <a:alpha val="14000"/>
              </a:srgbClr>
            </a:outerShdw>
          </a:effectLst>
        </p:spPr>
        <p:txBody>
          <a:bodyPr spcFirstLastPara="1" wrap="square" lIns="182875" tIns="91425" rIns="18287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414A5B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75" name="Google Shape;75;p7"/>
          <p:cNvSpPr/>
          <p:nvPr/>
        </p:nvSpPr>
        <p:spPr>
          <a:xfrm>
            <a:off x="821412" y="1345275"/>
            <a:ext cx="18687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27430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2100">
                <a:solidFill>
                  <a:srgbClr val="1FB6FF"/>
                </a:solidFill>
                <a:latin typeface="Rubik"/>
                <a:ea typeface="Rubik"/>
                <a:cs typeface="Rubik"/>
                <a:sym typeface="Rubik"/>
              </a:rPr>
              <a:t>01</a:t>
            </a:r>
            <a:endParaRPr sz="2100" i="0" u="none" strike="noStrike" cap="none">
              <a:solidFill>
                <a:srgbClr val="1FB6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76" name="Google Shape;76;p7"/>
          <p:cNvSpPr/>
          <p:nvPr/>
        </p:nvSpPr>
        <p:spPr>
          <a:xfrm>
            <a:off x="2734844" y="1345275"/>
            <a:ext cx="19896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27430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2100">
                <a:solidFill>
                  <a:srgbClr val="1FB6FF"/>
                </a:solidFill>
                <a:latin typeface="Rubik"/>
                <a:ea typeface="Rubik"/>
                <a:cs typeface="Rubik"/>
                <a:sym typeface="Rubik"/>
              </a:rPr>
              <a:t>02</a:t>
            </a:r>
            <a:endParaRPr sz="2100" i="0" u="none" strike="noStrike" cap="none">
              <a:solidFill>
                <a:srgbClr val="1FB6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77" name="Google Shape;77;p7"/>
          <p:cNvSpPr/>
          <p:nvPr/>
        </p:nvSpPr>
        <p:spPr>
          <a:xfrm>
            <a:off x="4724438" y="1345275"/>
            <a:ext cx="19896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27430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2100">
                <a:solidFill>
                  <a:srgbClr val="1FB6FF"/>
                </a:solidFill>
                <a:latin typeface="Rubik"/>
                <a:ea typeface="Rubik"/>
                <a:cs typeface="Rubik"/>
                <a:sym typeface="Rubik"/>
              </a:rPr>
              <a:t>03</a:t>
            </a:r>
            <a:endParaRPr sz="2100" i="0" u="none" strike="noStrike" cap="none">
              <a:solidFill>
                <a:srgbClr val="1FB6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78" name="Google Shape;78;p7"/>
          <p:cNvSpPr/>
          <p:nvPr/>
        </p:nvSpPr>
        <p:spPr>
          <a:xfrm>
            <a:off x="6713956" y="1345275"/>
            <a:ext cx="19896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27430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2100">
                <a:solidFill>
                  <a:srgbClr val="1FB6FF"/>
                </a:solidFill>
                <a:latin typeface="Rubik"/>
                <a:ea typeface="Rubik"/>
                <a:cs typeface="Rubik"/>
                <a:sym typeface="Rubik"/>
              </a:rPr>
              <a:t>04</a:t>
            </a:r>
            <a:endParaRPr sz="2100" i="0" u="none" strike="noStrike" cap="none">
              <a:solidFill>
                <a:srgbClr val="1FB6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79" name="Google Shape;79;p7"/>
          <p:cNvSpPr txBox="1">
            <a:spLocks noGrp="1"/>
          </p:cNvSpPr>
          <p:nvPr>
            <p:ph type="subTitle" idx="1"/>
          </p:nvPr>
        </p:nvSpPr>
        <p:spPr>
          <a:xfrm>
            <a:off x="821400" y="2194289"/>
            <a:ext cx="1447200" cy="5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ubik"/>
              <a:buNone/>
              <a:defRPr sz="1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ubik"/>
              <a:buNone/>
              <a:defRPr sz="1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ubik"/>
              <a:buNone/>
              <a:defRPr sz="1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ubik"/>
              <a:buNone/>
              <a:defRPr sz="1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ubik"/>
              <a:buNone/>
              <a:defRPr sz="1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ubik"/>
              <a:buNone/>
              <a:defRPr sz="1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ubik"/>
              <a:buNone/>
              <a:defRPr sz="1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ubik"/>
              <a:buNone/>
              <a:defRPr sz="1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endParaRPr/>
          </a:p>
        </p:txBody>
      </p:sp>
      <p:sp>
        <p:nvSpPr>
          <p:cNvPr id="80" name="Google Shape;80;p7"/>
          <p:cNvSpPr txBox="1">
            <a:spLocks noGrp="1"/>
          </p:cNvSpPr>
          <p:nvPr>
            <p:ph type="subTitle" idx="2"/>
          </p:nvPr>
        </p:nvSpPr>
        <p:spPr>
          <a:xfrm>
            <a:off x="821400" y="1703351"/>
            <a:ext cx="1447200" cy="2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4546A"/>
                </a:solidFill>
                <a:latin typeface="Rubik Medium"/>
                <a:ea typeface="Rubik Medium"/>
                <a:cs typeface="Rubik Medium"/>
                <a:sym typeface="Rubik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ubik Medium"/>
              <a:buNone/>
              <a:defRPr sz="11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ubik Medium"/>
              <a:buNone/>
              <a:defRPr sz="11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ubik Medium"/>
              <a:buNone/>
              <a:defRPr sz="11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ubik Medium"/>
              <a:buNone/>
              <a:defRPr sz="11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ubik Medium"/>
              <a:buNone/>
              <a:defRPr sz="11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ubik Medium"/>
              <a:buNone/>
              <a:defRPr sz="11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ubik Medium"/>
              <a:buNone/>
              <a:defRPr sz="11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ubik Medium"/>
              <a:buNone/>
              <a:defRPr sz="11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9pPr>
          </a:lstStyle>
          <a:p>
            <a:endParaRPr/>
          </a:p>
        </p:txBody>
      </p:sp>
      <p:sp>
        <p:nvSpPr>
          <p:cNvPr id="81" name="Google Shape;81;p7"/>
          <p:cNvSpPr txBox="1">
            <a:spLocks noGrp="1"/>
          </p:cNvSpPr>
          <p:nvPr>
            <p:ph type="subTitle" idx="3"/>
          </p:nvPr>
        </p:nvSpPr>
        <p:spPr>
          <a:xfrm>
            <a:off x="2734850" y="2194289"/>
            <a:ext cx="1447200" cy="5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ubik"/>
              <a:buNone/>
              <a:defRPr sz="1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ubik"/>
              <a:buNone/>
              <a:defRPr sz="1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ubik"/>
              <a:buNone/>
              <a:defRPr sz="1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ubik"/>
              <a:buNone/>
              <a:defRPr sz="1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ubik"/>
              <a:buNone/>
              <a:defRPr sz="1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ubik"/>
              <a:buNone/>
              <a:defRPr sz="1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ubik"/>
              <a:buNone/>
              <a:defRPr sz="1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ubik"/>
              <a:buNone/>
              <a:defRPr sz="1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endParaRPr/>
          </a:p>
        </p:txBody>
      </p:sp>
      <p:sp>
        <p:nvSpPr>
          <p:cNvPr id="82" name="Google Shape;82;p7"/>
          <p:cNvSpPr txBox="1">
            <a:spLocks noGrp="1"/>
          </p:cNvSpPr>
          <p:nvPr>
            <p:ph type="subTitle" idx="4"/>
          </p:nvPr>
        </p:nvSpPr>
        <p:spPr>
          <a:xfrm>
            <a:off x="2734850" y="1703351"/>
            <a:ext cx="1447200" cy="2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4546A"/>
                </a:solidFill>
                <a:latin typeface="Rubik Medium"/>
                <a:ea typeface="Rubik Medium"/>
                <a:cs typeface="Rubik Medium"/>
                <a:sym typeface="Rubik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ubik Medium"/>
              <a:buNone/>
              <a:defRPr sz="11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ubik Medium"/>
              <a:buNone/>
              <a:defRPr sz="11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ubik Medium"/>
              <a:buNone/>
              <a:defRPr sz="11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ubik Medium"/>
              <a:buNone/>
              <a:defRPr sz="11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ubik Medium"/>
              <a:buNone/>
              <a:defRPr sz="11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ubik Medium"/>
              <a:buNone/>
              <a:defRPr sz="11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ubik Medium"/>
              <a:buNone/>
              <a:defRPr sz="11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ubik Medium"/>
              <a:buNone/>
              <a:defRPr sz="11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9pPr>
          </a:lstStyle>
          <a:p>
            <a:endParaRPr/>
          </a:p>
        </p:txBody>
      </p:sp>
      <p:sp>
        <p:nvSpPr>
          <p:cNvPr id="83" name="Google Shape;83;p7"/>
          <p:cNvSpPr txBox="1">
            <a:spLocks noGrp="1"/>
          </p:cNvSpPr>
          <p:nvPr>
            <p:ph type="subTitle" idx="5"/>
          </p:nvPr>
        </p:nvSpPr>
        <p:spPr>
          <a:xfrm>
            <a:off x="4724450" y="2194289"/>
            <a:ext cx="1447200" cy="5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ubik"/>
              <a:buNone/>
              <a:defRPr sz="1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ubik"/>
              <a:buNone/>
              <a:defRPr sz="1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ubik"/>
              <a:buNone/>
              <a:defRPr sz="1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ubik"/>
              <a:buNone/>
              <a:defRPr sz="1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ubik"/>
              <a:buNone/>
              <a:defRPr sz="1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ubik"/>
              <a:buNone/>
              <a:defRPr sz="1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ubik"/>
              <a:buNone/>
              <a:defRPr sz="1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ubik"/>
              <a:buNone/>
              <a:defRPr sz="1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endParaRPr/>
          </a:p>
        </p:txBody>
      </p:sp>
      <p:sp>
        <p:nvSpPr>
          <p:cNvPr id="84" name="Google Shape;84;p7"/>
          <p:cNvSpPr txBox="1">
            <a:spLocks noGrp="1"/>
          </p:cNvSpPr>
          <p:nvPr>
            <p:ph type="subTitle" idx="6"/>
          </p:nvPr>
        </p:nvSpPr>
        <p:spPr>
          <a:xfrm>
            <a:off x="4724450" y="1703351"/>
            <a:ext cx="1447200" cy="2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4546A"/>
                </a:solidFill>
                <a:latin typeface="Rubik Medium"/>
                <a:ea typeface="Rubik Medium"/>
                <a:cs typeface="Rubik Medium"/>
                <a:sym typeface="Rubik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ubik Medium"/>
              <a:buNone/>
              <a:defRPr sz="11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ubik Medium"/>
              <a:buNone/>
              <a:defRPr sz="11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ubik Medium"/>
              <a:buNone/>
              <a:defRPr sz="11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ubik Medium"/>
              <a:buNone/>
              <a:defRPr sz="11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ubik Medium"/>
              <a:buNone/>
              <a:defRPr sz="11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ubik Medium"/>
              <a:buNone/>
              <a:defRPr sz="11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ubik Medium"/>
              <a:buNone/>
              <a:defRPr sz="11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ubik Medium"/>
              <a:buNone/>
              <a:defRPr sz="11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9pPr>
          </a:lstStyle>
          <a:p>
            <a:endParaRPr/>
          </a:p>
        </p:txBody>
      </p:sp>
      <p:sp>
        <p:nvSpPr>
          <p:cNvPr id="85" name="Google Shape;85;p7"/>
          <p:cNvSpPr txBox="1">
            <a:spLocks noGrp="1"/>
          </p:cNvSpPr>
          <p:nvPr>
            <p:ph type="subTitle" idx="7"/>
          </p:nvPr>
        </p:nvSpPr>
        <p:spPr>
          <a:xfrm>
            <a:off x="6714050" y="2194289"/>
            <a:ext cx="1447200" cy="5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ubik"/>
              <a:buNone/>
              <a:defRPr sz="1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ubik"/>
              <a:buNone/>
              <a:defRPr sz="1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ubik"/>
              <a:buNone/>
              <a:defRPr sz="1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ubik"/>
              <a:buNone/>
              <a:defRPr sz="1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ubik"/>
              <a:buNone/>
              <a:defRPr sz="1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ubik"/>
              <a:buNone/>
              <a:defRPr sz="1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ubik"/>
              <a:buNone/>
              <a:defRPr sz="1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ubik"/>
              <a:buNone/>
              <a:defRPr sz="1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endParaRPr/>
          </a:p>
        </p:txBody>
      </p:sp>
      <p:sp>
        <p:nvSpPr>
          <p:cNvPr id="86" name="Google Shape;86;p7"/>
          <p:cNvSpPr txBox="1">
            <a:spLocks noGrp="1"/>
          </p:cNvSpPr>
          <p:nvPr>
            <p:ph type="subTitle" idx="8"/>
          </p:nvPr>
        </p:nvSpPr>
        <p:spPr>
          <a:xfrm>
            <a:off x="6714050" y="1703351"/>
            <a:ext cx="1447200" cy="2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4546A"/>
                </a:solidFill>
                <a:latin typeface="Rubik Medium"/>
                <a:ea typeface="Rubik Medium"/>
                <a:cs typeface="Rubik Medium"/>
                <a:sym typeface="Rubik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ubik Medium"/>
              <a:buNone/>
              <a:defRPr sz="11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ubik Medium"/>
              <a:buNone/>
              <a:defRPr sz="11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ubik Medium"/>
              <a:buNone/>
              <a:defRPr sz="11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ubik Medium"/>
              <a:buNone/>
              <a:defRPr sz="11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ubik Medium"/>
              <a:buNone/>
              <a:defRPr sz="11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ubik Medium"/>
              <a:buNone/>
              <a:defRPr sz="11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ubik Medium"/>
              <a:buNone/>
              <a:defRPr sz="11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ubik Medium"/>
              <a:buNone/>
              <a:defRPr sz="11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9pPr>
          </a:lstStyle>
          <a:p>
            <a:endParaRPr/>
          </a:p>
        </p:txBody>
      </p:sp>
      <p:sp>
        <p:nvSpPr>
          <p:cNvPr id="87" name="Google Shape;87;p7"/>
          <p:cNvSpPr/>
          <p:nvPr/>
        </p:nvSpPr>
        <p:spPr>
          <a:xfrm>
            <a:off x="821412" y="2807975"/>
            <a:ext cx="18687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27430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2100">
                <a:solidFill>
                  <a:srgbClr val="1FB6FF"/>
                </a:solidFill>
                <a:latin typeface="Rubik"/>
                <a:ea typeface="Rubik"/>
                <a:cs typeface="Rubik"/>
                <a:sym typeface="Rubik"/>
              </a:rPr>
              <a:t>05</a:t>
            </a:r>
            <a:endParaRPr sz="2100" i="0" u="none" strike="noStrike" cap="none">
              <a:solidFill>
                <a:srgbClr val="1FB6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88" name="Google Shape;88;p7"/>
          <p:cNvSpPr/>
          <p:nvPr/>
        </p:nvSpPr>
        <p:spPr>
          <a:xfrm>
            <a:off x="2734844" y="2807975"/>
            <a:ext cx="19896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27430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2100">
                <a:solidFill>
                  <a:srgbClr val="1FB6FF"/>
                </a:solidFill>
                <a:latin typeface="Rubik"/>
                <a:ea typeface="Rubik"/>
                <a:cs typeface="Rubik"/>
                <a:sym typeface="Rubik"/>
              </a:rPr>
              <a:t>06</a:t>
            </a:r>
            <a:endParaRPr sz="2100" i="0" u="none" strike="noStrike" cap="none">
              <a:solidFill>
                <a:srgbClr val="1FB6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89" name="Google Shape;89;p7"/>
          <p:cNvSpPr/>
          <p:nvPr/>
        </p:nvSpPr>
        <p:spPr>
          <a:xfrm>
            <a:off x="4724438" y="2807975"/>
            <a:ext cx="19896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27430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2100">
                <a:solidFill>
                  <a:srgbClr val="1FB6FF"/>
                </a:solidFill>
                <a:latin typeface="Rubik"/>
                <a:ea typeface="Rubik"/>
                <a:cs typeface="Rubik"/>
                <a:sym typeface="Rubik"/>
              </a:rPr>
              <a:t>07</a:t>
            </a:r>
            <a:endParaRPr sz="2100" i="0" u="none" strike="noStrike" cap="none">
              <a:solidFill>
                <a:srgbClr val="1FB6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90" name="Google Shape;90;p7"/>
          <p:cNvSpPr/>
          <p:nvPr/>
        </p:nvSpPr>
        <p:spPr>
          <a:xfrm>
            <a:off x="6713956" y="2807975"/>
            <a:ext cx="19896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27430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2100">
                <a:solidFill>
                  <a:srgbClr val="1FB6FF"/>
                </a:solidFill>
                <a:latin typeface="Rubik"/>
                <a:ea typeface="Rubik"/>
                <a:cs typeface="Rubik"/>
                <a:sym typeface="Rubik"/>
              </a:rPr>
              <a:t>08</a:t>
            </a:r>
            <a:endParaRPr sz="2100" i="0" u="none" strike="noStrike" cap="none">
              <a:solidFill>
                <a:srgbClr val="1FB6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91" name="Google Shape;91;p7"/>
          <p:cNvSpPr txBox="1">
            <a:spLocks noGrp="1"/>
          </p:cNvSpPr>
          <p:nvPr>
            <p:ph type="subTitle" idx="9"/>
          </p:nvPr>
        </p:nvSpPr>
        <p:spPr>
          <a:xfrm>
            <a:off x="821400" y="3656989"/>
            <a:ext cx="1447200" cy="5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ubik"/>
              <a:buNone/>
              <a:defRPr sz="1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ubik"/>
              <a:buNone/>
              <a:defRPr sz="1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ubik"/>
              <a:buNone/>
              <a:defRPr sz="1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ubik"/>
              <a:buNone/>
              <a:defRPr sz="1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ubik"/>
              <a:buNone/>
              <a:defRPr sz="1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ubik"/>
              <a:buNone/>
              <a:defRPr sz="1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ubik"/>
              <a:buNone/>
              <a:defRPr sz="1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ubik"/>
              <a:buNone/>
              <a:defRPr sz="1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endParaRPr/>
          </a:p>
        </p:txBody>
      </p:sp>
      <p:sp>
        <p:nvSpPr>
          <p:cNvPr id="92" name="Google Shape;92;p7"/>
          <p:cNvSpPr txBox="1">
            <a:spLocks noGrp="1"/>
          </p:cNvSpPr>
          <p:nvPr>
            <p:ph type="subTitle" idx="13"/>
          </p:nvPr>
        </p:nvSpPr>
        <p:spPr>
          <a:xfrm>
            <a:off x="821400" y="3166051"/>
            <a:ext cx="1447200" cy="2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4546A"/>
                </a:solidFill>
                <a:latin typeface="Rubik Medium"/>
                <a:ea typeface="Rubik Medium"/>
                <a:cs typeface="Rubik Medium"/>
                <a:sym typeface="Rubik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ubik Medium"/>
              <a:buNone/>
              <a:defRPr sz="11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ubik Medium"/>
              <a:buNone/>
              <a:defRPr sz="11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ubik Medium"/>
              <a:buNone/>
              <a:defRPr sz="11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ubik Medium"/>
              <a:buNone/>
              <a:defRPr sz="11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ubik Medium"/>
              <a:buNone/>
              <a:defRPr sz="11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ubik Medium"/>
              <a:buNone/>
              <a:defRPr sz="11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ubik Medium"/>
              <a:buNone/>
              <a:defRPr sz="11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ubik Medium"/>
              <a:buNone/>
              <a:defRPr sz="11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9pPr>
          </a:lstStyle>
          <a:p>
            <a:endParaRPr/>
          </a:p>
        </p:txBody>
      </p:sp>
      <p:sp>
        <p:nvSpPr>
          <p:cNvPr id="93" name="Google Shape;93;p7"/>
          <p:cNvSpPr txBox="1">
            <a:spLocks noGrp="1"/>
          </p:cNvSpPr>
          <p:nvPr>
            <p:ph type="subTitle" idx="14"/>
          </p:nvPr>
        </p:nvSpPr>
        <p:spPr>
          <a:xfrm>
            <a:off x="2734850" y="3656989"/>
            <a:ext cx="1447200" cy="5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ubik"/>
              <a:buNone/>
              <a:defRPr sz="1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ubik"/>
              <a:buNone/>
              <a:defRPr sz="1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ubik"/>
              <a:buNone/>
              <a:defRPr sz="1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ubik"/>
              <a:buNone/>
              <a:defRPr sz="1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ubik"/>
              <a:buNone/>
              <a:defRPr sz="1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ubik"/>
              <a:buNone/>
              <a:defRPr sz="1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ubik"/>
              <a:buNone/>
              <a:defRPr sz="1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ubik"/>
              <a:buNone/>
              <a:defRPr sz="1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endParaRPr/>
          </a:p>
        </p:txBody>
      </p:sp>
      <p:sp>
        <p:nvSpPr>
          <p:cNvPr id="94" name="Google Shape;94;p7"/>
          <p:cNvSpPr txBox="1">
            <a:spLocks noGrp="1"/>
          </p:cNvSpPr>
          <p:nvPr>
            <p:ph type="subTitle" idx="15"/>
          </p:nvPr>
        </p:nvSpPr>
        <p:spPr>
          <a:xfrm>
            <a:off x="2734850" y="3166051"/>
            <a:ext cx="1447200" cy="2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4546A"/>
                </a:solidFill>
                <a:latin typeface="Rubik Medium"/>
                <a:ea typeface="Rubik Medium"/>
                <a:cs typeface="Rubik Medium"/>
                <a:sym typeface="Rubik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ubik Medium"/>
              <a:buNone/>
              <a:defRPr sz="11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ubik Medium"/>
              <a:buNone/>
              <a:defRPr sz="11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ubik Medium"/>
              <a:buNone/>
              <a:defRPr sz="11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ubik Medium"/>
              <a:buNone/>
              <a:defRPr sz="11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ubik Medium"/>
              <a:buNone/>
              <a:defRPr sz="11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ubik Medium"/>
              <a:buNone/>
              <a:defRPr sz="11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ubik Medium"/>
              <a:buNone/>
              <a:defRPr sz="11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ubik Medium"/>
              <a:buNone/>
              <a:defRPr sz="11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9pPr>
          </a:lstStyle>
          <a:p>
            <a:endParaRPr/>
          </a:p>
        </p:txBody>
      </p:sp>
      <p:sp>
        <p:nvSpPr>
          <p:cNvPr id="95" name="Google Shape;95;p7"/>
          <p:cNvSpPr txBox="1">
            <a:spLocks noGrp="1"/>
          </p:cNvSpPr>
          <p:nvPr>
            <p:ph type="subTitle" idx="16"/>
          </p:nvPr>
        </p:nvSpPr>
        <p:spPr>
          <a:xfrm>
            <a:off x="4724450" y="3656989"/>
            <a:ext cx="1447200" cy="5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ubik"/>
              <a:buNone/>
              <a:defRPr sz="1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ubik"/>
              <a:buNone/>
              <a:defRPr sz="1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ubik"/>
              <a:buNone/>
              <a:defRPr sz="1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ubik"/>
              <a:buNone/>
              <a:defRPr sz="1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ubik"/>
              <a:buNone/>
              <a:defRPr sz="1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ubik"/>
              <a:buNone/>
              <a:defRPr sz="1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ubik"/>
              <a:buNone/>
              <a:defRPr sz="1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ubik"/>
              <a:buNone/>
              <a:defRPr sz="1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endParaRPr/>
          </a:p>
        </p:txBody>
      </p:sp>
      <p:sp>
        <p:nvSpPr>
          <p:cNvPr id="96" name="Google Shape;96;p7"/>
          <p:cNvSpPr txBox="1">
            <a:spLocks noGrp="1"/>
          </p:cNvSpPr>
          <p:nvPr>
            <p:ph type="subTitle" idx="17"/>
          </p:nvPr>
        </p:nvSpPr>
        <p:spPr>
          <a:xfrm>
            <a:off x="4724450" y="3166051"/>
            <a:ext cx="1447200" cy="2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4546A"/>
                </a:solidFill>
                <a:latin typeface="Rubik Medium"/>
                <a:ea typeface="Rubik Medium"/>
                <a:cs typeface="Rubik Medium"/>
                <a:sym typeface="Rubik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ubik Medium"/>
              <a:buNone/>
              <a:defRPr sz="11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ubik Medium"/>
              <a:buNone/>
              <a:defRPr sz="11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ubik Medium"/>
              <a:buNone/>
              <a:defRPr sz="11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ubik Medium"/>
              <a:buNone/>
              <a:defRPr sz="11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ubik Medium"/>
              <a:buNone/>
              <a:defRPr sz="11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ubik Medium"/>
              <a:buNone/>
              <a:defRPr sz="11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ubik Medium"/>
              <a:buNone/>
              <a:defRPr sz="11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ubik Medium"/>
              <a:buNone/>
              <a:defRPr sz="11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9pPr>
          </a:lstStyle>
          <a:p>
            <a:endParaRPr/>
          </a:p>
        </p:txBody>
      </p:sp>
      <p:sp>
        <p:nvSpPr>
          <p:cNvPr id="97" name="Google Shape;97;p7"/>
          <p:cNvSpPr txBox="1">
            <a:spLocks noGrp="1"/>
          </p:cNvSpPr>
          <p:nvPr>
            <p:ph type="subTitle" idx="18"/>
          </p:nvPr>
        </p:nvSpPr>
        <p:spPr>
          <a:xfrm>
            <a:off x="6714050" y="3656989"/>
            <a:ext cx="1447200" cy="5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ubik"/>
              <a:buNone/>
              <a:defRPr sz="1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ubik"/>
              <a:buNone/>
              <a:defRPr sz="1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ubik"/>
              <a:buNone/>
              <a:defRPr sz="1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ubik"/>
              <a:buNone/>
              <a:defRPr sz="1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ubik"/>
              <a:buNone/>
              <a:defRPr sz="1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ubik"/>
              <a:buNone/>
              <a:defRPr sz="1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ubik"/>
              <a:buNone/>
              <a:defRPr sz="1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ubik"/>
              <a:buNone/>
              <a:defRPr sz="1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endParaRPr/>
          </a:p>
        </p:txBody>
      </p:sp>
      <p:sp>
        <p:nvSpPr>
          <p:cNvPr id="98" name="Google Shape;98;p7"/>
          <p:cNvSpPr txBox="1">
            <a:spLocks noGrp="1"/>
          </p:cNvSpPr>
          <p:nvPr>
            <p:ph type="subTitle" idx="19"/>
          </p:nvPr>
        </p:nvSpPr>
        <p:spPr>
          <a:xfrm>
            <a:off x="6714050" y="3166051"/>
            <a:ext cx="1447200" cy="2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4546A"/>
                </a:solidFill>
                <a:latin typeface="Rubik Medium"/>
                <a:ea typeface="Rubik Medium"/>
                <a:cs typeface="Rubik Medium"/>
                <a:sym typeface="Rubik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ubik Medium"/>
              <a:buNone/>
              <a:defRPr sz="11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ubik Medium"/>
              <a:buNone/>
              <a:defRPr sz="11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ubik Medium"/>
              <a:buNone/>
              <a:defRPr sz="11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ubik Medium"/>
              <a:buNone/>
              <a:defRPr sz="11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ubik Medium"/>
              <a:buNone/>
              <a:defRPr sz="11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ubik Medium"/>
              <a:buNone/>
              <a:defRPr sz="11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ubik Medium"/>
              <a:buNone/>
              <a:defRPr sz="11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ubik Medium"/>
              <a:buNone/>
              <a:defRPr sz="11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Bullet">
  <p:cSld name="CUSTOM_2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8" descr="preencode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629150"/>
            <a:ext cx="9144000" cy="5143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8"/>
          <p:cNvSpPr txBox="1"/>
          <p:nvPr/>
        </p:nvSpPr>
        <p:spPr>
          <a:xfrm>
            <a:off x="8395091" y="474049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rgbClr val="A5A5A5"/>
                </a:solidFill>
                <a:latin typeface="Rubik"/>
                <a:ea typeface="Rubik"/>
                <a:cs typeface="Rubik"/>
                <a:sym typeface="Rubik"/>
              </a:rPr>
              <a:t>‹#›</a:t>
            </a:fld>
            <a:endParaRPr sz="700">
              <a:solidFill>
                <a:srgbClr val="A5A5A5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02" name="Google Shape;102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524" y="4734901"/>
            <a:ext cx="987075" cy="2526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8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7219" y="807244"/>
            <a:ext cx="585788" cy="42863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8"/>
          <p:cNvSpPr txBox="1">
            <a:spLocks noGrp="1"/>
          </p:cNvSpPr>
          <p:nvPr>
            <p:ph type="title"/>
          </p:nvPr>
        </p:nvSpPr>
        <p:spPr>
          <a:xfrm>
            <a:off x="607225" y="385775"/>
            <a:ext cx="6924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lnSpc>
                <a:spcPct val="106896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414A5B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8"/>
          <p:cNvSpPr txBox="1">
            <a:spLocks noGrp="1"/>
          </p:cNvSpPr>
          <p:nvPr>
            <p:ph type="subTitle" idx="1"/>
          </p:nvPr>
        </p:nvSpPr>
        <p:spPr>
          <a:xfrm>
            <a:off x="607250" y="1328625"/>
            <a:ext cx="31293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"/>
              <a:buNone/>
              <a:defRPr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"/>
              <a:buNone/>
              <a:defRPr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"/>
              <a:buNone/>
              <a:defRPr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"/>
              <a:buNone/>
              <a:defRPr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"/>
              <a:buNone/>
              <a:defRPr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"/>
              <a:buNone/>
              <a:defRPr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"/>
              <a:buNone/>
              <a:defRPr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"/>
              <a:buNone/>
              <a:defRPr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endParaRPr/>
          </a:p>
        </p:txBody>
      </p:sp>
      <p:sp>
        <p:nvSpPr>
          <p:cNvPr id="106" name="Google Shape;106;p8"/>
          <p:cNvSpPr txBox="1">
            <a:spLocks noGrp="1"/>
          </p:cNvSpPr>
          <p:nvPr>
            <p:ph type="subTitle" idx="2"/>
          </p:nvPr>
        </p:nvSpPr>
        <p:spPr>
          <a:xfrm>
            <a:off x="607250" y="1073100"/>
            <a:ext cx="3336000" cy="2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14A5B"/>
                </a:solidFill>
                <a:latin typeface="Rubik Medium"/>
                <a:ea typeface="Rubik Medium"/>
                <a:cs typeface="Rubik Medium"/>
                <a:sym typeface="Rubik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 Medium"/>
              <a:buNone/>
              <a:defRPr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 Medium"/>
              <a:buNone/>
              <a:defRPr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 Medium"/>
              <a:buNone/>
              <a:defRPr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 Medium"/>
              <a:buNone/>
              <a:defRPr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 Medium"/>
              <a:buNone/>
              <a:defRPr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 Medium"/>
              <a:buNone/>
              <a:defRPr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 Medium"/>
              <a:buNone/>
              <a:defRPr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 Medium"/>
              <a:buNone/>
              <a:defRPr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9pPr>
          </a:lstStyle>
          <a:p>
            <a:endParaRPr/>
          </a:p>
        </p:txBody>
      </p:sp>
      <p:sp>
        <p:nvSpPr>
          <p:cNvPr id="107" name="Google Shape;107;p8"/>
          <p:cNvSpPr txBox="1">
            <a:spLocks noGrp="1"/>
          </p:cNvSpPr>
          <p:nvPr>
            <p:ph type="subTitle" idx="3"/>
          </p:nvPr>
        </p:nvSpPr>
        <p:spPr>
          <a:xfrm>
            <a:off x="607250" y="3413575"/>
            <a:ext cx="31293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"/>
              <a:buNone/>
              <a:defRPr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"/>
              <a:buNone/>
              <a:defRPr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"/>
              <a:buNone/>
              <a:defRPr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"/>
              <a:buNone/>
              <a:defRPr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"/>
              <a:buNone/>
              <a:defRPr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"/>
              <a:buNone/>
              <a:defRPr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"/>
              <a:buNone/>
              <a:defRPr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"/>
              <a:buNone/>
              <a:defRPr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endParaRPr/>
          </a:p>
        </p:txBody>
      </p:sp>
      <p:sp>
        <p:nvSpPr>
          <p:cNvPr id="108" name="Google Shape;108;p8"/>
          <p:cNvSpPr txBox="1">
            <a:spLocks noGrp="1"/>
          </p:cNvSpPr>
          <p:nvPr>
            <p:ph type="subTitle" idx="4"/>
          </p:nvPr>
        </p:nvSpPr>
        <p:spPr>
          <a:xfrm>
            <a:off x="607250" y="3158051"/>
            <a:ext cx="3336000" cy="2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14A5B"/>
                </a:solidFill>
                <a:latin typeface="Rubik Medium"/>
                <a:ea typeface="Rubik Medium"/>
                <a:cs typeface="Rubik Medium"/>
                <a:sym typeface="Rubik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 Medium"/>
              <a:buNone/>
              <a:defRPr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 Medium"/>
              <a:buNone/>
              <a:defRPr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 Medium"/>
              <a:buNone/>
              <a:defRPr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 Medium"/>
              <a:buNone/>
              <a:defRPr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 Medium"/>
              <a:buNone/>
              <a:defRPr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 Medium"/>
              <a:buNone/>
              <a:defRPr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 Medium"/>
              <a:buNone/>
              <a:defRPr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 Medium"/>
              <a:buNone/>
              <a:defRPr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9pPr>
          </a:lstStyle>
          <a:p>
            <a:endParaRPr/>
          </a:p>
        </p:txBody>
      </p:sp>
      <p:sp>
        <p:nvSpPr>
          <p:cNvPr id="109" name="Google Shape;109;p8"/>
          <p:cNvSpPr txBox="1">
            <a:spLocks noGrp="1"/>
          </p:cNvSpPr>
          <p:nvPr>
            <p:ph type="subTitle" idx="5"/>
          </p:nvPr>
        </p:nvSpPr>
        <p:spPr>
          <a:xfrm>
            <a:off x="607250" y="2371100"/>
            <a:ext cx="31293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"/>
              <a:buNone/>
              <a:defRPr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"/>
              <a:buNone/>
              <a:defRPr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"/>
              <a:buNone/>
              <a:defRPr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"/>
              <a:buNone/>
              <a:defRPr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"/>
              <a:buNone/>
              <a:defRPr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"/>
              <a:buNone/>
              <a:defRPr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"/>
              <a:buNone/>
              <a:defRPr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"/>
              <a:buNone/>
              <a:defRPr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endParaRPr/>
          </a:p>
        </p:txBody>
      </p:sp>
      <p:sp>
        <p:nvSpPr>
          <p:cNvPr id="110" name="Google Shape;110;p8"/>
          <p:cNvSpPr txBox="1">
            <a:spLocks noGrp="1"/>
          </p:cNvSpPr>
          <p:nvPr>
            <p:ph type="subTitle" idx="6"/>
          </p:nvPr>
        </p:nvSpPr>
        <p:spPr>
          <a:xfrm>
            <a:off x="607250" y="2115575"/>
            <a:ext cx="3336000" cy="2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14A5B"/>
                </a:solidFill>
                <a:latin typeface="Rubik Medium"/>
                <a:ea typeface="Rubik Medium"/>
                <a:cs typeface="Rubik Medium"/>
                <a:sym typeface="Rubik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 Medium"/>
              <a:buNone/>
              <a:defRPr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 Medium"/>
              <a:buNone/>
              <a:defRPr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 Medium"/>
              <a:buNone/>
              <a:defRPr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 Medium"/>
              <a:buNone/>
              <a:defRPr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 Medium"/>
              <a:buNone/>
              <a:defRPr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 Medium"/>
              <a:buNone/>
              <a:defRPr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 Medium"/>
              <a:buNone/>
              <a:defRPr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 Medium"/>
              <a:buNone/>
              <a:defRPr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jor Point with Image - Lt Blue">
  <p:cSld name="CUSTOM_1_1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14" descr="preencode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629150"/>
            <a:ext cx="9144000" cy="51435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4"/>
          <p:cNvSpPr txBox="1"/>
          <p:nvPr/>
        </p:nvSpPr>
        <p:spPr>
          <a:xfrm>
            <a:off x="8395091" y="474049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rgbClr val="A5A5A5"/>
                </a:solidFill>
                <a:latin typeface="Rubik"/>
                <a:ea typeface="Rubik"/>
                <a:cs typeface="Rubik"/>
                <a:sym typeface="Rubik"/>
              </a:rPr>
              <a:t>‹#›</a:t>
            </a:fld>
            <a:endParaRPr sz="700">
              <a:solidFill>
                <a:srgbClr val="A5A5A5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60" name="Google Shape;1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524" y="4734901"/>
            <a:ext cx="987075" cy="2526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4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10800000">
            <a:off x="557213" y="1077387"/>
            <a:ext cx="8029573" cy="288607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4"/>
          <p:cNvSpPr txBox="1">
            <a:spLocks noGrp="1"/>
          </p:cNvSpPr>
          <p:nvPr>
            <p:ph type="subTitle" idx="1"/>
          </p:nvPr>
        </p:nvSpPr>
        <p:spPr>
          <a:xfrm>
            <a:off x="1143000" y="1856500"/>
            <a:ext cx="3198600" cy="2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lnSpc>
                <a:spcPct val="10689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200">
                <a:solidFill>
                  <a:srgbClr val="FFFFFF"/>
                </a:solidFill>
                <a:latin typeface="Rubik Medium"/>
                <a:ea typeface="Rubik Medium"/>
                <a:cs typeface="Rubik Medium"/>
                <a:sym typeface="Rubik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 Medium"/>
              <a:buNone/>
              <a:defRPr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 Medium"/>
              <a:buNone/>
              <a:defRPr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 Medium"/>
              <a:buNone/>
              <a:defRPr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 Medium"/>
              <a:buNone/>
              <a:defRPr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 Medium"/>
              <a:buNone/>
              <a:defRPr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 Medium"/>
              <a:buNone/>
              <a:defRPr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 Medium"/>
              <a:buNone/>
              <a:defRPr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 Medium"/>
              <a:buNone/>
              <a:defRPr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jor Point with Image - Drk Blue">
  <p:cSld name="CUSTOM_1_1_1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15" descr="preencode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629150"/>
            <a:ext cx="9144000" cy="51435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5"/>
          <p:cNvSpPr txBox="1"/>
          <p:nvPr/>
        </p:nvSpPr>
        <p:spPr>
          <a:xfrm>
            <a:off x="8395091" y="474049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rgbClr val="A5A5A5"/>
                </a:solidFill>
                <a:latin typeface="Rubik"/>
                <a:ea typeface="Rubik"/>
                <a:cs typeface="Rubik"/>
                <a:sym typeface="Rubik"/>
              </a:rPr>
              <a:t>‹#›</a:t>
            </a:fld>
            <a:endParaRPr sz="700">
              <a:solidFill>
                <a:srgbClr val="A5A5A5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66" name="Google Shape;166;p15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7225" y="1077375"/>
            <a:ext cx="8029551" cy="288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524" y="4734901"/>
            <a:ext cx="987075" cy="252697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15"/>
          <p:cNvSpPr txBox="1">
            <a:spLocks noGrp="1"/>
          </p:cNvSpPr>
          <p:nvPr>
            <p:ph type="subTitle" idx="1"/>
          </p:nvPr>
        </p:nvSpPr>
        <p:spPr>
          <a:xfrm>
            <a:off x="1143000" y="1856500"/>
            <a:ext cx="3198600" cy="2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lnSpc>
                <a:spcPct val="106896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  <a:latin typeface="Rubik Medium"/>
                <a:ea typeface="Rubik Medium"/>
                <a:cs typeface="Rubik Medium"/>
                <a:sym typeface="Rubik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 Medium"/>
              <a:buNone/>
              <a:defRPr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 Medium"/>
              <a:buNone/>
              <a:defRPr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 Medium"/>
              <a:buNone/>
              <a:defRPr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 Medium"/>
              <a:buNone/>
              <a:defRPr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 Medium"/>
              <a:buNone/>
              <a:defRPr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 Medium"/>
              <a:buNone/>
              <a:defRPr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 Medium"/>
              <a:buNone/>
              <a:defRPr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 Medium"/>
              <a:buNone/>
              <a:defRPr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atement - Dark Blue">
  <p:cSld name="CUSTOM_5_1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17" descr="preencode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58289" cy="5157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7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50956" y="785800"/>
            <a:ext cx="2814638" cy="357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7" descr="preencoded.png"/>
          <p:cNvPicPr preferRelativeResize="0"/>
          <p:nvPr/>
        </p:nvPicPr>
        <p:blipFill rotWithShape="1">
          <a:blip r:embed="rId4">
            <a:alphaModFix/>
          </a:blip>
          <a:srcRect r="80474"/>
          <a:stretch/>
        </p:blipFill>
        <p:spPr>
          <a:xfrm>
            <a:off x="607226" y="540200"/>
            <a:ext cx="385950" cy="49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17"/>
          <p:cNvSpPr txBox="1">
            <a:spLocks noGrp="1"/>
          </p:cNvSpPr>
          <p:nvPr>
            <p:ph type="subTitle" idx="1"/>
          </p:nvPr>
        </p:nvSpPr>
        <p:spPr>
          <a:xfrm>
            <a:off x="607225" y="1249975"/>
            <a:ext cx="6515100" cy="2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lnSpc>
                <a:spcPct val="106896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 Medium"/>
              <a:buNone/>
              <a:defRPr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 Medium"/>
              <a:buNone/>
              <a:defRPr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 Medium"/>
              <a:buNone/>
              <a:defRPr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 Medium"/>
              <a:buNone/>
              <a:defRPr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 Medium"/>
              <a:buNone/>
              <a:defRPr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 Medium"/>
              <a:buNone/>
              <a:defRPr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 Medium"/>
              <a:buNone/>
              <a:defRPr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 Medium"/>
              <a:buNone/>
              <a:defRPr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60" r:id="rId6"/>
    <p:sldLayoutId id="2147483661" r:id="rId7"/>
    <p:sldLayoutId id="2147483663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9"/>
          <p:cNvSpPr txBox="1">
            <a:spLocks noGrp="1"/>
          </p:cNvSpPr>
          <p:nvPr>
            <p:ph type="title"/>
          </p:nvPr>
        </p:nvSpPr>
        <p:spPr>
          <a:xfrm>
            <a:off x="926600" y="1465200"/>
            <a:ext cx="5912700" cy="1469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Gas Station Customer Profiles 7/2019 vs 7/2021</a:t>
            </a:r>
            <a:endParaRPr sz="3200" dirty="0"/>
          </a:p>
        </p:txBody>
      </p:sp>
      <p:sp>
        <p:nvSpPr>
          <p:cNvPr id="194" name="Google Shape;194;p19"/>
          <p:cNvSpPr txBox="1">
            <a:spLocks noGrp="1"/>
          </p:cNvSpPr>
          <p:nvPr>
            <p:ph type="subTitle" idx="2"/>
          </p:nvPr>
        </p:nvSpPr>
        <p:spPr>
          <a:xfrm>
            <a:off x="926625" y="3951900"/>
            <a:ext cx="5213100" cy="60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Presented by Ashley Rabanales, Brad Ashworth, Zack Lee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9"/>
          <p:cNvSpPr txBox="1">
            <a:spLocks noGrp="1"/>
          </p:cNvSpPr>
          <p:nvPr>
            <p:ph type="subTitle" idx="1"/>
          </p:nvPr>
        </p:nvSpPr>
        <p:spPr>
          <a:xfrm>
            <a:off x="1143000" y="1856500"/>
            <a:ext cx="3198600" cy="25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interesting statement that accompanies an image would work well here.</a:t>
            </a:r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3EA185-81A2-4DD0-8C47-152BE78AA6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1600" y="401783"/>
            <a:ext cx="4124909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9"/>
          <p:cNvSpPr txBox="1">
            <a:spLocks noGrp="1"/>
          </p:cNvSpPr>
          <p:nvPr>
            <p:ph type="subTitle" idx="1"/>
          </p:nvPr>
        </p:nvSpPr>
        <p:spPr>
          <a:xfrm>
            <a:off x="751114" y="1233503"/>
            <a:ext cx="3198600" cy="25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</a:t>
            </a:r>
            <a:r>
              <a:rPr lang="en" dirty="0"/>
              <a:t>ge comment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3EA185-81A2-4DD0-8C47-152BE78AA6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8374" y="401783"/>
            <a:ext cx="464813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655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9"/>
          <p:cNvSpPr txBox="1">
            <a:spLocks noGrp="1"/>
          </p:cNvSpPr>
          <p:nvPr>
            <p:ph type="subTitle" idx="1"/>
          </p:nvPr>
        </p:nvSpPr>
        <p:spPr>
          <a:xfrm>
            <a:off x="751114" y="1233503"/>
            <a:ext cx="2926583" cy="25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There are four counties with large shifts in the customer race mixes.  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B64702-B567-46CC-A826-5E3C558A29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1361" y="771525"/>
            <a:ext cx="4581525" cy="360045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142372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82F71-B293-4510-A491-0A2073B90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 Ups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F207CA-EF77-4220-9852-9EBDC940C7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Additional research should be conducted by brands to determine if profile changes are across the industry, or specific to a brand.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A65BCD9-0EC0-48CF-8091-45D694115663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en-US" dirty="0"/>
              <a:t>Analysis By Brand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70F12D7-2B7B-4C0C-8F1A-6BF24746D0BC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r>
              <a:rPr lang="en-US" dirty="0"/>
              <a:t>This analysis was started in GA but should be expanded to other states to determine if it is a localized phenomenon or throughout the USA.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6828234-F8E8-4048-A09B-06A50B1E9D5B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r>
              <a:rPr lang="en-US" dirty="0"/>
              <a:t>Analysis Of Other States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3926F19C-8657-466A-B3EA-3DEBC85F1176}"/>
              </a:ext>
            </a:extLst>
          </p:cNvPr>
          <p:cNvSpPr>
            <a:spLocks noGrp="1"/>
          </p:cNvSpPr>
          <p:nvPr>
            <p:ph type="subTitle" idx="5"/>
          </p:nvPr>
        </p:nvSpPr>
        <p:spPr/>
        <p:txBody>
          <a:bodyPr/>
          <a:lstStyle/>
          <a:p>
            <a:r>
              <a:rPr lang="en-US" dirty="0"/>
              <a:t>Additional research to be done on census block level areas to see if rural, suburban, and downtowns have the same impact.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C2175C0D-3F4D-4157-99C5-47625FCE7A81}"/>
              </a:ext>
            </a:extLst>
          </p:cNvPr>
          <p:cNvSpPr>
            <a:spLocks noGrp="1"/>
          </p:cNvSpPr>
          <p:nvPr>
            <p:ph type="subTitle" idx="6"/>
          </p:nvPr>
        </p:nvSpPr>
        <p:spPr/>
        <p:txBody>
          <a:bodyPr/>
          <a:lstStyle/>
          <a:p>
            <a:r>
              <a:rPr lang="en-US" dirty="0"/>
              <a:t>Analysis By Census Blocks</a:t>
            </a:r>
          </a:p>
        </p:txBody>
      </p:sp>
    </p:spTree>
    <p:extLst>
      <p:ext uri="{BB962C8B-B14F-4D97-AF65-F5344CB8AC3E}">
        <p14:creationId xmlns:p14="http://schemas.microsoft.com/office/powerpoint/2010/main" val="962853445"/>
      </p:ext>
    </p:extLst>
  </p:cSld>
  <p:clrMapOvr>
    <a:masterClrMapping/>
  </p:clrMapOvr>
</p:sld>
</file>

<file path=ppt/theme/theme1.xml><?xml version="1.0" encoding="utf-8"?>
<a:theme xmlns:a="http://schemas.openxmlformats.org/drawingml/2006/main" name="SafeGraph Master Template">
  <a:themeElements>
    <a:clrScheme name="Office">
      <a:dk1>
        <a:srgbClr val="000000"/>
      </a:dk1>
      <a:lt1>
        <a:srgbClr val="FFFFFF"/>
      </a:lt1>
      <a:dk2>
        <a:srgbClr val="414A5B"/>
      </a:dk2>
      <a:lt2>
        <a:srgbClr val="E7E6E6"/>
      </a:lt2>
      <a:accent1>
        <a:srgbClr val="6FDBD9"/>
      </a:accent1>
      <a:accent2>
        <a:srgbClr val="1FB6FF"/>
      </a:accent2>
      <a:accent3>
        <a:srgbClr val="022370"/>
      </a:accent3>
      <a:accent4>
        <a:srgbClr val="155DAA"/>
      </a:accent4>
      <a:accent5>
        <a:srgbClr val="FFFFFF"/>
      </a:accent5>
      <a:accent6>
        <a:srgbClr val="FFFFFF"/>
      </a:accent6>
      <a:hlink>
        <a:srgbClr val="009EE6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131</Words>
  <Application>Microsoft Office PowerPoint</Application>
  <PresentationFormat>On-screen Show (16:9)</PresentationFormat>
  <Paragraphs>12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Rubik</vt:lpstr>
      <vt:lpstr>Rubik Medium</vt:lpstr>
      <vt:lpstr>SafeGraph Master Template</vt:lpstr>
      <vt:lpstr>Gas Station Customer Profiles 7/2019 vs 7/2021</vt:lpstr>
      <vt:lpstr>PowerPoint Presentation</vt:lpstr>
      <vt:lpstr>PowerPoint Presentation</vt:lpstr>
      <vt:lpstr>PowerPoint Presentation</vt:lpstr>
      <vt:lpstr>Follow Ups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Gas Station Customer Profiles 7/2019 vs 7/2021</dc:title>
  <dc:creator>james ashworth</dc:creator>
  <cp:lastModifiedBy>james ashworth</cp:lastModifiedBy>
  <cp:revision>4</cp:revision>
  <dcterms:modified xsi:type="dcterms:W3CDTF">2021-10-15T01:40:00Z</dcterms:modified>
</cp:coreProperties>
</file>