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7"/>
  </p:notesMasterIdLst>
  <p:sldIdLst>
    <p:sldId id="256" r:id="rId2"/>
    <p:sldId id="266" r:id="rId3"/>
    <p:sldId id="267" r:id="rId4"/>
    <p:sldId id="269" r:id="rId5"/>
    <p:sldId id="268" r:id="rId6"/>
  </p:sldIdLst>
  <p:sldSz cx="9144000" cy="5143500" type="screen16x9"/>
  <p:notesSz cx="6858000" cy="9144000"/>
  <p:embeddedFontLst>
    <p:embeddedFont>
      <p:font typeface="Rubik" panose="020B0604020202020204" charset="-79"/>
      <p:regular r:id="rId8"/>
      <p:bold r:id="rId9"/>
      <p:italic r:id="rId10"/>
      <p:boldItalic r:id="rId11"/>
    </p:embeddedFont>
    <p:embeddedFont>
      <p:font typeface="Rubik Medium" panose="020B0604020202020204" charset="-79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8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b2df60340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b2df60340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b3ae4a7e4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b3ae4a7e4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b3ae4a7e4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b3ae4a7e4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878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b3ae4a7e4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b3ae4a7e4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47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Speaker Title">
  <p:cSld name="DEFAULT_1"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192" y="4811101"/>
            <a:ext cx="987075" cy="2526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3"/>
          <p:cNvCxnSpPr/>
          <p:nvPr/>
        </p:nvCxnSpPr>
        <p:spPr>
          <a:xfrm>
            <a:off x="-13500" y="4638918"/>
            <a:ext cx="91710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3" name="Google Shape;23;p3" descr="preencoded.png"/>
          <p:cNvPicPr preferRelativeResize="0"/>
          <p:nvPr/>
        </p:nvPicPr>
        <p:blipFill rotWithShape="1">
          <a:blip r:embed="rId3">
            <a:alphaModFix/>
          </a:blip>
          <a:srcRect l="35005" t="58" r="1186" b="2929"/>
          <a:stretch/>
        </p:blipFill>
        <p:spPr>
          <a:xfrm rot="10800000">
            <a:off x="-3450" y="-13250"/>
            <a:ext cx="9150900" cy="51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6600" y="870875"/>
            <a:ext cx="1561749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 descr="preencoded.png"/>
          <p:cNvPicPr preferRelativeResize="0"/>
          <p:nvPr/>
        </p:nvPicPr>
        <p:blipFill rotWithShape="1">
          <a:blip r:embed="rId5">
            <a:alphaModFix/>
          </a:blip>
          <a:srcRect r="18220"/>
          <a:stretch/>
        </p:blipFill>
        <p:spPr>
          <a:xfrm>
            <a:off x="6139825" y="126200"/>
            <a:ext cx="3004175" cy="46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/>
          <p:nvPr/>
        </p:nvSpPr>
        <p:spPr>
          <a:xfrm>
            <a:off x="926600" y="3160277"/>
            <a:ext cx="4598100" cy="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 b="1">
                <a:solidFill>
                  <a:srgbClr val="155DAA"/>
                </a:solidFill>
                <a:latin typeface="Rubik"/>
                <a:ea typeface="Rubik"/>
                <a:cs typeface="Rubik"/>
                <a:sym typeface="Rubik"/>
              </a:rPr>
              <a:t>PRESENTED BY</a:t>
            </a:r>
            <a:endParaRPr sz="1100" b="1">
              <a:solidFill>
                <a:srgbClr val="155DAA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7" name="Google Shape;27;p3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6600" y="3420249"/>
            <a:ext cx="996240" cy="9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926600" y="1465200"/>
            <a:ext cx="5912700" cy="14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976888" y="3857268"/>
            <a:ext cx="1682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"/>
          </p:nvPr>
        </p:nvSpPr>
        <p:spPr>
          <a:xfrm>
            <a:off x="1976888" y="3601738"/>
            <a:ext cx="1682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Light Blue">
  <p:cSld name="DEFAULT_1_1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192" y="4811101"/>
            <a:ext cx="987075" cy="2526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Google Shape;33;p4"/>
          <p:cNvCxnSpPr/>
          <p:nvPr/>
        </p:nvCxnSpPr>
        <p:spPr>
          <a:xfrm>
            <a:off x="-13500" y="4638918"/>
            <a:ext cx="91710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4" name="Google Shape;34;p4" descr="preencoded.png"/>
          <p:cNvPicPr preferRelativeResize="0"/>
          <p:nvPr/>
        </p:nvPicPr>
        <p:blipFill rotWithShape="1">
          <a:blip r:embed="rId3">
            <a:alphaModFix/>
          </a:blip>
          <a:srcRect l="35005" t="58" r="1186" b="2929"/>
          <a:stretch/>
        </p:blipFill>
        <p:spPr>
          <a:xfrm rot="10800000">
            <a:off x="-3450" y="-13250"/>
            <a:ext cx="9150900" cy="51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6600" y="870875"/>
            <a:ext cx="1561749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4" descr="preencoded.png"/>
          <p:cNvPicPr preferRelativeResize="0"/>
          <p:nvPr/>
        </p:nvPicPr>
        <p:blipFill rotWithShape="1">
          <a:blip r:embed="rId5">
            <a:alphaModFix/>
          </a:blip>
          <a:srcRect r="18220"/>
          <a:stretch/>
        </p:blipFill>
        <p:spPr>
          <a:xfrm>
            <a:off x="6139825" y="126200"/>
            <a:ext cx="3004175" cy="46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926600" y="1465200"/>
            <a:ext cx="5912700" cy="14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1"/>
          </p:nvPr>
        </p:nvSpPr>
        <p:spPr>
          <a:xfrm>
            <a:off x="926625" y="3040975"/>
            <a:ext cx="52131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2"/>
          </p:nvPr>
        </p:nvSpPr>
        <p:spPr>
          <a:xfrm>
            <a:off x="926625" y="3799500"/>
            <a:ext cx="52131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rgbClr val="155DAA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Dark Blue">
  <p:cSld name="DEFAULT_1_1_1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192" y="4811101"/>
            <a:ext cx="987075" cy="2526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Google Shape;42;p5"/>
          <p:cNvCxnSpPr/>
          <p:nvPr/>
        </p:nvCxnSpPr>
        <p:spPr>
          <a:xfrm>
            <a:off x="-13500" y="4638918"/>
            <a:ext cx="91710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3" name="Google Shape;43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58289" cy="5157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6600" y="870875"/>
            <a:ext cx="1561749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5" descr="preencoded.png"/>
          <p:cNvPicPr preferRelativeResize="0"/>
          <p:nvPr/>
        </p:nvPicPr>
        <p:blipFill rotWithShape="1">
          <a:blip r:embed="rId5">
            <a:alphaModFix/>
          </a:blip>
          <a:srcRect r="18220"/>
          <a:stretch/>
        </p:blipFill>
        <p:spPr>
          <a:xfrm>
            <a:off x="6139825" y="126200"/>
            <a:ext cx="3004175" cy="46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926600" y="1465200"/>
            <a:ext cx="5912700" cy="14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2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1"/>
          </p:nvPr>
        </p:nvSpPr>
        <p:spPr>
          <a:xfrm>
            <a:off x="926625" y="3040975"/>
            <a:ext cx="52131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2"/>
          </p:nvPr>
        </p:nvSpPr>
        <p:spPr>
          <a:xfrm>
            <a:off x="926625" y="3570900"/>
            <a:ext cx="52131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 pt Agenda">
  <p:cSld name="CUSTOM_4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7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629150"/>
            <a:ext cx="914400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7"/>
          <p:cNvSpPr txBox="1"/>
          <p:nvPr/>
        </p:nvSpPr>
        <p:spPr>
          <a:xfrm>
            <a:off x="8395091" y="474049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700">
              <a:solidFill>
                <a:srgbClr val="A5A5A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71" name="Google Shape;7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4" y="4734901"/>
            <a:ext cx="987075" cy="25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7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219" y="807244"/>
            <a:ext cx="585788" cy="4286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7"/>
          <p:cNvSpPr txBox="1">
            <a:spLocks noGrp="1"/>
          </p:cNvSpPr>
          <p:nvPr>
            <p:ph type="title"/>
          </p:nvPr>
        </p:nvSpPr>
        <p:spPr>
          <a:xfrm>
            <a:off x="607225" y="385775"/>
            <a:ext cx="692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6896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414A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585750" y="1071987"/>
            <a:ext cx="7972500" cy="3437400"/>
          </a:xfrm>
          <a:prstGeom prst="roundRect">
            <a:avLst>
              <a:gd name="adj" fmla="val 2479"/>
            </a:avLst>
          </a:prstGeom>
          <a:solidFill>
            <a:srgbClr val="FFFFFF"/>
          </a:solidFill>
          <a:ln>
            <a:noFill/>
          </a:ln>
          <a:effectLst>
            <a:outerShdw blurRad="100013" dist="19050" dir="54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14A5B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821412" y="1345275"/>
            <a:ext cx="1868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7430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1FB6FF"/>
                </a:solidFill>
                <a:latin typeface="Rubik"/>
                <a:ea typeface="Rubik"/>
                <a:cs typeface="Rubik"/>
                <a:sym typeface="Rubik"/>
              </a:rPr>
              <a:t>01</a:t>
            </a:r>
            <a:endParaRPr sz="2100" i="0" u="none" strike="noStrike" cap="none">
              <a:solidFill>
                <a:srgbClr val="1FB6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2734844" y="1345275"/>
            <a:ext cx="1989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7430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1FB6FF"/>
                </a:solidFill>
                <a:latin typeface="Rubik"/>
                <a:ea typeface="Rubik"/>
                <a:cs typeface="Rubik"/>
                <a:sym typeface="Rubik"/>
              </a:rPr>
              <a:t>02</a:t>
            </a:r>
            <a:endParaRPr sz="2100" i="0" u="none" strike="noStrike" cap="none">
              <a:solidFill>
                <a:srgbClr val="1FB6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4724438" y="1345275"/>
            <a:ext cx="1989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7430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1FB6FF"/>
                </a:solidFill>
                <a:latin typeface="Rubik"/>
                <a:ea typeface="Rubik"/>
                <a:cs typeface="Rubik"/>
                <a:sym typeface="Rubik"/>
              </a:rPr>
              <a:t>03</a:t>
            </a:r>
            <a:endParaRPr sz="2100" i="0" u="none" strike="noStrike" cap="none">
              <a:solidFill>
                <a:srgbClr val="1FB6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6713956" y="1345275"/>
            <a:ext cx="1989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7430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1FB6FF"/>
                </a:solidFill>
                <a:latin typeface="Rubik"/>
                <a:ea typeface="Rubik"/>
                <a:cs typeface="Rubik"/>
                <a:sym typeface="Rubik"/>
              </a:rPr>
              <a:t>04</a:t>
            </a:r>
            <a:endParaRPr sz="2100" i="0" u="none" strike="noStrike" cap="none">
              <a:solidFill>
                <a:srgbClr val="1FB6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9" name="Google Shape;79;p7"/>
          <p:cNvSpPr txBox="1">
            <a:spLocks noGrp="1"/>
          </p:cNvSpPr>
          <p:nvPr>
            <p:ph type="subTitle" idx="1"/>
          </p:nvPr>
        </p:nvSpPr>
        <p:spPr>
          <a:xfrm>
            <a:off x="821400" y="2194289"/>
            <a:ext cx="14472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subTitle" idx="2"/>
          </p:nvPr>
        </p:nvSpPr>
        <p:spPr>
          <a:xfrm>
            <a:off x="821400" y="1703351"/>
            <a:ext cx="1447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4546A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subTitle" idx="3"/>
          </p:nvPr>
        </p:nvSpPr>
        <p:spPr>
          <a:xfrm>
            <a:off x="2734850" y="2194289"/>
            <a:ext cx="14472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ubTitle" idx="4"/>
          </p:nvPr>
        </p:nvSpPr>
        <p:spPr>
          <a:xfrm>
            <a:off x="2734850" y="1703351"/>
            <a:ext cx="1447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4546A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subTitle" idx="5"/>
          </p:nvPr>
        </p:nvSpPr>
        <p:spPr>
          <a:xfrm>
            <a:off x="4724450" y="2194289"/>
            <a:ext cx="14472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subTitle" idx="6"/>
          </p:nvPr>
        </p:nvSpPr>
        <p:spPr>
          <a:xfrm>
            <a:off x="4724450" y="1703351"/>
            <a:ext cx="1447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4546A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subTitle" idx="7"/>
          </p:nvPr>
        </p:nvSpPr>
        <p:spPr>
          <a:xfrm>
            <a:off x="6714050" y="2194289"/>
            <a:ext cx="14472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subTitle" idx="8"/>
          </p:nvPr>
        </p:nvSpPr>
        <p:spPr>
          <a:xfrm>
            <a:off x="6714050" y="1703351"/>
            <a:ext cx="1447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4546A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821412" y="2807975"/>
            <a:ext cx="18687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7430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1FB6FF"/>
                </a:solidFill>
                <a:latin typeface="Rubik"/>
                <a:ea typeface="Rubik"/>
                <a:cs typeface="Rubik"/>
                <a:sym typeface="Rubik"/>
              </a:rPr>
              <a:t>05</a:t>
            </a:r>
            <a:endParaRPr sz="2100" i="0" u="none" strike="noStrike" cap="none">
              <a:solidFill>
                <a:srgbClr val="1FB6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2734844" y="2807975"/>
            <a:ext cx="1989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7430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1FB6FF"/>
                </a:solidFill>
                <a:latin typeface="Rubik"/>
                <a:ea typeface="Rubik"/>
                <a:cs typeface="Rubik"/>
                <a:sym typeface="Rubik"/>
              </a:rPr>
              <a:t>06</a:t>
            </a:r>
            <a:endParaRPr sz="2100" i="0" u="none" strike="noStrike" cap="none">
              <a:solidFill>
                <a:srgbClr val="1FB6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9" name="Google Shape;89;p7"/>
          <p:cNvSpPr/>
          <p:nvPr/>
        </p:nvSpPr>
        <p:spPr>
          <a:xfrm>
            <a:off x="4724438" y="2807975"/>
            <a:ext cx="1989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7430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1FB6FF"/>
                </a:solidFill>
                <a:latin typeface="Rubik"/>
                <a:ea typeface="Rubik"/>
                <a:cs typeface="Rubik"/>
                <a:sym typeface="Rubik"/>
              </a:rPr>
              <a:t>07</a:t>
            </a:r>
            <a:endParaRPr sz="2100" i="0" u="none" strike="noStrike" cap="none">
              <a:solidFill>
                <a:srgbClr val="1FB6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0" name="Google Shape;90;p7"/>
          <p:cNvSpPr/>
          <p:nvPr/>
        </p:nvSpPr>
        <p:spPr>
          <a:xfrm>
            <a:off x="6713956" y="2807975"/>
            <a:ext cx="1989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7430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100">
                <a:solidFill>
                  <a:srgbClr val="1FB6FF"/>
                </a:solidFill>
                <a:latin typeface="Rubik"/>
                <a:ea typeface="Rubik"/>
                <a:cs typeface="Rubik"/>
                <a:sym typeface="Rubik"/>
              </a:rPr>
              <a:t>08</a:t>
            </a:r>
            <a:endParaRPr sz="2100" i="0" u="none" strike="noStrike" cap="none">
              <a:solidFill>
                <a:srgbClr val="1FB6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1" name="Google Shape;91;p7"/>
          <p:cNvSpPr txBox="1">
            <a:spLocks noGrp="1"/>
          </p:cNvSpPr>
          <p:nvPr>
            <p:ph type="subTitle" idx="9"/>
          </p:nvPr>
        </p:nvSpPr>
        <p:spPr>
          <a:xfrm>
            <a:off x="821400" y="3656989"/>
            <a:ext cx="14472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subTitle" idx="13"/>
          </p:nvPr>
        </p:nvSpPr>
        <p:spPr>
          <a:xfrm>
            <a:off x="821400" y="3166051"/>
            <a:ext cx="1447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4546A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93" name="Google Shape;93;p7"/>
          <p:cNvSpPr txBox="1">
            <a:spLocks noGrp="1"/>
          </p:cNvSpPr>
          <p:nvPr>
            <p:ph type="subTitle" idx="14"/>
          </p:nvPr>
        </p:nvSpPr>
        <p:spPr>
          <a:xfrm>
            <a:off x="2734850" y="3656989"/>
            <a:ext cx="14472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subTitle" idx="15"/>
          </p:nvPr>
        </p:nvSpPr>
        <p:spPr>
          <a:xfrm>
            <a:off x="2734850" y="3166051"/>
            <a:ext cx="1447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4546A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95" name="Google Shape;95;p7"/>
          <p:cNvSpPr txBox="1">
            <a:spLocks noGrp="1"/>
          </p:cNvSpPr>
          <p:nvPr>
            <p:ph type="subTitle" idx="16"/>
          </p:nvPr>
        </p:nvSpPr>
        <p:spPr>
          <a:xfrm>
            <a:off x="4724450" y="3656989"/>
            <a:ext cx="14472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96" name="Google Shape;96;p7"/>
          <p:cNvSpPr txBox="1">
            <a:spLocks noGrp="1"/>
          </p:cNvSpPr>
          <p:nvPr>
            <p:ph type="subTitle" idx="17"/>
          </p:nvPr>
        </p:nvSpPr>
        <p:spPr>
          <a:xfrm>
            <a:off x="4724450" y="3166051"/>
            <a:ext cx="1447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4546A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subTitle" idx="18"/>
          </p:nvPr>
        </p:nvSpPr>
        <p:spPr>
          <a:xfrm>
            <a:off x="6714050" y="3656989"/>
            <a:ext cx="14472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ubik"/>
              <a:buNone/>
              <a:defRPr sz="12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subTitle" idx="19"/>
          </p:nvPr>
        </p:nvSpPr>
        <p:spPr>
          <a:xfrm>
            <a:off x="6714050" y="3166051"/>
            <a:ext cx="1447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4546A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 Medium"/>
              <a:buNone/>
              <a:defRPr sz="1100"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Bullet">
  <p:cSld name="CUSTOM_2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8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629150"/>
            <a:ext cx="914400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8"/>
          <p:cNvSpPr txBox="1"/>
          <p:nvPr/>
        </p:nvSpPr>
        <p:spPr>
          <a:xfrm>
            <a:off x="8395091" y="474049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700">
              <a:solidFill>
                <a:srgbClr val="A5A5A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2" name="Google Shape;10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4" y="4734901"/>
            <a:ext cx="987075" cy="25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8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219" y="807244"/>
            <a:ext cx="585788" cy="4286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8"/>
          <p:cNvSpPr txBox="1">
            <a:spLocks noGrp="1"/>
          </p:cNvSpPr>
          <p:nvPr>
            <p:ph type="title"/>
          </p:nvPr>
        </p:nvSpPr>
        <p:spPr>
          <a:xfrm>
            <a:off x="607225" y="385775"/>
            <a:ext cx="692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6896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414A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8"/>
          <p:cNvSpPr txBox="1">
            <a:spLocks noGrp="1"/>
          </p:cNvSpPr>
          <p:nvPr>
            <p:ph type="subTitle" idx="1"/>
          </p:nvPr>
        </p:nvSpPr>
        <p:spPr>
          <a:xfrm>
            <a:off x="607250" y="1328625"/>
            <a:ext cx="3129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106" name="Google Shape;106;p8"/>
          <p:cNvSpPr txBox="1">
            <a:spLocks noGrp="1"/>
          </p:cNvSpPr>
          <p:nvPr>
            <p:ph type="subTitle" idx="2"/>
          </p:nvPr>
        </p:nvSpPr>
        <p:spPr>
          <a:xfrm>
            <a:off x="607250" y="1073100"/>
            <a:ext cx="33360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14A5B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107" name="Google Shape;107;p8"/>
          <p:cNvSpPr txBox="1">
            <a:spLocks noGrp="1"/>
          </p:cNvSpPr>
          <p:nvPr>
            <p:ph type="subTitle" idx="3"/>
          </p:nvPr>
        </p:nvSpPr>
        <p:spPr>
          <a:xfrm>
            <a:off x="607250" y="3413575"/>
            <a:ext cx="3129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108" name="Google Shape;108;p8"/>
          <p:cNvSpPr txBox="1">
            <a:spLocks noGrp="1"/>
          </p:cNvSpPr>
          <p:nvPr>
            <p:ph type="subTitle" idx="4"/>
          </p:nvPr>
        </p:nvSpPr>
        <p:spPr>
          <a:xfrm>
            <a:off x="607250" y="3158051"/>
            <a:ext cx="33360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14A5B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109" name="Google Shape;109;p8"/>
          <p:cNvSpPr txBox="1">
            <a:spLocks noGrp="1"/>
          </p:cNvSpPr>
          <p:nvPr>
            <p:ph type="subTitle" idx="5"/>
          </p:nvPr>
        </p:nvSpPr>
        <p:spPr>
          <a:xfrm>
            <a:off x="607250" y="2371100"/>
            <a:ext cx="3129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None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110" name="Google Shape;110;p8"/>
          <p:cNvSpPr txBox="1">
            <a:spLocks noGrp="1"/>
          </p:cNvSpPr>
          <p:nvPr>
            <p:ph type="subTitle" idx="6"/>
          </p:nvPr>
        </p:nvSpPr>
        <p:spPr>
          <a:xfrm>
            <a:off x="607250" y="2115575"/>
            <a:ext cx="33360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14A5B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jor Point with Image - Lt Blue">
  <p:cSld name="CUSTOM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4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629150"/>
            <a:ext cx="914400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4"/>
          <p:cNvSpPr txBox="1"/>
          <p:nvPr/>
        </p:nvSpPr>
        <p:spPr>
          <a:xfrm>
            <a:off x="8395091" y="474049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700">
              <a:solidFill>
                <a:srgbClr val="A5A5A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60" name="Google Shape;1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4" y="4734901"/>
            <a:ext cx="987075" cy="25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4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557213" y="1077387"/>
            <a:ext cx="8029573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4"/>
          <p:cNvSpPr txBox="1">
            <a:spLocks noGrp="1"/>
          </p:cNvSpPr>
          <p:nvPr>
            <p:ph type="subTitle" idx="1"/>
          </p:nvPr>
        </p:nvSpPr>
        <p:spPr>
          <a:xfrm>
            <a:off x="1143000" y="1856500"/>
            <a:ext cx="31986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68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20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jor Point with Image - Drk Blue">
  <p:cSld name="CUSTOM_1_1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5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629150"/>
            <a:ext cx="914400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5"/>
          <p:cNvSpPr txBox="1"/>
          <p:nvPr/>
        </p:nvSpPr>
        <p:spPr>
          <a:xfrm>
            <a:off x="8395091" y="474049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A5A5A5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700">
              <a:solidFill>
                <a:srgbClr val="A5A5A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66" name="Google Shape;166;p1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7225" y="1077375"/>
            <a:ext cx="8029551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524" y="4734901"/>
            <a:ext cx="987075" cy="25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5"/>
          <p:cNvSpPr txBox="1">
            <a:spLocks noGrp="1"/>
          </p:cNvSpPr>
          <p:nvPr>
            <p:ph type="subTitle" idx="1"/>
          </p:nvPr>
        </p:nvSpPr>
        <p:spPr>
          <a:xfrm>
            <a:off x="1143000" y="1856500"/>
            <a:ext cx="31986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6896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 - Dark Blue">
  <p:cSld name="CUSTOM_5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7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58289" cy="5157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50956" y="785800"/>
            <a:ext cx="2814638" cy="35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7" descr="preencoded.png"/>
          <p:cNvPicPr preferRelativeResize="0"/>
          <p:nvPr/>
        </p:nvPicPr>
        <p:blipFill rotWithShape="1">
          <a:blip r:embed="rId4">
            <a:alphaModFix/>
          </a:blip>
          <a:srcRect r="80474"/>
          <a:stretch/>
        </p:blipFill>
        <p:spPr>
          <a:xfrm>
            <a:off x="607226" y="540200"/>
            <a:ext cx="385950" cy="49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7"/>
          <p:cNvSpPr txBox="1">
            <a:spLocks noGrp="1"/>
          </p:cNvSpPr>
          <p:nvPr>
            <p:ph type="subTitle" idx="1"/>
          </p:nvPr>
        </p:nvSpPr>
        <p:spPr>
          <a:xfrm>
            <a:off x="607225" y="1249975"/>
            <a:ext cx="65151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6896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 Medium"/>
              <a:buNone/>
              <a:defRPr>
                <a:solidFill>
                  <a:schemeClr val="dk2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60" r:id="rId6"/>
    <p:sldLayoutId id="2147483661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>
            <a:spLocks noGrp="1"/>
          </p:cNvSpPr>
          <p:nvPr>
            <p:ph type="title"/>
          </p:nvPr>
        </p:nvSpPr>
        <p:spPr>
          <a:xfrm>
            <a:off x="926600" y="1465200"/>
            <a:ext cx="5912700" cy="146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Gas Station Customer Profiles 7/2019 vs 7/2021</a:t>
            </a:r>
            <a:endParaRPr sz="3200"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subTitle" idx="2"/>
          </p:nvPr>
        </p:nvSpPr>
        <p:spPr>
          <a:xfrm>
            <a:off x="926625" y="3951900"/>
            <a:ext cx="5213100" cy="6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 Ashley Rabanales, Brad Ashworth, Zack Lee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>
            <a:spLocks noGrp="1"/>
          </p:cNvSpPr>
          <p:nvPr>
            <p:ph type="subTitle" idx="1"/>
          </p:nvPr>
        </p:nvSpPr>
        <p:spPr>
          <a:xfrm>
            <a:off x="677491" y="1190870"/>
            <a:ext cx="3571780" cy="264154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Median income for gas station customers had decreases in 8 of top 10 counties in GA between 7/19 and 7/21.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3EA185-81A2-4DD0-8C47-152BE78AA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600" y="401783"/>
            <a:ext cx="4124909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>
            <a:spLocks noGrp="1"/>
          </p:cNvSpPr>
          <p:nvPr>
            <p:ph type="subTitle" idx="1"/>
          </p:nvPr>
        </p:nvSpPr>
        <p:spPr>
          <a:xfrm>
            <a:off x="751114" y="1233503"/>
            <a:ext cx="2852698" cy="26123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Median age had no abnormal shift between 7/19 and 7/21. 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E82FDE-34AB-484F-8290-918BD6E3E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111" y="780932"/>
            <a:ext cx="4755457" cy="333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>
            <a:spLocks noGrp="1"/>
          </p:cNvSpPr>
          <p:nvPr>
            <p:ph type="subTitle" idx="1"/>
          </p:nvPr>
        </p:nvSpPr>
        <p:spPr>
          <a:xfrm>
            <a:off x="751114" y="1233502"/>
            <a:ext cx="2926583" cy="26190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are four counties with large shifts in the customer race mixes. 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B64702-B567-46CC-A826-5E3C558A2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361" y="771525"/>
            <a:ext cx="4581525" cy="360045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4237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2F71-B293-4510-A491-0A2073B9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207CA-EF77-4220-9852-9EBDC940C7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Additional research should be conducted by brands to determine if profile changes are across the industry, or specific to a brand.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A65BCD9-0EC0-48CF-8091-45D69411566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Analysis By Brand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70F12D7-2B7B-4C0C-8F1A-6BF24746D0BC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/>
              <a:t>This analysis was started in GA but should be expanded to other states to determine if it is a localized phenomenon or throughout the USA.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6828234-F8E8-4048-A09B-06A50B1E9D5B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/>
              <a:t>Analysis Of Other States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926F19C-8657-466A-B3EA-3DEBC85F1176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 dirty="0"/>
              <a:t>Additional research to be done on census block level areas to see if rural, suburban, and downtowns have the same impact.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2175C0D-3F4D-4157-99C5-47625FCE7A81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/>
              <a:t>Analysis By Census Blocks</a:t>
            </a:r>
          </a:p>
        </p:txBody>
      </p:sp>
    </p:spTree>
    <p:extLst>
      <p:ext uri="{BB962C8B-B14F-4D97-AF65-F5344CB8AC3E}">
        <p14:creationId xmlns:p14="http://schemas.microsoft.com/office/powerpoint/2010/main" val="962853445"/>
      </p:ext>
    </p:extLst>
  </p:cSld>
  <p:clrMapOvr>
    <a:masterClrMapping/>
  </p:clrMapOvr>
</p:sld>
</file>

<file path=ppt/theme/theme1.xml><?xml version="1.0" encoding="utf-8"?>
<a:theme xmlns:a="http://schemas.openxmlformats.org/drawingml/2006/main" name="SafeGraph Master Template">
  <a:themeElements>
    <a:clrScheme name="Office">
      <a:dk1>
        <a:srgbClr val="000000"/>
      </a:dk1>
      <a:lt1>
        <a:srgbClr val="FFFFFF"/>
      </a:lt1>
      <a:dk2>
        <a:srgbClr val="414A5B"/>
      </a:dk2>
      <a:lt2>
        <a:srgbClr val="E7E6E6"/>
      </a:lt2>
      <a:accent1>
        <a:srgbClr val="6FDBD9"/>
      </a:accent1>
      <a:accent2>
        <a:srgbClr val="1FB6FF"/>
      </a:accent2>
      <a:accent3>
        <a:srgbClr val="022370"/>
      </a:accent3>
      <a:accent4>
        <a:srgbClr val="155DAA"/>
      </a:accent4>
      <a:accent5>
        <a:srgbClr val="FFFFFF"/>
      </a:accent5>
      <a:accent6>
        <a:srgbClr val="FFFFFF"/>
      </a:accent6>
      <a:hlink>
        <a:srgbClr val="009EE6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148</Words>
  <Application>Microsoft Office PowerPoint</Application>
  <PresentationFormat>On-screen Show (16:9)</PresentationFormat>
  <Paragraphs>12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Rubik</vt:lpstr>
      <vt:lpstr>Rubik Medium</vt:lpstr>
      <vt:lpstr>SafeGraph Master Template</vt:lpstr>
      <vt:lpstr>Gas Station Customer Profiles 7/2019 vs 7/2021</vt:lpstr>
      <vt:lpstr>PowerPoint Presentation</vt:lpstr>
      <vt:lpstr>PowerPoint Presentation</vt:lpstr>
      <vt:lpstr>PowerPoint Presentation</vt:lpstr>
      <vt:lpstr>Follow 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Gas Station Customer Profiles 7/2019 vs 7/2021</dc:title>
  <dc:creator>james ashworth</dc:creator>
  <cp:lastModifiedBy>james ashworth</cp:lastModifiedBy>
  <cp:revision>6</cp:revision>
  <dcterms:modified xsi:type="dcterms:W3CDTF">2021-10-15T12:56:14Z</dcterms:modified>
</cp:coreProperties>
</file>