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0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898A44-B7A5-4D4A-BDA3-A5D81B5474D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CE929-AD16-4624-9D01-579193D96F7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Text-based multi-media adventure game that makes use of outside-of-program media to form an “Alternate Reality Game” kind of experience that requires the player to use all aspects of their computer.</a:t>
          </a:r>
        </a:p>
      </dgm:t>
    </dgm:pt>
    <dgm:pt modelId="{F5B4950B-2393-4CDB-8DFD-E17411A5513D}" type="parTrans" cxnId="{0C683EFD-35E7-486B-A4F6-73E79309F059}">
      <dgm:prSet/>
      <dgm:spPr/>
      <dgm:t>
        <a:bodyPr/>
        <a:lstStyle/>
        <a:p>
          <a:endParaRPr lang="en-US"/>
        </a:p>
      </dgm:t>
    </dgm:pt>
    <dgm:pt modelId="{A0DDFBB1-140A-487D-9C8A-D1E608EED979}" type="sibTrans" cxnId="{0C683EFD-35E7-486B-A4F6-73E79309F059}">
      <dgm:prSet/>
      <dgm:spPr/>
      <dgm:t>
        <a:bodyPr/>
        <a:lstStyle/>
        <a:p>
          <a:endParaRPr lang="en-US"/>
        </a:p>
      </dgm:t>
    </dgm:pt>
    <dgm:pt modelId="{FD333D18-1A30-4651-A01F-A18D6C3651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Covers topics such as consciousness, free will, the rights of conscious machines, entropy, and absurdism.</a:t>
          </a:r>
        </a:p>
      </dgm:t>
    </dgm:pt>
    <dgm:pt modelId="{B44BBF87-6B39-40F9-8742-06B9CB8D1DB8}" type="parTrans" cxnId="{B132D796-EF34-4477-9334-6D18AF6A5CC2}">
      <dgm:prSet/>
      <dgm:spPr/>
      <dgm:t>
        <a:bodyPr/>
        <a:lstStyle/>
        <a:p>
          <a:endParaRPr lang="en-US"/>
        </a:p>
      </dgm:t>
    </dgm:pt>
    <dgm:pt modelId="{38C81636-9588-407A-9B31-EC4F903E8CE3}" type="sibTrans" cxnId="{B132D796-EF34-4477-9334-6D18AF6A5CC2}">
      <dgm:prSet/>
      <dgm:spPr/>
      <dgm:t>
        <a:bodyPr/>
        <a:lstStyle/>
        <a:p>
          <a:endParaRPr lang="en-US"/>
        </a:p>
      </dgm:t>
    </dgm:pt>
    <dgm:pt modelId="{0D8F0B4C-84DE-43FB-A233-8F38E94F713E}" type="pres">
      <dgm:prSet presAssocID="{0C898A44-B7A5-4D4A-BDA3-A5D81B5474D3}" presName="root" presStyleCnt="0">
        <dgm:presLayoutVars>
          <dgm:dir/>
          <dgm:resizeHandles val="exact"/>
        </dgm:presLayoutVars>
      </dgm:prSet>
      <dgm:spPr/>
    </dgm:pt>
    <dgm:pt modelId="{6F1AB633-77BD-4DAE-9321-130C650D4435}" type="pres">
      <dgm:prSet presAssocID="{8D7CE929-AD16-4624-9D01-579193D96F78}" presName="compNode" presStyleCnt="0"/>
      <dgm:spPr/>
    </dgm:pt>
    <dgm:pt modelId="{0AE41A1F-1C99-451C-B19B-91F201A5E194}" type="pres">
      <dgm:prSet presAssocID="{8D7CE929-AD16-4624-9D01-579193D96F78}" presName="iconBgRect" presStyleLbl="bgShp" presStyleIdx="0" presStyleCnt="2"/>
      <dgm:spPr/>
    </dgm:pt>
    <dgm:pt modelId="{F12EC8CF-A671-4E68-A77C-79B298CFCDCA}" type="pres">
      <dgm:prSet presAssocID="{8D7CE929-AD16-4624-9D01-579193D96F7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9E39959-2A73-4483-971B-4CBC9495AF30}" type="pres">
      <dgm:prSet presAssocID="{8D7CE929-AD16-4624-9D01-579193D96F78}" presName="spaceRect" presStyleCnt="0"/>
      <dgm:spPr/>
    </dgm:pt>
    <dgm:pt modelId="{4703C471-E02B-4912-B562-AE021885621A}" type="pres">
      <dgm:prSet presAssocID="{8D7CE929-AD16-4624-9D01-579193D96F78}" presName="textRect" presStyleLbl="revTx" presStyleIdx="0" presStyleCnt="2">
        <dgm:presLayoutVars>
          <dgm:chMax val="1"/>
          <dgm:chPref val="1"/>
        </dgm:presLayoutVars>
      </dgm:prSet>
      <dgm:spPr/>
    </dgm:pt>
    <dgm:pt modelId="{4893D5DC-1E20-43A2-929C-2841E79B3EA5}" type="pres">
      <dgm:prSet presAssocID="{A0DDFBB1-140A-487D-9C8A-D1E608EED979}" presName="sibTrans" presStyleCnt="0"/>
      <dgm:spPr/>
    </dgm:pt>
    <dgm:pt modelId="{90F9F6D7-9DE3-46DC-9105-67AA2F1375EC}" type="pres">
      <dgm:prSet presAssocID="{FD333D18-1A30-4651-A01F-A18D6C365101}" presName="compNode" presStyleCnt="0"/>
      <dgm:spPr/>
    </dgm:pt>
    <dgm:pt modelId="{8E72B53B-BD20-4323-B7C5-BB7FF4281192}" type="pres">
      <dgm:prSet presAssocID="{FD333D18-1A30-4651-A01F-A18D6C365101}" presName="iconBgRect" presStyleLbl="bgShp" presStyleIdx="1" presStyleCnt="2"/>
      <dgm:spPr/>
    </dgm:pt>
    <dgm:pt modelId="{27294DCB-086A-4D23-AE49-26886EFC4E6D}" type="pres">
      <dgm:prSet presAssocID="{FD333D18-1A30-4651-A01F-A18D6C3651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208A1FC-73A6-4B0E-8898-49C991D23A2D}" type="pres">
      <dgm:prSet presAssocID="{FD333D18-1A30-4651-A01F-A18D6C365101}" presName="spaceRect" presStyleCnt="0"/>
      <dgm:spPr/>
    </dgm:pt>
    <dgm:pt modelId="{4F563EE9-5E56-4CDC-9C6D-9D70D80C8F60}" type="pres">
      <dgm:prSet presAssocID="{FD333D18-1A30-4651-A01F-A18D6C36510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E0E9231-FC92-47F4-A0C0-CC7EE334DD5F}" type="presOf" srcId="{FD333D18-1A30-4651-A01F-A18D6C365101}" destId="{4F563EE9-5E56-4CDC-9C6D-9D70D80C8F60}" srcOrd="0" destOrd="0" presId="urn:microsoft.com/office/officeart/2018/5/layout/IconCircleLabelList"/>
    <dgm:cxn modelId="{BEAEC155-E044-4B57-9A88-F074C399136A}" type="presOf" srcId="{0C898A44-B7A5-4D4A-BDA3-A5D81B5474D3}" destId="{0D8F0B4C-84DE-43FB-A233-8F38E94F713E}" srcOrd="0" destOrd="0" presId="urn:microsoft.com/office/officeart/2018/5/layout/IconCircleLabelList"/>
    <dgm:cxn modelId="{B132D796-EF34-4477-9334-6D18AF6A5CC2}" srcId="{0C898A44-B7A5-4D4A-BDA3-A5D81B5474D3}" destId="{FD333D18-1A30-4651-A01F-A18D6C365101}" srcOrd="1" destOrd="0" parTransId="{B44BBF87-6B39-40F9-8742-06B9CB8D1DB8}" sibTransId="{38C81636-9588-407A-9B31-EC4F903E8CE3}"/>
    <dgm:cxn modelId="{AF60CBAE-E876-4E7A-B1E8-7633EC22CDB6}" type="presOf" srcId="{8D7CE929-AD16-4624-9D01-579193D96F78}" destId="{4703C471-E02B-4912-B562-AE021885621A}" srcOrd="0" destOrd="0" presId="urn:microsoft.com/office/officeart/2018/5/layout/IconCircleLabelList"/>
    <dgm:cxn modelId="{0C683EFD-35E7-486B-A4F6-73E79309F059}" srcId="{0C898A44-B7A5-4D4A-BDA3-A5D81B5474D3}" destId="{8D7CE929-AD16-4624-9D01-579193D96F78}" srcOrd="0" destOrd="0" parTransId="{F5B4950B-2393-4CDB-8DFD-E17411A5513D}" sibTransId="{A0DDFBB1-140A-487D-9C8A-D1E608EED979}"/>
    <dgm:cxn modelId="{AC185CD2-48E3-451E-A979-41B7A9A7FA78}" type="presParOf" srcId="{0D8F0B4C-84DE-43FB-A233-8F38E94F713E}" destId="{6F1AB633-77BD-4DAE-9321-130C650D4435}" srcOrd="0" destOrd="0" presId="urn:microsoft.com/office/officeart/2018/5/layout/IconCircleLabelList"/>
    <dgm:cxn modelId="{37383829-0A54-4809-87B6-828D4C148FE5}" type="presParOf" srcId="{6F1AB633-77BD-4DAE-9321-130C650D4435}" destId="{0AE41A1F-1C99-451C-B19B-91F201A5E194}" srcOrd="0" destOrd="0" presId="urn:microsoft.com/office/officeart/2018/5/layout/IconCircleLabelList"/>
    <dgm:cxn modelId="{52ECB2A3-FD7F-4E52-A87F-0DD5F45A9C39}" type="presParOf" srcId="{6F1AB633-77BD-4DAE-9321-130C650D4435}" destId="{F12EC8CF-A671-4E68-A77C-79B298CFCDCA}" srcOrd="1" destOrd="0" presId="urn:microsoft.com/office/officeart/2018/5/layout/IconCircleLabelList"/>
    <dgm:cxn modelId="{948E9C62-1AB3-4D16-B1C2-CED52E39A567}" type="presParOf" srcId="{6F1AB633-77BD-4DAE-9321-130C650D4435}" destId="{C9E39959-2A73-4483-971B-4CBC9495AF30}" srcOrd="2" destOrd="0" presId="urn:microsoft.com/office/officeart/2018/5/layout/IconCircleLabelList"/>
    <dgm:cxn modelId="{4F6B2C3D-DEB7-440A-9A10-665F42C1656A}" type="presParOf" srcId="{6F1AB633-77BD-4DAE-9321-130C650D4435}" destId="{4703C471-E02B-4912-B562-AE021885621A}" srcOrd="3" destOrd="0" presId="urn:microsoft.com/office/officeart/2018/5/layout/IconCircleLabelList"/>
    <dgm:cxn modelId="{A4DE6E7D-C564-41FB-991A-82E475FB0E92}" type="presParOf" srcId="{0D8F0B4C-84DE-43FB-A233-8F38E94F713E}" destId="{4893D5DC-1E20-43A2-929C-2841E79B3EA5}" srcOrd="1" destOrd="0" presId="urn:microsoft.com/office/officeart/2018/5/layout/IconCircleLabelList"/>
    <dgm:cxn modelId="{6FDD9A81-AADD-496A-BEA2-7CD04625AD22}" type="presParOf" srcId="{0D8F0B4C-84DE-43FB-A233-8F38E94F713E}" destId="{90F9F6D7-9DE3-46DC-9105-67AA2F1375EC}" srcOrd="2" destOrd="0" presId="urn:microsoft.com/office/officeart/2018/5/layout/IconCircleLabelList"/>
    <dgm:cxn modelId="{50E59DD3-8192-491A-A8AC-47FF8EE6CB3C}" type="presParOf" srcId="{90F9F6D7-9DE3-46DC-9105-67AA2F1375EC}" destId="{8E72B53B-BD20-4323-B7C5-BB7FF4281192}" srcOrd="0" destOrd="0" presId="urn:microsoft.com/office/officeart/2018/5/layout/IconCircleLabelList"/>
    <dgm:cxn modelId="{59E048B5-B937-4115-A5A0-3DC9AD948ED6}" type="presParOf" srcId="{90F9F6D7-9DE3-46DC-9105-67AA2F1375EC}" destId="{27294DCB-086A-4D23-AE49-26886EFC4E6D}" srcOrd="1" destOrd="0" presId="urn:microsoft.com/office/officeart/2018/5/layout/IconCircleLabelList"/>
    <dgm:cxn modelId="{0ED8B3FF-AEBF-479D-B0E6-A4EA66C56329}" type="presParOf" srcId="{90F9F6D7-9DE3-46DC-9105-67AA2F1375EC}" destId="{3208A1FC-73A6-4B0E-8898-49C991D23A2D}" srcOrd="2" destOrd="0" presId="urn:microsoft.com/office/officeart/2018/5/layout/IconCircleLabelList"/>
    <dgm:cxn modelId="{3A89E3DA-6F90-48A1-94D6-24C83A1EDDB6}" type="presParOf" srcId="{90F9F6D7-9DE3-46DC-9105-67AA2F1375EC}" destId="{4F563EE9-5E56-4CDC-9C6D-9D70D80C8F6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41A1F-1C99-451C-B19B-91F201A5E194}">
      <dsp:nvSpPr>
        <dsp:cNvPr id="0" name=""/>
        <dsp:cNvSpPr/>
      </dsp:nvSpPr>
      <dsp:spPr>
        <a:xfrm>
          <a:off x="479684" y="101237"/>
          <a:ext cx="1338187" cy="1338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EC8CF-A671-4E68-A77C-79B298CFCDCA}">
      <dsp:nvSpPr>
        <dsp:cNvPr id="0" name=""/>
        <dsp:cNvSpPr/>
      </dsp:nvSpPr>
      <dsp:spPr>
        <a:xfrm>
          <a:off x="764872" y="386424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3C471-E02B-4912-B562-AE021885621A}">
      <dsp:nvSpPr>
        <dsp:cNvPr id="0" name=""/>
        <dsp:cNvSpPr/>
      </dsp:nvSpPr>
      <dsp:spPr>
        <a:xfrm>
          <a:off x="51903" y="1856237"/>
          <a:ext cx="2193750" cy="14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Text-based multi-media adventure game that makes use of outside-of-program media to form an “Alternate Reality Game” kind of experience that requires the player to use all aspects of their computer.</a:t>
          </a:r>
        </a:p>
      </dsp:txBody>
      <dsp:txXfrm>
        <a:off x="51903" y="1856237"/>
        <a:ext cx="2193750" cy="1454062"/>
      </dsp:txXfrm>
    </dsp:sp>
    <dsp:sp modelId="{8E72B53B-BD20-4323-B7C5-BB7FF4281192}">
      <dsp:nvSpPr>
        <dsp:cNvPr id="0" name=""/>
        <dsp:cNvSpPr/>
      </dsp:nvSpPr>
      <dsp:spPr>
        <a:xfrm>
          <a:off x="3057340" y="101237"/>
          <a:ext cx="1338187" cy="1338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94DCB-086A-4D23-AE49-26886EFC4E6D}">
      <dsp:nvSpPr>
        <dsp:cNvPr id="0" name=""/>
        <dsp:cNvSpPr/>
      </dsp:nvSpPr>
      <dsp:spPr>
        <a:xfrm>
          <a:off x="3342528" y="386424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63EE9-5E56-4CDC-9C6D-9D70D80C8F60}">
      <dsp:nvSpPr>
        <dsp:cNvPr id="0" name=""/>
        <dsp:cNvSpPr/>
      </dsp:nvSpPr>
      <dsp:spPr>
        <a:xfrm>
          <a:off x="2629559" y="1856237"/>
          <a:ext cx="2193750" cy="14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Covers topics such as consciousness, free will, the rights of conscious machines, entropy, and absurdism.</a:t>
          </a:r>
        </a:p>
      </dsp:txBody>
      <dsp:txXfrm>
        <a:off x="2629559" y="1856237"/>
        <a:ext cx="2193750" cy="1454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1D0A-08A4-41C5-ACDE-3ABA10CCFD8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D4B8-0680-412A-B2AC-9DF4D143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1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1D0A-08A4-41C5-ACDE-3ABA10CCFD8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D4B8-0680-412A-B2AC-9DF4D143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7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1D0A-08A4-41C5-ACDE-3ABA10CCFD8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D4B8-0680-412A-B2AC-9DF4D143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52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1D0A-08A4-41C5-ACDE-3ABA10CCFD8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D4B8-0680-412A-B2AC-9DF4D143B8B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9305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1D0A-08A4-41C5-ACDE-3ABA10CCFD8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D4B8-0680-412A-B2AC-9DF4D143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1D0A-08A4-41C5-ACDE-3ABA10CCFD8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D4B8-0680-412A-B2AC-9DF4D143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41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1D0A-08A4-41C5-ACDE-3ABA10CCFD8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D4B8-0680-412A-B2AC-9DF4D143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57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1D0A-08A4-41C5-ACDE-3ABA10CCFD8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D4B8-0680-412A-B2AC-9DF4D143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3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1D0A-08A4-41C5-ACDE-3ABA10CCFD8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D4B8-0680-412A-B2AC-9DF4D143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1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1D0A-08A4-41C5-ACDE-3ABA10CCFD8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D4B8-0680-412A-B2AC-9DF4D143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4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1D0A-08A4-41C5-ACDE-3ABA10CCFD8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D4B8-0680-412A-B2AC-9DF4D143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5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1D0A-08A4-41C5-ACDE-3ABA10CCFD8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D4B8-0680-412A-B2AC-9DF4D143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1D0A-08A4-41C5-ACDE-3ABA10CCFD8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D4B8-0680-412A-B2AC-9DF4D143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1D0A-08A4-41C5-ACDE-3ABA10CCFD8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D4B8-0680-412A-B2AC-9DF4D143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1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1D0A-08A4-41C5-ACDE-3ABA10CCFD8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D4B8-0680-412A-B2AC-9DF4D143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8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1D0A-08A4-41C5-ACDE-3ABA10CCFD8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D4B8-0680-412A-B2AC-9DF4D143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1D0A-08A4-41C5-ACDE-3ABA10CCFD8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8D4B8-0680-412A-B2AC-9DF4D143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3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F41D0A-08A4-41C5-ACDE-3ABA10CCFD8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708D4B8-0680-412A-B2AC-9DF4D143B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16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1229-58B5-0FDA-8459-1E01AAA3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The Vishnu Project</a:t>
            </a:r>
            <a:br>
              <a:rPr lang="en-US" dirty="0">
                <a:latin typeface="Amasis MT Pro Black" panose="02040A04050005020304" pitchFamily="18" charset="0"/>
              </a:rPr>
            </a:br>
            <a:endParaRPr lang="en-US" dirty="0">
              <a:latin typeface="Amasis MT Pro Black" panose="02040A040500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5B759-11F6-6A9A-C2F5-808AB4C48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masis MT Pro Black" panose="02040A04050005020304" pitchFamily="18" charset="0"/>
              </a:rPr>
              <a:t>What is The Vishnu Project?</a:t>
            </a:r>
          </a:p>
        </p:txBody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570FC2E2-3F42-08F7-7D8C-689EDA9D626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099953"/>
              </p:ext>
            </p:extLst>
          </p:nvPr>
        </p:nvGraphicFramePr>
        <p:xfrm>
          <a:off x="1006475" y="2379663"/>
          <a:ext cx="4875213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229FAF-0D1C-6AB1-319F-3E224BD67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masis MT Pro Black" panose="02040A04050005020304" pitchFamily="18" charset="0"/>
              </a:rPr>
              <a:t>Screenshot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4A7451EF-863C-A3EC-91B9-BD852D72874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7"/>
          <a:stretch>
            <a:fillRect/>
          </a:stretch>
        </p:blipFill>
        <p:spPr>
          <a:xfrm>
            <a:off x="6294438" y="2458940"/>
            <a:ext cx="4895850" cy="325298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60473C-1FD6-4DB5-292D-044D96D335A2}"/>
              </a:ext>
            </a:extLst>
          </p:cNvPr>
          <p:cNvSpPr txBox="1"/>
          <p:nvPr/>
        </p:nvSpPr>
        <p:spPr>
          <a:xfrm>
            <a:off x="4098206" y="1153654"/>
            <a:ext cx="4280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Team Member(s): Drew Gaylor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FE983B-B295-9003-5A43-8464B4A3750E}"/>
              </a:ext>
            </a:extLst>
          </p:cNvPr>
          <p:cNvSpPr txBox="1"/>
          <p:nvPr/>
        </p:nvSpPr>
        <p:spPr>
          <a:xfrm>
            <a:off x="3756314" y="6060304"/>
            <a:ext cx="489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masis MT Pro Black" panose="02040A04050005020304" pitchFamily="18" charset="0"/>
              </a:rPr>
              <a:t>Github</a:t>
            </a:r>
            <a:r>
              <a:rPr lang="en-US" dirty="0">
                <a:latin typeface="Amasis MT Pro Black" panose="02040A04050005020304" pitchFamily="18" charset="0"/>
              </a:rPr>
              <a:t> Link: https://github.com/ksu-is/TheVishnuProject</a:t>
            </a:r>
          </a:p>
        </p:txBody>
      </p:sp>
    </p:spTree>
    <p:extLst>
      <p:ext uri="{BB962C8B-B14F-4D97-AF65-F5344CB8AC3E}">
        <p14:creationId xmlns:p14="http://schemas.microsoft.com/office/powerpoint/2010/main" val="2390445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73</TotalTime>
  <Words>83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Amasis MT Pro Black</vt:lpstr>
      <vt:lpstr>Calisto MT</vt:lpstr>
      <vt:lpstr>Wingdings 2</vt:lpstr>
      <vt:lpstr>Slate</vt:lpstr>
      <vt:lpstr>The Vishnu Project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Drew Gaylor</dc:creator>
  <cp:lastModifiedBy>Drew Gaylor</cp:lastModifiedBy>
  <cp:revision>3</cp:revision>
  <dcterms:created xsi:type="dcterms:W3CDTF">2025-04-22T02:34:38Z</dcterms:created>
  <dcterms:modified xsi:type="dcterms:W3CDTF">2025-04-22T03:47:46Z</dcterms:modified>
</cp:coreProperties>
</file>