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8" r:id="rId2"/>
    <p:sldId id="259" r:id="rId3"/>
    <p:sldId id="260" r:id="rId4"/>
    <p:sldId id="261" r:id="rId5"/>
    <p:sldId id="263" r:id="rId6"/>
    <p:sldId id="266" r:id="rId7"/>
    <p:sldId id="267" r:id="rId8"/>
    <p:sldId id="268" r:id="rId9"/>
    <p:sldId id="269" r:id="rId10"/>
    <p:sldId id="296" r:id="rId11"/>
    <p:sldId id="292" r:id="rId12"/>
    <p:sldId id="293" r:id="rId13"/>
    <p:sldId id="294" r:id="rId14"/>
    <p:sldId id="295" r:id="rId15"/>
    <p:sldId id="264" r:id="rId16"/>
    <p:sldId id="270" r:id="rId17"/>
    <p:sldId id="271" r:id="rId18"/>
    <p:sldId id="272" r:id="rId19"/>
    <p:sldId id="274" r:id="rId20"/>
    <p:sldId id="275" r:id="rId21"/>
    <p:sldId id="276" r:id="rId22"/>
    <p:sldId id="265" r:id="rId23"/>
    <p:sldId id="278" r:id="rId24"/>
    <p:sldId id="279" r:id="rId25"/>
    <p:sldId id="280" r:id="rId26"/>
    <p:sldId id="281" r:id="rId27"/>
    <p:sldId id="290" r:id="rId28"/>
    <p:sldId id="283" r:id="rId29"/>
    <p:sldId id="291" r:id="rId30"/>
    <p:sldId id="285" r:id="rId31"/>
    <p:sldId id="286" r:id="rId32"/>
    <p:sldId id="287" r:id="rId33"/>
    <p:sldId id="288" r:id="rId34"/>
    <p:sldId id="289" r:id="rId35"/>
    <p:sldId id="297" r:id="rId36"/>
    <p:sldId id="298" r:id="rId37"/>
    <p:sldId id="299" r:id="rId38"/>
    <p:sldId id="303" r:id="rId39"/>
    <p:sldId id="300" r:id="rId40"/>
    <p:sldId id="304" r:id="rId41"/>
    <p:sldId id="301" r:id="rId42"/>
    <p:sldId id="306" r:id="rId43"/>
    <p:sldId id="307" r:id="rId44"/>
    <p:sldId id="309" r:id="rId45"/>
    <p:sldId id="308" r:id="rId46"/>
    <p:sldId id="310" r:id="rId47"/>
    <p:sldId id="311" r:id="rId48"/>
    <p:sldId id="312" r:id="rId49"/>
    <p:sldId id="313" r:id="rId50"/>
    <p:sldId id="302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gwook Kim" userId="c9dfdeb7eb1dad1c" providerId="LiveId" clId="{951E78A0-2278-4F6C-8615-D6923B7032EC}"/>
    <pc:docChg chg="modSld">
      <pc:chgData name="Sungwook Kim" userId="c9dfdeb7eb1dad1c" providerId="LiveId" clId="{951E78A0-2278-4F6C-8615-D6923B7032EC}" dt="2017-08-24T06:51:59.227" v="1" actId="6549"/>
      <pc:docMkLst>
        <pc:docMk/>
      </pc:docMkLst>
      <pc:sldChg chg="modSp">
        <pc:chgData name="Sungwook Kim" userId="c9dfdeb7eb1dad1c" providerId="LiveId" clId="{951E78A0-2278-4F6C-8615-D6923B7032EC}" dt="2017-08-24T06:51:59.227" v="1" actId="6549"/>
        <pc:sldMkLst>
          <pc:docMk/>
          <pc:sldMk cId="4234593270" sldId="302"/>
        </pc:sldMkLst>
        <pc:spChg chg="mod">
          <ac:chgData name="Sungwook Kim" userId="c9dfdeb7eb1dad1c" providerId="LiveId" clId="{951E78A0-2278-4F6C-8615-D6923B7032EC}" dt="2017-08-24T06:51:59.227" v="1" actId="6549"/>
          <ac:spMkLst>
            <pc:docMk/>
            <pc:sldMk cId="4234593270" sldId="30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DDB37-0E2A-4647-A1EB-67215B98F5F0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55984-553C-4B33-A95E-B02A4C66E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52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7AF91A-494E-4135-934C-474ABE67E1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86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8135" y="6474215"/>
            <a:ext cx="254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Metrology &amp; Thin film Process Lab.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나눔고딕 ExtraBold" panose="020D0904000000000000" pitchFamily="50" charset="-127"/>
              <a:cs typeface="Tahoma" panose="020B0604030504040204" pitchFamily="34" charset="0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8803610" y="6384963"/>
            <a:ext cx="3151590" cy="415498"/>
            <a:chOff x="6240756" y="6384963"/>
            <a:chExt cx="2363692" cy="415498"/>
          </a:xfrm>
        </p:grpSpPr>
        <p:sp>
          <p:nvSpPr>
            <p:cNvPr id="13" name="Text Box 5"/>
            <p:cNvSpPr txBox="1">
              <a:spLocks noChangeArrowheads="1"/>
            </p:cNvSpPr>
            <p:nvPr userDrawn="1"/>
          </p:nvSpPr>
          <p:spPr bwMode="auto">
            <a:xfrm>
              <a:off x="6240756" y="6384963"/>
              <a:ext cx="2092159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Seoul National University</a:t>
              </a: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School of Mechanical and Aerospace Engineering</a:t>
              </a:r>
            </a:p>
          </p:txBody>
        </p:sp>
        <p:pic>
          <p:nvPicPr>
            <p:cNvPr id="14" name="Picture 1120" descr="4"/>
            <p:cNvPicPr preferRelativeResize="0">
              <a:picLocks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3914" y="6431129"/>
              <a:ext cx="300534" cy="31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5009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52C0-D7A0-45E3-BAC7-B1321E5FD1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0DE6-FE7F-40AE-956C-6780542966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7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52C0-D7A0-45E3-BAC7-B1321E5FD1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0DE6-FE7F-40AE-956C-6780542966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4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12560"/>
          </a:xfrm>
        </p:spPr>
        <p:txBody>
          <a:bodyPr>
            <a:normAutofit/>
          </a:bodyPr>
          <a:lstStyle>
            <a:lvl1pPr algn="ctr">
              <a:defRPr sz="2800" b="1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421"/>
            <a:ext cx="10515600" cy="476454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3113" y="1163283"/>
            <a:ext cx="12192000" cy="0"/>
          </a:xfrm>
          <a:prstGeom prst="line">
            <a:avLst/>
          </a:prstGeom>
          <a:ln w="41275"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6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08135" y="6474215"/>
            <a:ext cx="254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Metrology &amp; Thin film Process Lab.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나눔고딕 ExtraBold" panose="020D0904000000000000" pitchFamily="50" charset="-127"/>
              <a:cs typeface="Tahoma" panose="020B0604030504040204" pitchFamily="34" charset="0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8803610" y="6384963"/>
            <a:ext cx="3151590" cy="415498"/>
            <a:chOff x="6240756" y="6384963"/>
            <a:chExt cx="2363692" cy="415498"/>
          </a:xfrm>
        </p:grpSpPr>
        <p:sp>
          <p:nvSpPr>
            <p:cNvPr id="10" name="Text Box 5"/>
            <p:cNvSpPr txBox="1">
              <a:spLocks noChangeArrowheads="1"/>
            </p:cNvSpPr>
            <p:nvPr userDrawn="1"/>
          </p:nvSpPr>
          <p:spPr bwMode="auto">
            <a:xfrm>
              <a:off x="6240756" y="6384963"/>
              <a:ext cx="2092159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Seoul National University</a:t>
              </a: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School of Mechanical and Aerospace Engineering</a:t>
              </a:r>
            </a:p>
          </p:txBody>
        </p:sp>
        <p:pic>
          <p:nvPicPr>
            <p:cNvPr id="11" name="Picture 1120" descr="4"/>
            <p:cNvPicPr preferRelativeResize="0">
              <a:picLocks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3914" y="6431129"/>
              <a:ext cx="300534" cy="31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86107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619"/>
            <a:ext cx="10515600" cy="655410"/>
          </a:xfrm>
        </p:spPr>
        <p:txBody>
          <a:bodyPr/>
          <a:lstStyle>
            <a:lvl1pPr algn="ctr">
              <a:defRPr lang="ko-KR" altLang="en-US" sz="3200" b="1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8751"/>
            <a:ext cx="5181600" cy="4748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8751"/>
            <a:ext cx="5181600" cy="4748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3113" y="1163283"/>
            <a:ext cx="12192000" cy="0"/>
          </a:xfrm>
          <a:prstGeom prst="line">
            <a:avLst/>
          </a:prstGeom>
          <a:ln w="41275"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62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108135" y="6474215"/>
            <a:ext cx="254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Metrology &amp; Thin film Process Lab.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나눔고딕 ExtraBold" panose="020D0904000000000000" pitchFamily="50" charset="-127"/>
              <a:cs typeface="Tahoma" panose="020B0604030504040204" pitchFamily="34" charset="0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8803610" y="6384963"/>
            <a:ext cx="3151590" cy="415498"/>
            <a:chOff x="6240756" y="6384963"/>
            <a:chExt cx="2363692" cy="415498"/>
          </a:xfrm>
        </p:grpSpPr>
        <p:sp>
          <p:nvSpPr>
            <p:cNvPr id="15" name="Text Box 5"/>
            <p:cNvSpPr txBox="1">
              <a:spLocks noChangeArrowheads="1"/>
            </p:cNvSpPr>
            <p:nvPr userDrawn="1"/>
          </p:nvSpPr>
          <p:spPr bwMode="auto">
            <a:xfrm>
              <a:off x="6240756" y="6384963"/>
              <a:ext cx="2092159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Seoul National University</a:t>
              </a: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School of Mechanical and Aerospace Engineering</a:t>
              </a:r>
            </a:p>
          </p:txBody>
        </p:sp>
        <p:pic>
          <p:nvPicPr>
            <p:cNvPr id="16" name="Picture 1120" descr="4"/>
            <p:cNvPicPr preferRelativeResize="0">
              <a:picLocks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3914" y="6431129"/>
              <a:ext cx="300534" cy="31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95736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52C0-D7A0-45E3-BAC7-B1321E5FD1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0DE6-FE7F-40AE-956C-6780542966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3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52C0-D7A0-45E3-BAC7-B1321E5FD1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0DE6-FE7F-40AE-956C-6780542966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5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52C0-D7A0-45E3-BAC7-B1321E5FD1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0DE6-FE7F-40AE-956C-6780542966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4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52C0-D7A0-45E3-BAC7-B1321E5FD1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0DE6-FE7F-40AE-956C-6780542966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52C0-D7A0-45E3-BAC7-B1321E5FD1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0DE6-FE7F-40AE-956C-6780542966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08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52C0-D7A0-45E3-BAC7-B1321E5FD1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0DE6-FE7F-40AE-956C-6780542966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7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88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96093"/>
            <a:ext cx="10515600" cy="478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152C0-D7A0-45E3-BAC7-B1321E5FD1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60DE6-FE7F-40AE-956C-6780542966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47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3200" b="1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rdp/cudnn-downloa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1007279/tensorflow-on-windows-couldnt-open-cuda-library-cudnn64-5-dl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2006320/tensorflow-pip-installation-issue-cannot-import-name-descripto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2006320/tensorflow-pip-installation-issue-cannot-import-name-descript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2011070/on-windows-running-import-tensorflow-generates-no-module-named-pywrap-tenso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2217532/tensorflow-version-1-0-0-rc2-on-windows-opkernel-op-bestsplits-device-ty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3134753/tensorflow-wasnt-compiled-to-use-sse-etc-instructions-but-these-are-availab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" TargetMode="External"/><Relationship Id="rId7" Type="http://schemas.openxmlformats.org/officeDocument/2006/relationships/hyperlink" Target="https://twitter.com/fchollet/status/765212287531495424" TargetMode="External"/><Relationship Id="rId2" Type="http://schemas.openxmlformats.org/officeDocument/2006/relationships/hyperlink" Target="http://hiuaa.tisto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" TargetMode="External"/><Relationship Id="rId5" Type="http://schemas.openxmlformats.org/officeDocument/2006/relationships/hyperlink" Target="http://agiantmind.tistory.com/176" TargetMode="External"/><Relationship Id="rId4" Type="http://schemas.openxmlformats.org/officeDocument/2006/relationships/hyperlink" Target="http://daeson.tistory.com/m/31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inuum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iuaa.tistory.com/4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43467" y="1096963"/>
            <a:ext cx="10905066" cy="4784823"/>
          </a:xfrm>
        </p:spPr>
        <p:txBody>
          <a:bodyPr>
            <a:normAutofit/>
          </a:bodyPr>
          <a:lstStyle/>
          <a:p>
            <a:r>
              <a:rPr lang="en-US" altLang="ko-KR" sz="4800" dirty="0" err="1"/>
              <a:t>TensorFlow</a:t>
            </a:r>
            <a:r>
              <a:rPr lang="en-US" altLang="ko-KR" sz="4800" dirty="0"/>
              <a:t> and GYM install</a:t>
            </a:r>
            <a:br>
              <a:rPr lang="en-US" altLang="ko-KR" sz="4800" dirty="0"/>
            </a:br>
            <a:r>
              <a:rPr lang="en-US" altLang="ko-KR" sz="3200" dirty="0"/>
              <a:t>With Window10, Python 3.6 (Anaconda </a:t>
            </a:r>
            <a:r>
              <a:rPr lang="en-US" altLang="ko-KR" sz="3200" dirty="0" err="1"/>
              <a:t>ver</a:t>
            </a:r>
            <a:r>
              <a:rPr lang="en-US" altLang="ko-KR" sz="3200" dirty="0"/>
              <a:t>)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sz="3200" dirty="0"/>
              <a:t> </a:t>
            </a:r>
            <a:br>
              <a:rPr lang="en-US" altLang="ko-KR" sz="3200" dirty="0"/>
            </a:br>
            <a:r>
              <a:rPr lang="en-US" altLang="ko-KR" sz="2800" dirty="0"/>
              <a:t>2017.07.26</a:t>
            </a:r>
            <a:br>
              <a:rPr lang="en-US" altLang="ko-KR" sz="2800" dirty="0"/>
            </a:br>
            <a:r>
              <a:rPr lang="ko-KR" altLang="en-US" sz="2400" dirty="0"/>
              <a:t>석사 과정</a:t>
            </a:r>
            <a:br>
              <a:rPr lang="en-US" altLang="ko-KR" sz="2400" dirty="0"/>
            </a:br>
            <a:r>
              <a:rPr lang="ko-KR" altLang="en-US" sz="2400" dirty="0"/>
              <a:t>김성욱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6566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버전 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여기까지 하면 </a:t>
            </a:r>
            <a:r>
              <a:rPr lang="en-US" altLang="ko-KR" sz="2400" dirty="0"/>
              <a:t>Python </a:t>
            </a:r>
            <a:r>
              <a:rPr lang="ko-KR" altLang="en-US" sz="2400" dirty="0"/>
              <a:t>설치가 완료된다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949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CUDA/</a:t>
            </a:r>
            <a:r>
              <a:rPr lang="en-US" altLang="ko-KR" dirty="0" err="1"/>
              <a:t>cuDNN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/>
              <a:t>TensorFlow</a:t>
            </a:r>
            <a:r>
              <a:rPr lang="en-US" altLang="ko-KR" sz="2400" dirty="0"/>
              <a:t> GPU</a:t>
            </a:r>
            <a:r>
              <a:rPr lang="ko-KR" altLang="en-US" sz="2400" dirty="0"/>
              <a:t>버전을 설치하기 때문에 </a:t>
            </a:r>
            <a:r>
              <a:rPr lang="en-US" altLang="ko-KR" sz="2400" dirty="0"/>
              <a:t>GPU</a:t>
            </a:r>
            <a:r>
              <a:rPr lang="ko-KR" altLang="en-US" sz="2400" dirty="0"/>
              <a:t>연산이 가능하게 </a:t>
            </a:r>
            <a:br>
              <a:rPr lang="en-US" altLang="ko-KR" sz="2400" dirty="0"/>
            </a:br>
            <a:r>
              <a:rPr lang="en-US" altLang="ko-KR" sz="2400" dirty="0"/>
              <a:t>CUDA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cuDNN</a:t>
            </a:r>
            <a:r>
              <a:rPr lang="ko-KR" altLang="en-US" sz="2400" dirty="0"/>
              <a:t>을 설치해 줘야 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환경은 </a:t>
            </a:r>
            <a:r>
              <a:rPr lang="en-US" altLang="ko-KR" sz="2400" dirty="0"/>
              <a:t>CUDA 8.0, </a:t>
            </a:r>
            <a:r>
              <a:rPr lang="en-US" altLang="ko-KR" sz="2400" dirty="0" err="1"/>
              <a:t>cuDNN</a:t>
            </a:r>
            <a:r>
              <a:rPr lang="en-US" altLang="ko-KR" sz="2400" dirty="0"/>
              <a:t> 5.1 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>
                <a:hlinkClick r:id="rId2"/>
              </a:rPr>
              <a:t>https://developer.nvidia.com/cuda-downloads</a:t>
            </a:r>
            <a:r>
              <a:rPr lang="en-US" altLang="ko-KR" sz="2400" dirty="0"/>
              <a:t> </a:t>
            </a:r>
            <a:r>
              <a:rPr lang="en-US" altLang="ko-KR" sz="1800" dirty="0"/>
              <a:t>(Local</a:t>
            </a:r>
            <a:r>
              <a:rPr lang="ko-KR" altLang="en-US" sz="1800" dirty="0"/>
              <a:t>로 받는게 더 빠르다</a:t>
            </a:r>
            <a:r>
              <a:rPr lang="en-US" altLang="ko-KR" sz="1800" dirty="0"/>
              <a:t>.)</a:t>
            </a:r>
          </a:p>
          <a:p>
            <a:r>
              <a:rPr lang="en-US" altLang="ko-KR" sz="2400" dirty="0"/>
              <a:t>CUDA</a:t>
            </a:r>
            <a:r>
              <a:rPr lang="ko-KR" altLang="en-US" sz="2400" dirty="0"/>
              <a:t>는 보통의 설치 프로그램이니 설치하는데 무리가 없을 것이다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CUDA </a:t>
            </a:r>
            <a:r>
              <a:rPr lang="ko-KR" altLang="en-US" sz="2400" dirty="0"/>
              <a:t>설치 폴더를 옮기고 싶다면 환경변수 설정도 함께 변경해줘야 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96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9097" t="20383" r="53542" b="25257"/>
          <a:stretch/>
        </p:blipFill>
        <p:spPr>
          <a:xfrm>
            <a:off x="7188200" y="1077687"/>
            <a:ext cx="5003800" cy="5384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CUDA/</a:t>
            </a:r>
            <a:r>
              <a:rPr lang="en-US" altLang="ko-KR" dirty="0" err="1"/>
              <a:t>cuDNN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/>
              <a:t>cuDNN</a:t>
            </a:r>
            <a:r>
              <a:rPr lang="ko-KR" altLang="en-US" sz="2400" dirty="0"/>
              <a:t>은 </a:t>
            </a:r>
            <a:r>
              <a:rPr lang="en-US" altLang="ko-KR" sz="2400" dirty="0"/>
              <a:t>NVIDIA</a:t>
            </a:r>
            <a:r>
              <a:rPr lang="ko-KR" altLang="en-US" sz="2400" dirty="0"/>
              <a:t>가입 후 다운받을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>
                <a:hlinkClick r:id="rId3"/>
              </a:rPr>
              <a:t>https://developer.nvidia.com/rdp/cudnn-download</a:t>
            </a:r>
            <a:endParaRPr lang="en-US" altLang="ko-KR" sz="2400" dirty="0"/>
          </a:p>
          <a:p>
            <a:r>
              <a:rPr lang="en-US" altLang="ko-KR" sz="2400" dirty="0" err="1"/>
              <a:t>cuDNN</a:t>
            </a:r>
            <a:r>
              <a:rPr lang="en-US" altLang="ko-KR" sz="2400" dirty="0"/>
              <a:t> 5.1 for CUDA 8.0 </a:t>
            </a:r>
            <a:r>
              <a:rPr lang="en-US" altLang="ko-KR" sz="2400" dirty="0" err="1"/>
              <a:t>librar</a:t>
            </a:r>
            <a:r>
              <a:rPr lang="ko-KR" altLang="en-US" sz="2400" dirty="0"/>
              <a:t>를 다운받는다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여기선 </a:t>
            </a:r>
            <a:r>
              <a:rPr lang="en-US" altLang="ko-KR" sz="2400" dirty="0"/>
              <a:t>Windows 10)</a:t>
            </a:r>
          </a:p>
          <a:p>
            <a:r>
              <a:rPr lang="ko-KR" altLang="en-US" sz="2400" dirty="0"/>
              <a:t>다운받으면 </a:t>
            </a:r>
            <a:r>
              <a:rPr lang="ko-KR" altLang="en-US" sz="2400" dirty="0" err="1"/>
              <a:t>압축파일이</a:t>
            </a:r>
            <a:r>
              <a:rPr lang="ko-KR" altLang="en-US" sz="2400" dirty="0"/>
              <a:t> 나오고 압축을 풀면 </a:t>
            </a:r>
            <a:br>
              <a:rPr lang="en-US" altLang="ko-KR" sz="2400" dirty="0"/>
            </a:br>
            <a:r>
              <a:rPr lang="en-US" altLang="ko-KR" sz="2400" dirty="0" err="1"/>
              <a:t>cuda</a:t>
            </a:r>
            <a:r>
              <a:rPr lang="en-US" altLang="ko-KR" sz="2400" dirty="0"/>
              <a:t> </a:t>
            </a:r>
            <a:r>
              <a:rPr lang="ko-KR" altLang="en-US" sz="2400" dirty="0"/>
              <a:t>폴더가 나오는데 </a:t>
            </a:r>
            <a:r>
              <a:rPr lang="en-US" altLang="ko-KR" sz="2400" dirty="0" err="1"/>
              <a:t>cuda</a:t>
            </a:r>
            <a:r>
              <a:rPr lang="ko-KR" altLang="en-US" sz="2400" dirty="0"/>
              <a:t> 폴더 내의 파일들을</a:t>
            </a:r>
            <a:br>
              <a:rPr lang="en-US" altLang="ko-KR" sz="2400" dirty="0"/>
            </a:br>
            <a:r>
              <a:rPr lang="en-US" altLang="ko-KR" sz="2400" dirty="0"/>
              <a:t>CUDA 8.0</a:t>
            </a:r>
            <a:r>
              <a:rPr lang="ko-KR" altLang="en-US" sz="2400" dirty="0"/>
              <a:t>이 설치된 폴더에 복사해 넣는다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0862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CUDA/</a:t>
            </a:r>
            <a:r>
              <a:rPr lang="en-US" altLang="ko-KR" dirty="0" err="1"/>
              <a:t>cuDNN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/>
              <a:t>cuDNN</a:t>
            </a:r>
            <a:r>
              <a:rPr lang="en-US" altLang="ko-KR" sz="2400" dirty="0"/>
              <a:t> </a:t>
            </a:r>
            <a:r>
              <a:rPr lang="ko-KR" altLang="en-US" sz="2400" dirty="0"/>
              <a:t>복사 예시</a:t>
            </a:r>
            <a:endParaRPr lang="en-US" altLang="ko-KR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87" y="1232467"/>
            <a:ext cx="78200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9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CUDA/</a:t>
            </a:r>
            <a:r>
              <a:rPr lang="en-US" altLang="ko-KR" dirty="0" err="1"/>
              <a:t>cuDNN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여기까지 하면 </a:t>
            </a:r>
            <a:r>
              <a:rPr lang="en-US" altLang="ko-KR" sz="2400" dirty="0"/>
              <a:t>CUDA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cuDNN</a:t>
            </a:r>
            <a:r>
              <a:rPr lang="ko-KR" altLang="en-US" sz="2400" dirty="0"/>
              <a:t>의 설치가 완료된다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71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Anaconda Prompt</a:t>
            </a:r>
            <a:r>
              <a:rPr lang="ko-KR" altLang="en-US" dirty="0"/>
              <a:t>를 이용한다</a:t>
            </a:r>
            <a:r>
              <a:rPr lang="en-US" altLang="ko-KR" dirty="0"/>
              <a:t>. (Anaconda </a:t>
            </a:r>
            <a:r>
              <a:rPr lang="ko-KR" altLang="en-US" dirty="0"/>
              <a:t>설치 시 설치됨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시작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바로 </a:t>
            </a:r>
            <a:r>
              <a:rPr lang="en-US" altLang="ko-KR" dirty="0">
                <a:sym typeface="Wingdings" panose="05000000000000000000" pitchFamily="2" charset="2"/>
              </a:rPr>
              <a:t>Anaconda</a:t>
            </a:r>
            <a:r>
              <a:rPr lang="ko-KR" altLang="en-US" dirty="0">
                <a:sym typeface="Wingdings" panose="05000000000000000000" pitchFamily="2" charset="2"/>
              </a:rPr>
              <a:t>를 검색하면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앱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에 나타난다</a:t>
            </a:r>
            <a:r>
              <a:rPr lang="en-US" altLang="ko-KR" dirty="0">
                <a:sym typeface="Wingdings" panose="05000000000000000000" pitchFamily="2" charset="2"/>
              </a:rPr>
              <a:t>.)</a:t>
            </a:r>
          </a:p>
          <a:p>
            <a:endParaRPr lang="en-US" altLang="ko-KR" dirty="0"/>
          </a:p>
          <a:p>
            <a:r>
              <a:rPr lang="en-US" altLang="ko-KR" b="1" dirty="0"/>
              <a:t>pip install --upgrade </a:t>
            </a:r>
            <a:r>
              <a:rPr lang="en-US" altLang="ko-KR" b="1" dirty="0" err="1"/>
              <a:t>tensorflow-gpu</a:t>
            </a:r>
            <a:r>
              <a:rPr lang="en-US" altLang="ko-KR" b="1" dirty="0"/>
              <a:t> </a:t>
            </a:r>
            <a:r>
              <a:rPr lang="ko-KR" altLang="en-US" dirty="0"/>
              <a:t>혹은</a:t>
            </a:r>
            <a:br>
              <a:rPr lang="en-US" altLang="ko-KR" dirty="0"/>
            </a:br>
            <a:r>
              <a:rPr lang="en-US" altLang="ko-KR" b="1" dirty="0"/>
              <a:t>pip install </a:t>
            </a:r>
            <a:r>
              <a:rPr lang="en-US" altLang="ko-KR" b="1" dirty="0" err="1"/>
              <a:t>tensorflow-gpu</a:t>
            </a:r>
            <a:r>
              <a:rPr lang="en-US" altLang="ko-KR" b="1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입력 </a:t>
            </a:r>
            <a:r>
              <a:rPr lang="en-US" altLang="ko-KR" dirty="0"/>
              <a:t>(</a:t>
            </a:r>
            <a:r>
              <a:rPr lang="ko-KR" altLang="en-US" dirty="0"/>
              <a:t>홈페이지의 </a:t>
            </a:r>
            <a:r>
              <a:rPr lang="en-US" altLang="ko-KR" dirty="0"/>
              <a:t>pip3</a:t>
            </a:r>
            <a:r>
              <a:rPr lang="ko-KR" altLang="en-US" dirty="0"/>
              <a:t>은 실행 안됨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자동으로 최신버전 설치 </a:t>
            </a:r>
            <a:r>
              <a:rPr lang="en-US" altLang="ko-KR" dirty="0"/>
              <a:t>(170726</a:t>
            </a:r>
            <a:r>
              <a:rPr lang="ko-KR" altLang="en-US" dirty="0"/>
              <a:t>기준 </a:t>
            </a:r>
            <a:r>
              <a:rPr lang="en-US" altLang="ko-KR" dirty="0"/>
              <a:t>1.2.1)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-1" r="67292" b="94213"/>
          <a:stretch/>
        </p:blipFill>
        <p:spPr>
          <a:xfrm>
            <a:off x="781049" y="3653582"/>
            <a:ext cx="10629901" cy="101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17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Anaconda</a:t>
            </a:r>
            <a:r>
              <a:rPr lang="ko-KR" altLang="en-US" dirty="0"/>
              <a:t>에서 </a:t>
            </a:r>
            <a:r>
              <a:rPr lang="en-US" altLang="ko-KR" dirty="0" err="1"/>
              <a:t>conda</a:t>
            </a:r>
            <a:r>
              <a:rPr lang="ko-KR" altLang="en-US" dirty="0"/>
              <a:t>를 이용해서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를 불러준다</a:t>
            </a:r>
            <a:r>
              <a:rPr lang="en-US" altLang="ko-KR" dirty="0"/>
              <a:t>. (Invoking)</a:t>
            </a:r>
          </a:p>
          <a:p>
            <a:r>
              <a:rPr lang="en-US" altLang="ko-KR" dirty="0" err="1"/>
              <a:t>conda</a:t>
            </a:r>
            <a:r>
              <a:rPr lang="en-US" altLang="ko-KR" dirty="0"/>
              <a:t> create -n </a:t>
            </a:r>
            <a:r>
              <a:rPr lang="en-US" altLang="ko-KR" dirty="0" err="1"/>
              <a:t>tensorflow</a:t>
            </a:r>
            <a:r>
              <a:rPr lang="en-US" altLang="ko-KR" dirty="0"/>
              <a:t> python=3.6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홈페이지에는 </a:t>
            </a:r>
            <a:r>
              <a:rPr lang="en-US" altLang="ko-KR" dirty="0"/>
              <a:t>3.5</a:t>
            </a:r>
            <a:r>
              <a:rPr lang="ko-KR" altLang="en-US" dirty="0"/>
              <a:t>라고 나와있으나 현재 </a:t>
            </a:r>
            <a:r>
              <a:rPr lang="en-US" altLang="ko-KR" dirty="0"/>
              <a:t>3.6</a:t>
            </a:r>
            <a:r>
              <a:rPr lang="ko-KR" altLang="en-US" dirty="0"/>
              <a:t>버전을 설치했기 때문에 위와 같이 </a:t>
            </a:r>
            <a:r>
              <a:rPr lang="en-US" altLang="ko-KR" dirty="0"/>
              <a:t>3.6</a:t>
            </a:r>
            <a:r>
              <a:rPr lang="ko-KR" altLang="en-US" dirty="0"/>
              <a:t>을 입력한다</a:t>
            </a:r>
            <a:r>
              <a:rPr lang="en-US" altLang="ko-KR" dirty="0"/>
              <a:t>.)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-1" r="29570" b="45849"/>
          <a:stretch/>
        </p:blipFill>
        <p:spPr>
          <a:xfrm>
            <a:off x="838200" y="3166834"/>
            <a:ext cx="8318500" cy="33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42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Anaconda</a:t>
            </a:r>
            <a:r>
              <a:rPr lang="ko-KR" altLang="en-US" dirty="0"/>
              <a:t>에서 </a:t>
            </a:r>
            <a:r>
              <a:rPr lang="en-US" altLang="ko-KR" dirty="0" err="1"/>
              <a:t>conda</a:t>
            </a:r>
            <a:r>
              <a:rPr lang="ko-KR" altLang="en-US" dirty="0"/>
              <a:t>를 이용해서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를 불러준다</a:t>
            </a:r>
            <a:r>
              <a:rPr lang="en-US" altLang="ko-KR" dirty="0"/>
              <a:t>. (Invoking)</a:t>
            </a:r>
          </a:p>
          <a:p>
            <a:r>
              <a:rPr lang="en-US" altLang="ko-KR" dirty="0" err="1"/>
              <a:t>conda</a:t>
            </a:r>
            <a:r>
              <a:rPr lang="en-US" altLang="ko-KR" dirty="0"/>
              <a:t> create -n </a:t>
            </a:r>
            <a:r>
              <a:rPr lang="en-US" altLang="ko-KR" dirty="0" err="1"/>
              <a:t>tensorflow</a:t>
            </a:r>
            <a:r>
              <a:rPr lang="en-US" altLang="ko-KR" dirty="0"/>
              <a:t> python=3.6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홈페이지에는 </a:t>
            </a:r>
            <a:r>
              <a:rPr lang="en-US" altLang="ko-KR" dirty="0"/>
              <a:t>3.5</a:t>
            </a:r>
            <a:r>
              <a:rPr lang="ko-KR" altLang="en-US" dirty="0"/>
              <a:t>라고 나와있으나 현재 </a:t>
            </a:r>
            <a:r>
              <a:rPr lang="en-US" altLang="ko-KR" dirty="0"/>
              <a:t>3.6</a:t>
            </a:r>
            <a:r>
              <a:rPr lang="ko-KR" altLang="en-US" dirty="0"/>
              <a:t>버전을 설치했기 때문에 위와 같이 </a:t>
            </a:r>
            <a:r>
              <a:rPr lang="en-US" altLang="ko-KR" dirty="0"/>
              <a:t>3.6</a:t>
            </a:r>
            <a:r>
              <a:rPr lang="ko-KR" altLang="en-US" dirty="0"/>
              <a:t>을 입력한다</a:t>
            </a:r>
            <a:r>
              <a:rPr lang="en-US" altLang="ko-KR" dirty="0"/>
              <a:t>.)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48563" r="30430" b="7196"/>
          <a:stretch/>
        </p:blipFill>
        <p:spPr>
          <a:xfrm>
            <a:off x="838200" y="3444193"/>
            <a:ext cx="8216900" cy="273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1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ko-KR" altLang="en-US" dirty="0"/>
              <a:t>를 실행하고 업그레이드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Anaconda Prompt </a:t>
            </a:r>
            <a:r>
              <a:rPr lang="ko-KR" altLang="en-US" dirty="0"/>
              <a:t>창에서 </a:t>
            </a:r>
            <a:r>
              <a:rPr lang="en-US" altLang="ko-KR" b="1" dirty="0"/>
              <a:t>activate </a:t>
            </a:r>
            <a:r>
              <a:rPr lang="en-US" altLang="ko-KR" b="1" dirty="0" err="1"/>
              <a:t>tensorflow</a:t>
            </a:r>
            <a:r>
              <a:rPr lang="en-US" altLang="ko-KR" b="1" dirty="0"/>
              <a:t> </a:t>
            </a:r>
            <a:r>
              <a:rPr lang="ko-KR" altLang="en-US" dirty="0"/>
              <a:t>를 입력한다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 err="1"/>
              <a:t>TensorFlow</a:t>
            </a:r>
            <a:r>
              <a:rPr lang="ko-KR" altLang="en-US" dirty="0"/>
              <a:t>로 환경이 바뀐다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7803" r="40905"/>
          <a:stretch/>
        </p:blipFill>
        <p:spPr>
          <a:xfrm>
            <a:off x="838200" y="3263900"/>
            <a:ext cx="10471284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2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ko-KR" altLang="en-US" dirty="0"/>
              <a:t>에서 아래 코드를 입력한다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(3.6</a:t>
            </a:r>
            <a:r>
              <a:rPr lang="ko-KR" altLang="en-US" dirty="0"/>
              <a:t>버전이기 때문에 </a:t>
            </a:r>
            <a:r>
              <a:rPr lang="en-US" altLang="ko-KR" dirty="0" err="1"/>
              <a:t>cp</a:t>
            </a:r>
            <a:r>
              <a:rPr lang="ko-KR" altLang="en-US" dirty="0"/>
              <a:t>뒤를 </a:t>
            </a:r>
            <a:r>
              <a:rPr lang="en-US" altLang="ko-KR" dirty="0"/>
              <a:t>35</a:t>
            </a:r>
            <a:r>
              <a:rPr lang="ko-KR" altLang="en-US" dirty="0"/>
              <a:t>에서 </a:t>
            </a:r>
            <a:r>
              <a:rPr lang="en-US" altLang="ko-KR" dirty="0"/>
              <a:t>36</a:t>
            </a:r>
            <a:r>
              <a:rPr lang="ko-KR" altLang="en-US" dirty="0"/>
              <a:t>으로 바꿈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b="1" dirty="0"/>
              <a:t>pip install --ignore-installed --upgrade https://storage.googleapis.com/tensorflow/windows/gpu/tensorflow_gpu-1.2.1-cp36-cp36m-win_amd64.whl</a:t>
            </a:r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-1" t="46338" r="28840" b="12556"/>
          <a:stretch/>
        </p:blipFill>
        <p:spPr>
          <a:xfrm>
            <a:off x="515048" y="3365500"/>
            <a:ext cx="11161904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9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 err="1"/>
              <a:t>TensorFlow</a:t>
            </a:r>
            <a:r>
              <a:rPr lang="en-US" altLang="ko-KR" sz="2400" dirty="0"/>
              <a:t> </a:t>
            </a:r>
            <a:r>
              <a:rPr lang="ko-KR" altLang="en-US" sz="2400" dirty="0"/>
              <a:t>설치</a:t>
            </a:r>
            <a:endParaRPr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dirty="0" err="1"/>
              <a:t>TensorFlow</a:t>
            </a:r>
            <a:r>
              <a:rPr lang="en-US" altLang="ko-KR" sz="2000" dirty="0"/>
              <a:t> </a:t>
            </a:r>
            <a:r>
              <a:rPr lang="ko-KR" altLang="en-US" sz="2000" dirty="0"/>
              <a:t>란</a:t>
            </a:r>
            <a:r>
              <a:rPr lang="en-US" altLang="ko-KR" sz="2000" dirty="0"/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dirty="0"/>
              <a:t>Python </a:t>
            </a:r>
            <a:r>
              <a:rPr lang="ko-KR" altLang="en-US" sz="2000" dirty="0"/>
              <a:t>설치 </a:t>
            </a:r>
            <a:r>
              <a:rPr lang="en-US" altLang="ko-KR" sz="2000" dirty="0"/>
              <a:t>(</a:t>
            </a:r>
            <a:r>
              <a:rPr lang="ko-KR" altLang="en-US" sz="2000" dirty="0"/>
              <a:t>버전 선택</a:t>
            </a:r>
            <a:r>
              <a:rPr lang="en-US" altLang="ko-KR" sz="2000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dirty="0"/>
              <a:t>CUDA/</a:t>
            </a:r>
            <a:r>
              <a:rPr lang="en-US" altLang="ko-KR" sz="2000" dirty="0" err="1"/>
              <a:t>cuDNN</a:t>
            </a:r>
            <a:r>
              <a:rPr lang="en-US" altLang="ko-KR" sz="2000" dirty="0"/>
              <a:t> </a:t>
            </a:r>
            <a:r>
              <a:rPr lang="ko-KR" altLang="en-US" sz="2000" dirty="0"/>
              <a:t>설치</a:t>
            </a:r>
            <a:endParaRPr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dirty="0" err="1"/>
              <a:t>TensorFlow</a:t>
            </a:r>
            <a:r>
              <a:rPr lang="en-US" altLang="ko-KR" sz="2000" dirty="0"/>
              <a:t> </a:t>
            </a:r>
            <a:r>
              <a:rPr lang="ko-KR" altLang="en-US" sz="2000" dirty="0"/>
              <a:t>설치</a:t>
            </a:r>
            <a:endParaRPr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dirty="0" err="1"/>
              <a:t>TensorFlow</a:t>
            </a:r>
            <a:r>
              <a:rPr lang="en-US" altLang="ko-KR" sz="2000" dirty="0"/>
              <a:t>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000" dirty="0"/>
              <a:t>설치에서 일반적인 </a:t>
            </a:r>
            <a:r>
              <a:rPr lang="ko-KR" altLang="en-US" sz="2000" dirty="0" err="1"/>
              <a:t>문제사항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err="1"/>
              <a:t>OpenAI</a:t>
            </a:r>
            <a:r>
              <a:rPr lang="en-US" altLang="ko-KR" sz="2400" dirty="0"/>
              <a:t> GYM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dirty="0" err="1"/>
              <a:t>OpenAI</a:t>
            </a:r>
            <a:r>
              <a:rPr lang="en-US" altLang="ko-KR" sz="2000" dirty="0"/>
              <a:t> GYM </a:t>
            </a:r>
            <a:r>
              <a:rPr lang="ko-KR" altLang="en-US" sz="2000" dirty="0"/>
              <a:t>이란</a:t>
            </a:r>
            <a:r>
              <a:rPr lang="en-US" altLang="ko-KR" sz="2000" dirty="0"/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dirty="0" err="1"/>
              <a:t>OpenAI</a:t>
            </a:r>
            <a:r>
              <a:rPr lang="en-US" altLang="ko-KR" sz="2000" dirty="0"/>
              <a:t> GYM </a:t>
            </a:r>
            <a:r>
              <a:rPr lang="ko-KR" altLang="en-US" sz="2000" dirty="0"/>
              <a:t>설치</a:t>
            </a:r>
            <a:endParaRPr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dirty="0" err="1"/>
              <a:t>Juypter</a:t>
            </a:r>
            <a:r>
              <a:rPr lang="en-US" altLang="ko-KR" sz="2000" dirty="0"/>
              <a:t> notebook </a:t>
            </a:r>
            <a:r>
              <a:rPr lang="ko-KR" altLang="en-US" sz="2000" dirty="0"/>
              <a:t>에서 실행</a:t>
            </a:r>
            <a:endParaRPr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dirty="0" err="1"/>
              <a:t>Pycharm</a:t>
            </a:r>
            <a:r>
              <a:rPr lang="ko-KR" altLang="en-US" sz="2000" dirty="0"/>
              <a:t>에서 실행 </a:t>
            </a:r>
          </a:p>
        </p:txBody>
      </p:sp>
    </p:spTree>
    <p:extLst>
      <p:ext uri="{BB962C8B-B14F-4D97-AF65-F5344CB8AC3E}">
        <p14:creationId xmlns:p14="http://schemas.microsoft.com/office/powerpoint/2010/main" val="977709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오류가 발생하는 경우 </a:t>
            </a:r>
            <a:r>
              <a:rPr lang="en-US" altLang="ko-KR" dirty="0"/>
              <a:t>Anaconda Prompt</a:t>
            </a:r>
            <a:r>
              <a:rPr lang="ko-KR" altLang="en-US" dirty="0"/>
              <a:t>에서 동일 코드를 입력 후 </a:t>
            </a:r>
            <a:r>
              <a:rPr lang="en-US" altLang="ko-KR" dirty="0" err="1"/>
              <a:t>TensorFlow</a:t>
            </a:r>
            <a:r>
              <a:rPr lang="ko-KR" altLang="en-US" dirty="0"/>
              <a:t>에서 입력하자</a:t>
            </a:r>
            <a:r>
              <a:rPr lang="en-US" altLang="ko-KR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-2" t="3438" r="22237" b="53812"/>
          <a:stretch/>
        </p:blipFill>
        <p:spPr>
          <a:xfrm>
            <a:off x="0" y="2679700"/>
            <a:ext cx="12197652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59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설치가 완료되었다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2302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설치가 잘 되었나 확인하기 위해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홈페이지에서 </a:t>
            </a:r>
            <a:r>
              <a:rPr lang="ko-KR" altLang="en-US" dirty="0" err="1"/>
              <a:t>예제코드를</a:t>
            </a:r>
            <a:r>
              <a:rPr lang="ko-KR" altLang="en-US" dirty="0"/>
              <a:t> 가져왔다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(Hello World </a:t>
            </a:r>
            <a:r>
              <a:rPr lang="ko-KR" altLang="en-US" dirty="0"/>
              <a:t>같은 코드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TensorFlow</a:t>
            </a:r>
            <a:r>
              <a:rPr lang="ko-KR" altLang="en-US" dirty="0"/>
              <a:t>는 </a:t>
            </a:r>
            <a:r>
              <a:rPr lang="en-US" altLang="ko-KR" dirty="0"/>
              <a:t>Session</a:t>
            </a:r>
            <a:r>
              <a:rPr lang="ko-KR" altLang="en-US" dirty="0"/>
              <a:t>으로 구성되어 있고 각 </a:t>
            </a:r>
            <a:r>
              <a:rPr lang="ko-KR" altLang="en-US" dirty="0" err="1"/>
              <a:t>텐서들을</a:t>
            </a:r>
            <a:r>
              <a:rPr lang="ko-KR" altLang="en-US" dirty="0"/>
              <a:t> 연산하는 과정이다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여기선 </a:t>
            </a:r>
            <a:r>
              <a:rPr lang="en-US" altLang="ko-KR" dirty="0"/>
              <a:t>hello</a:t>
            </a:r>
            <a:r>
              <a:rPr lang="ko-KR" altLang="en-US" dirty="0"/>
              <a:t>에 상수 </a:t>
            </a:r>
            <a:r>
              <a:rPr lang="ko-KR" altLang="en-US" dirty="0" err="1"/>
              <a:t>텐서를</a:t>
            </a:r>
            <a:r>
              <a:rPr lang="ko-KR" altLang="en-US" dirty="0"/>
              <a:t> 집어넣고 </a:t>
            </a:r>
            <a:r>
              <a:rPr lang="en-US" altLang="ko-KR" dirty="0"/>
              <a:t>print</a:t>
            </a:r>
            <a:r>
              <a:rPr lang="ko-KR" altLang="en-US" dirty="0"/>
              <a:t>하는 과정을 거쳤다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 뒤에 </a:t>
            </a:r>
            <a:r>
              <a:rPr lang="en-US" altLang="ko-KR" dirty="0"/>
              <a:t>session</a:t>
            </a:r>
            <a:r>
              <a:rPr lang="ko-KR" altLang="en-US" dirty="0"/>
              <a:t>을 닫는 과정이 포함되어야 하나 </a:t>
            </a:r>
            <a:r>
              <a:rPr lang="ko-KR" altLang="en-US" dirty="0" err="1"/>
              <a:t>예제니</a:t>
            </a:r>
            <a:r>
              <a:rPr lang="ko-KR" altLang="en-US" dirty="0"/>
              <a:t> 넘어간다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355101"/>
            <a:ext cx="5442516" cy="132343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tensorflow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tf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tf.constant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Tensorflow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tf.Session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sess.run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287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activate </a:t>
            </a:r>
            <a:r>
              <a:rPr lang="en-US" altLang="ko-KR" dirty="0" err="1"/>
              <a:t>tensorflow</a:t>
            </a:r>
            <a:r>
              <a:rPr lang="ko-KR" altLang="en-US" dirty="0"/>
              <a:t>에서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35908" r="35079" b="9598"/>
          <a:stretch/>
        </p:blipFill>
        <p:spPr>
          <a:xfrm>
            <a:off x="1320800" y="1987000"/>
            <a:ext cx="9550400" cy="43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0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Anaconda Prompt</a:t>
            </a:r>
            <a:r>
              <a:rPr lang="ko-KR" altLang="en-US" dirty="0"/>
              <a:t>에서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251" b="32176"/>
          <a:stretch/>
        </p:blipFill>
        <p:spPr>
          <a:xfrm>
            <a:off x="1046289" y="1999002"/>
            <a:ext cx="10099422" cy="359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05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65" t="36060" r="62133" b="257"/>
          <a:stretch/>
        </p:blipFill>
        <p:spPr>
          <a:xfrm>
            <a:off x="5435600" y="0"/>
            <a:ext cx="6527800" cy="6324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ko-KR" altLang="en-US" dirty="0"/>
              <a:t>에서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모두 잘 실행된다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022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설치에서 일반적인 </a:t>
            </a:r>
            <a:r>
              <a:rPr lang="ko-KR" altLang="en-US" dirty="0" err="1"/>
              <a:t>문제사항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가지 일반적인 문제점</a:t>
            </a:r>
            <a:endParaRPr lang="en-US" altLang="ko-KR" dirty="0"/>
          </a:p>
          <a:p>
            <a:r>
              <a:rPr lang="en-US" altLang="ko-KR" dirty="0"/>
              <a:t>Stack Overflow</a:t>
            </a:r>
            <a:r>
              <a:rPr lang="ko-KR" altLang="en-US" dirty="0"/>
              <a:t>에 있는 글을 번역한 것</a:t>
            </a:r>
          </a:p>
        </p:txBody>
      </p:sp>
    </p:spTree>
    <p:extLst>
      <p:ext uri="{BB962C8B-B14F-4D97-AF65-F5344CB8AC3E}">
        <p14:creationId xmlns:p14="http://schemas.microsoft.com/office/powerpoint/2010/main" val="3255297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설치에서 일반적인 </a:t>
            </a:r>
            <a:r>
              <a:rPr lang="ko-KR" altLang="en-US" dirty="0" err="1"/>
              <a:t>문제사항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https://stackoverflow.com/questions/41007279/tensorflow-on-windows-couldnt-open-cuda-library-cudnn64-5-dll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에러코드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cuDNN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CUDA </a:t>
            </a:r>
            <a:r>
              <a:rPr lang="ko-KR" altLang="en-US" dirty="0"/>
              <a:t>설치 경로에 설치되어야 함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mrry</a:t>
            </a:r>
            <a:r>
              <a:rPr lang="ko-KR" altLang="en-US" dirty="0"/>
              <a:t>님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256589"/>
            <a:ext cx="12192000" cy="83099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tensorflow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c:\tf_jenkins\home\workspace\release-win\device\gpu\os\windows\tensorflow\stream_executor\dso_loader.cc:128]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successfully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opened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CUDA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cublas64_80.dll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locally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c:\tf_jenkins\home\workspace\release-win\device\gpu\os\windows\tensorflow\stream_executor\dso_loader.cc:119]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Couldn't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CUDA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cudnn64_5.dll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c:\tf_jenkins\home\workspace\release-win\device\gpu\os\windows\tensorflow\stream_executor\cuda\cuda_dnn.cc:3459]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Unable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cuDNN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DSO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c:\tf_jenkins\home\workspace\release-win\device\gpu\os\windows\tensorflow\stream_executor\dso_loader.cc:128]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successfully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opened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CUDA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cufft64_80.dll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locally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c:\tf_jenkins\home\workspace\release-win\device\gpu\os\windows\tensorflow\stream_executor\dso_loader.cc:128]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successfully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opened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CUDA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nvcuda.dll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locally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c:\tf_jenkins\home\workspace\release-win\device\gpu\os\windows\tensorflow\stream_executor\dso_loader.cc:128]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successfully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opened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CUDA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curand64_80.dll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locally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24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설치에서 일반적인 문제 사항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>
                <a:hlinkClick r:id="rId2"/>
              </a:rPr>
              <a:t>https://stackoverflow.com/questions/42006320/tensorflow-pip-installation-issue-cannot-import-name-descriptor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에러 코드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 err="1"/>
              <a:t>Protobuf</a:t>
            </a:r>
            <a:r>
              <a:rPr lang="en-US" altLang="ko-KR" sz="2000" dirty="0"/>
              <a:t> 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Tensorflow</a:t>
            </a:r>
            <a:r>
              <a:rPr lang="en-US" altLang="ko-KR" sz="2000" dirty="0"/>
              <a:t> </a:t>
            </a:r>
            <a:r>
              <a:rPr lang="ko-KR" altLang="en-US" sz="2000" dirty="0"/>
              <a:t>버전이 맞지 않는 경우 발생하는 오류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 err="1"/>
              <a:t>Tensorflow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Protobuf</a:t>
            </a:r>
            <a:r>
              <a:rPr lang="en-US" altLang="ko-KR" sz="2000" dirty="0"/>
              <a:t> </a:t>
            </a:r>
            <a:r>
              <a:rPr lang="ko-KR" altLang="en-US" sz="2000" dirty="0"/>
              <a:t>삭제</a:t>
            </a:r>
            <a:endParaRPr lang="en-US" altLang="ko-KR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2000" dirty="0" err="1"/>
              <a:t>Tensorflow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Protobuf</a:t>
            </a:r>
            <a:r>
              <a:rPr lang="en-US" altLang="ko-KR" sz="2000" dirty="0"/>
              <a:t> </a:t>
            </a:r>
            <a:r>
              <a:rPr lang="ko-KR" altLang="en-US" sz="2000" dirty="0"/>
              <a:t>설치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(Barry Rosenberg</a:t>
            </a:r>
            <a:r>
              <a:rPr lang="ko-KR" altLang="en-US" sz="2000" dirty="0"/>
              <a:t>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6800" y="2841346"/>
            <a:ext cx="3282950" cy="71424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ImportError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Traceback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most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recent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".../graph_pb2.py",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6,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google.protobuf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descriptor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descriptor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ImportError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cannot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descriptor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488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설치에서 일반적인 문제 사항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>
                <a:hlinkClick r:id="rId2"/>
              </a:rPr>
              <a:t>https://stackoverflow.com/questions/42006320/tensorflow-pip-installation-issue-cannot-import-name-descriptor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 err="1"/>
              <a:t>Protobuf</a:t>
            </a:r>
            <a:r>
              <a:rPr lang="en-US" altLang="ko-KR" sz="2000" dirty="0"/>
              <a:t> 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Tensorflow</a:t>
            </a:r>
            <a:r>
              <a:rPr lang="en-US" altLang="ko-KR" sz="2000" dirty="0"/>
              <a:t> </a:t>
            </a:r>
            <a:r>
              <a:rPr lang="ko-KR" altLang="en-US" sz="2000" dirty="0"/>
              <a:t>버전이 맞지 않는 경우 발생하는 오류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pip uninstall </a:t>
            </a:r>
            <a:r>
              <a:rPr lang="en-US" altLang="ko-KR" sz="2000" dirty="0" err="1"/>
              <a:t>protobuf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brew install </a:t>
            </a:r>
            <a:r>
              <a:rPr lang="en-US" altLang="ko-KR" sz="2000" dirty="0" err="1"/>
              <a:t>protobuf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 err="1"/>
              <a:t>mkdir</a:t>
            </a:r>
            <a:r>
              <a:rPr lang="en-US" altLang="ko-KR" sz="2000" dirty="0"/>
              <a:t> –p /Users/</a:t>
            </a:r>
            <a:r>
              <a:rPr lang="ko-KR" altLang="en-US" sz="2000" dirty="0"/>
              <a:t>사용자명</a:t>
            </a:r>
            <a:r>
              <a:rPr lang="en-US" altLang="ko-KR" sz="2000" dirty="0"/>
              <a:t>/Library/Python2.7/lib/python/site-</a:t>
            </a:r>
            <a:r>
              <a:rPr lang="en-US" altLang="ko-KR" sz="2000" dirty="0" err="1"/>
              <a:t>packeages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echo 'import site; </a:t>
            </a:r>
            <a:r>
              <a:rPr lang="en-US" altLang="ko-KR" sz="2000" dirty="0" err="1"/>
              <a:t>site.addsitedir</a:t>
            </a:r>
            <a:r>
              <a:rPr lang="en-US" altLang="ko-KR" sz="2000" dirty="0"/>
              <a:t>("/</a:t>
            </a:r>
            <a:r>
              <a:rPr lang="en-US" altLang="ko-KR" sz="2000" dirty="0" err="1"/>
              <a:t>usr</a:t>
            </a:r>
            <a:r>
              <a:rPr lang="en-US" altLang="ko-KR" sz="2000" dirty="0"/>
              <a:t>/local/lib/python2.7/site-packages")' &gt;&gt; /Users/</a:t>
            </a:r>
            <a:r>
              <a:rPr lang="en-US" altLang="ko-KR" sz="2000" dirty="0" err="1"/>
              <a:t>alexeibendebury</a:t>
            </a:r>
            <a:r>
              <a:rPr lang="en-US" altLang="ko-KR" sz="2000" dirty="0"/>
              <a:t>/Library/Python/2.7/lib/python/site-packages/</a:t>
            </a:r>
            <a:r>
              <a:rPr lang="en-US" altLang="ko-KR" sz="2000" dirty="0" err="1"/>
              <a:t>homebrew.pth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(bob </a:t>
            </a:r>
            <a:r>
              <a:rPr lang="en-US" altLang="ko-KR" sz="2000" dirty="0" err="1"/>
              <a:t>marti</a:t>
            </a:r>
            <a:r>
              <a:rPr lang="ko-KR" altLang="en-US" sz="2000" dirty="0"/>
              <a:t>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이 오류는 </a:t>
            </a:r>
            <a:r>
              <a:rPr lang="en-US" altLang="ko-KR" sz="2000" dirty="0"/>
              <a:t>Python 2.7</a:t>
            </a:r>
            <a:r>
              <a:rPr lang="ko-KR" altLang="en-US" sz="2000" dirty="0"/>
              <a:t>을 사용하는 걸 보니 </a:t>
            </a:r>
            <a:r>
              <a:rPr lang="en-US" altLang="ko-KR" sz="2000" dirty="0"/>
              <a:t>Windows</a:t>
            </a:r>
            <a:r>
              <a:rPr lang="ko-KR" altLang="en-US" sz="2000" dirty="0"/>
              <a:t>에서는 발생하지 않을 것이라 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0202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Python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버전 선택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설치에서 일반적인 </a:t>
            </a:r>
            <a:r>
              <a:rPr lang="ko-KR" altLang="en-US" dirty="0" err="1"/>
              <a:t>문제사항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749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설치에서 일반적인 문제 사항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>
                <a:hlinkClick r:id="rId2"/>
              </a:rPr>
              <a:t>https://stackoverflow.com/questions/42011070/on-windows-running-import-tensorflow-generates-no-module-named-pywrap-tenso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에러 코드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 err="1"/>
              <a:t>cuDNN</a:t>
            </a:r>
            <a:r>
              <a:rPr lang="en-US" altLang="ko-KR" sz="2000" dirty="0"/>
              <a:t> 6.0</a:t>
            </a:r>
            <a:r>
              <a:rPr lang="ko-KR" altLang="en-US" sz="2000" dirty="0"/>
              <a:t>을 설치했을 때 생기는 문제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system/path </a:t>
            </a:r>
            <a:r>
              <a:rPr lang="ko-KR" altLang="en-US" sz="2000" dirty="0"/>
              <a:t>에 </a:t>
            </a:r>
            <a:r>
              <a:rPr lang="en-US" altLang="ko-KR" sz="2000" dirty="0"/>
              <a:t>MSVCP140.DLL</a:t>
            </a:r>
            <a:r>
              <a:rPr lang="ko-KR" altLang="en-US" sz="2000" dirty="0"/>
              <a:t>이 있는지 확인하고 없으면 받아서 넣기</a:t>
            </a:r>
            <a:endParaRPr lang="en-US" altLang="ko-KR" sz="2000" dirty="0"/>
          </a:p>
          <a:p>
            <a:r>
              <a:rPr lang="en-US" altLang="ko-KR" sz="2000" dirty="0"/>
              <a:t>Python 3.5.3 </a:t>
            </a:r>
            <a:r>
              <a:rPr lang="ko-KR" altLang="en-US" sz="2000" dirty="0"/>
              <a:t>버전을 설치해 보기 </a:t>
            </a:r>
            <a:r>
              <a:rPr lang="en-US" altLang="ko-KR" sz="2000" dirty="0"/>
              <a:t>(</a:t>
            </a:r>
            <a:r>
              <a:rPr lang="ko-KR" altLang="en-US" sz="2000" dirty="0"/>
              <a:t>환경변수 등록 필요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 err="1"/>
              <a:t>cuDNN</a:t>
            </a:r>
            <a:r>
              <a:rPr lang="en-US" altLang="ko-KR" sz="2000" dirty="0"/>
              <a:t> </a:t>
            </a:r>
            <a:r>
              <a:rPr lang="ko-KR" altLang="en-US" sz="2000" dirty="0"/>
              <a:t>폴더를 </a:t>
            </a:r>
            <a:r>
              <a:rPr lang="en-US" altLang="ko-KR" sz="2000" dirty="0"/>
              <a:t>CUDA </a:t>
            </a:r>
            <a:r>
              <a:rPr lang="ko-KR" altLang="en-US" sz="2000" dirty="0"/>
              <a:t>폴더 내에 넣고 환경변수 등록 확인하기</a:t>
            </a:r>
            <a:endParaRPr lang="en-US" altLang="ko-KR" sz="2000" dirty="0"/>
          </a:p>
          <a:p>
            <a:r>
              <a:rPr lang="en-US" altLang="ko-KR" sz="2000" dirty="0"/>
              <a:t>PATHTEXT(</a:t>
            </a:r>
            <a:r>
              <a:rPr lang="ko-KR" altLang="en-US" sz="2000" dirty="0"/>
              <a:t>환경변수</a:t>
            </a:r>
            <a:r>
              <a:rPr lang="en-US" altLang="ko-KR" sz="2000" dirty="0"/>
              <a:t>)</a:t>
            </a:r>
            <a:r>
              <a:rPr lang="ko-KR" altLang="en-US" sz="2000" dirty="0"/>
              <a:t>에 </a:t>
            </a:r>
            <a:r>
              <a:rPr lang="en-US" altLang="ko-KR" sz="2000" dirty="0"/>
              <a:t>.DLL </a:t>
            </a:r>
            <a:r>
              <a:rPr lang="ko-KR" altLang="en-US" sz="2000" dirty="0"/>
              <a:t>이 있는지 확인하기 </a:t>
            </a:r>
            <a:r>
              <a:rPr lang="en-US" altLang="ko-KR" sz="2000" dirty="0"/>
              <a:t>(</a:t>
            </a:r>
            <a:r>
              <a:rPr lang="ko-KR" altLang="en-US" sz="2000" dirty="0"/>
              <a:t>없으면 등록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(Brad Bondurant</a:t>
            </a:r>
            <a:r>
              <a:rPr lang="ko-KR" altLang="en-US" sz="2000" dirty="0"/>
              <a:t>님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DropHit</a:t>
            </a:r>
            <a:r>
              <a:rPr lang="ko-KR" altLang="en-US" sz="2000" dirty="0"/>
              <a:t>님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5700" y="2881798"/>
            <a:ext cx="1854200" cy="46166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module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named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 "_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pywrap_tensorflow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"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ea typeface="inheri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DLL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load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failed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36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설치에서 일반적인 문제 사항 </a:t>
            </a:r>
            <a:r>
              <a:rPr lang="en-US" altLang="ko-KR" dirty="0"/>
              <a:t>- 4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https://stackoverflow.com/questions/42217532/tensorflow-version-1-0-0-rc2-on-windows-opkernel-op-bestsplits-device-typ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에러 발생 환경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Windows 7 SP1 x64 Ultimate, </a:t>
            </a:r>
            <a:r>
              <a:rPr lang="en-US" altLang="ko-KR" sz="2000" dirty="0" err="1"/>
              <a:t>Tensorflow</a:t>
            </a:r>
            <a:r>
              <a:rPr lang="en-US" altLang="ko-KR" sz="2000" dirty="0"/>
              <a:t> 1.0.0-rc2, Python 3.5.2 Anaconda </a:t>
            </a:r>
            <a:r>
              <a:rPr lang="en-US" altLang="ko-KR" sz="2000" dirty="0" err="1"/>
              <a:t>ver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Eclipse</a:t>
            </a:r>
            <a:r>
              <a:rPr lang="ko-KR" altLang="en-US" sz="2000" dirty="0"/>
              <a:t>와 </a:t>
            </a:r>
            <a:r>
              <a:rPr lang="en-US" altLang="ko-KR" sz="2000" dirty="0"/>
              <a:t>console </a:t>
            </a:r>
            <a:r>
              <a:rPr lang="ko-KR" altLang="en-US" sz="2000" dirty="0"/>
              <a:t>에서 위와 같이 실행했을 때 아래와 같은 문제 발생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0857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설치에서 일반적인 문제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에러 코드</a:t>
            </a:r>
            <a:endParaRPr lang="en-US" altLang="ko-KR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46357" y="2154844"/>
            <a:ext cx="4395831" cy="69249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tensorflow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TensorFlow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version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: {0}'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.__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version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__))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hello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tf.constant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Hello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TensorFlow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!'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)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sess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tf.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Session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()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sess.run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hello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))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46357" y="2016345"/>
            <a:ext cx="8212822" cy="1384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pip install --upgrade https://storage.googleapis.com/tensorflow/windows/cpu/tensorflow-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1.0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0rc2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-cp35-cp35m-win_amd64.whl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46357" y="2847341"/>
            <a:ext cx="9614019" cy="318548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TensorFlow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version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1.0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-rc2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Hello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TensorFlow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!'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c:\tf_jenkins\home\workspace\release-win\device\cpu\os\windows\tensorflob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core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framework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\op_kernel.cc: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943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OpKernel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: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BestSplits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device_type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: "CPU"'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unknown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BestSplits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c:\tf_jenkins\home\workspace\release-win\device\cpu\os\windows\tensorflow\core\framework\op_kernel.cc: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943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OpKernel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: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CountExtremelyRandomStats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device_type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: "CPU"'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unknown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CountExtremelyRandomStats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c:\tf_jenkins\home\workspace\release-win\device\cpu\os\windows\tensorflow\core\framework\op_kernel.cc: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943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OpKernel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: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FinishedNodes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device_type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: "CPU"'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unknown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FinishedNodes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c:\tf_jenkins\home\workspace\release-win\device\cpu\os\windows\tensorflow\core\framework\op_kernel.cc: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943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OpKernel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: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GrowTree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device_type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: "CPU"'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unknown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GrowTree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c:\tf_jenkins\home\workspace\release-win\device\cpu\os\windows\tensorflow\core\framework\op_kernel.cc: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943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OpKernel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: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ReinterpretStringToFloat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device_type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: "CPU"'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unknown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ReinterpretStringToFloat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c:\tf_jenkins\home\workspace\release-win\device\cpu\os\windows\tensorflow\core\framework\op_kernel.cc: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943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OpKernel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: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SampleInputs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device_type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: "CPU"'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unknown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SampleInputs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c:\tf_jenkins\home\workspace\release-win\device\cpu\os\windows\tensorflow\core\framework\op_kernel.cc: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943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OpKernel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: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ScatterAddNdim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device_type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: "CPU"'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unknown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ScatterAddNdim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c:\tf_jenkins\home\workspace\release-win\device\cpu\os\windows\tensorflow\core\framework\op_kernel.cc: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943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OpKernel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: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TopNInsert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device_type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: "CPU"'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unknown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TopNInsert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c:\tf_jenkins\home\workspace\release-win\device\cpu\os\windows\tensorflow\core\framework\op_kernel.cc: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943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OpKernel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: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TopNRemove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device_type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: "CPU"'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unknown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TopNRemove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c:\tf_jenkins\home\workspace\release-win\device\cpu\os\windows\tensorflow\core\framework\op_kernel.cc: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943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OpKernel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: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TreePredictions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device_type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: "CPU"'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unknown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TreePredictions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c:\tf_jenkins\home\workspace\release-win\device\cpu\os\windows\tensorflow\core\framework\op_kernel.cc: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943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OpKernel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: 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UpdateFertileSlots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device_type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: "CPU"'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unknown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UpdateFertileSlots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29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설치에서 일반적인 문제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Tensorflow</a:t>
            </a:r>
            <a:r>
              <a:rPr lang="en-US" altLang="ko-KR" sz="2000" dirty="0"/>
              <a:t> </a:t>
            </a:r>
            <a:r>
              <a:rPr lang="ko-KR" altLang="en-US" sz="2000" dirty="0"/>
              <a:t>자체에서 </a:t>
            </a:r>
            <a:r>
              <a:rPr lang="en-US" altLang="ko-KR" sz="2000" dirty="0"/>
              <a:t>1.1.0-rc0</a:t>
            </a:r>
            <a:r>
              <a:rPr lang="ko-KR" altLang="en-US" sz="2000" dirty="0"/>
              <a:t>으로 오면서 버그 해결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pip search –version </a:t>
            </a:r>
            <a:r>
              <a:rPr lang="en-US" altLang="ko-KR" sz="2000" dirty="0" err="1"/>
              <a:t>tensorflow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pip install –upgrade </a:t>
            </a:r>
            <a:r>
              <a:rPr lang="en-US" altLang="ko-KR" sz="2000" dirty="0" err="1"/>
              <a:t>tensorflow</a:t>
            </a:r>
            <a:r>
              <a:rPr lang="en-US" altLang="ko-KR" sz="2000" dirty="0"/>
              <a:t>==1.1.0rc1</a:t>
            </a:r>
          </a:p>
          <a:p>
            <a:pPr marL="0" indent="0">
              <a:buNone/>
            </a:pPr>
            <a:r>
              <a:rPr lang="en-US" altLang="ko-KR" sz="2000" dirty="0"/>
              <a:t>(Steven Yang</a:t>
            </a:r>
            <a:r>
              <a:rPr lang="ko-KR" altLang="en-US" sz="2000" dirty="0"/>
              <a:t>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추가</a:t>
            </a:r>
            <a:r>
              <a:rPr lang="en-US" altLang="ko-KR" sz="2000" dirty="0"/>
              <a:t>) </a:t>
            </a:r>
            <a:r>
              <a:rPr lang="ko-KR" altLang="en-US" sz="2000" dirty="0"/>
              <a:t>현재는 </a:t>
            </a:r>
            <a:r>
              <a:rPr lang="en-US" altLang="ko-KR" sz="2000" dirty="0"/>
              <a:t>1.2.</a:t>
            </a:r>
            <a:r>
              <a:rPr lang="ko-KR" altLang="en-US" sz="2000" dirty="0"/>
              <a:t>버전이 나왔기 때문에 해당 버전을 설치하면 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89139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설치에서 일반적인 문제 사항 </a:t>
            </a:r>
            <a:r>
              <a:rPr lang="en-US" altLang="ko-KR" dirty="0"/>
              <a:t>- 5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>
                <a:hlinkClick r:id="rId2"/>
              </a:rPr>
              <a:t>https://stackoverflow.com/questions/43134753/tensorflow-wasnt-compiled-to-use-sse-etc-instructions-but-these-are-availab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에러 코드 </a:t>
            </a:r>
            <a:r>
              <a:rPr lang="en-US" altLang="ko-KR" sz="2000" dirty="0"/>
              <a:t>(</a:t>
            </a:r>
            <a:r>
              <a:rPr lang="ko-KR" altLang="en-US" sz="2000" dirty="0"/>
              <a:t>경고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사용자의 </a:t>
            </a:r>
            <a:r>
              <a:rPr lang="en-US" altLang="ko-KR" sz="2000" dirty="0"/>
              <a:t>CPU</a:t>
            </a:r>
            <a:r>
              <a:rPr lang="ko-KR" altLang="en-US" sz="2000" dirty="0"/>
              <a:t>가 </a:t>
            </a:r>
            <a:r>
              <a:rPr lang="en-US" altLang="ko-KR" sz="2000" dirty="0"/>
              <a:t>SSE</a:t>
            </a:r>
            <a:r>
              <a:rPr lang="ko-KR" altLang="en-US" sz="2000" dirty="0"/>
              <a:t>를 지원하기 때문에 </a:t>
            </a:r>
            <a:r>
              <a:rPr lang="en-US" altLang="ko-KR" sz="2000" dirty="0"/>
              <a:t>SSE</a:t>
            </a:r>
            <a:r>
              <a:rPr lang="ko-KR" altLang="en-US" sz="2000" dirty="0"/>
              <a:t>를 켜면 더 빠른 연산이 가능할 것이란 </a:t>
            </a:r>
            <a:r>
              <a:rPr lang="en-US" altLang="ko-KR" sz="2000" dirty="0"/>
              <a:t>Warning (Not Error)</a:t>
            </a:r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en-US" altLang="ko-KR" sz="2000" dirty="0" err="1"/>
              <a:t>Gphilo</a:t>
            </a:r>
            <a:r>
              <a:rPr lang="ko-KR" altLang="en-US" sz="2000" dirty="0"/>
              <a:t>님</a:t>
            </a:r>
            <a:r>
              <a:rPr lang="en-US" altLang="ko-KR" sz="2000" dirty="0"/>
              <a:t>, Community</a:t>
            </a:r>
            <a:r>
              <a:rPr lang="ko-KR" altLang="en-US" sz="2000" dirty="0"/>
              <a:t>님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6800" y="3106815"/>
            <a:ext cx="9731229" cy="221599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2017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03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31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02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12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59.346109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c:\tf_jenkins\home\workspace\release-win\device\cpu\os\windows\tensorflow\core\platform\cpu_feature_guard.cc: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45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]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TensorFlow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library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wasn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＇t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compiled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use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SSE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instructions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but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these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are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available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your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machine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and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could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speed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CPU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computations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.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7D2727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2017-03-31 02:12:59.346968: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c:\tf_jenkins\home\workspace\release-win\device\cpu\os\windows\tensorflow\core\platform\cpu_feature_guard.cc:45] The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TensorFlow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library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wasn＇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compiled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use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SSE2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instructions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but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these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are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available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your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machine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and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could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speed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CPU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computations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.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2017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03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31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02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12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59.346975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c:\tf_jenkins\home\workspace\release-win\device\cpu\os\windows\tensorflow\core\platform\cpu_feature_guard.cc: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45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]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TensorFlow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libbrary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wasn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＇t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compiled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use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SSE3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instructions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but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these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are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available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your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machine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and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could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speed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CPU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computations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.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7D2727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2017-03-31 02:12:59.346979: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c:\tf_jenkins\home\workspace\release-win\device\cpu\os\windows\tensorflow\core\platform\cpu_feature_guard.cc:45] The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TensorFlow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library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wasn＇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compiled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use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SSE4.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instructions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but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these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are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available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your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machine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and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could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speed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CPU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computations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.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2017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03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31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02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12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59.346983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c:\tf_jenkins\home\workspace\release-win\device\cpu\os\windows\tensorflow\core\platform\cpu_feature_guard.cc: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45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]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TensorFlow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library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wasn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＇t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compiled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use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SSE4.2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instructions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but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these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are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available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your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machine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and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could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speed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CPU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computations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.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7D2727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2017-03-31 02:12:59.346987: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c:\tf_jenkins\home\workspace\release-win\device\cpu\os\windows\tensorflow\core\platform\cpu_feature_guard.cc:45] The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TensorFlow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library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wasn＇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compiled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use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AVX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instructions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but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these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are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available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your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machine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and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could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speed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CPU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computations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.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2017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03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31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02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12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59.346991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c:\tf_jenkins\home\workspace\release-win\device\cpu\os\windows\tensorflow\core\platform\cpu_feature_guard.cc: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45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]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inherit"/>
              </a:rPr>
              <a:t>TensorFlow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library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wasn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＇t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compiled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use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AVX2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instructions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but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these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are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available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your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machine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and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could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speed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CPU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computations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.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7D2727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2017-03-31 02:12:59.346995: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c:\tf_jenkins\home\workspace\release-win\device\cpu\os\windows\tensorflow\core\platform\cpu_feature_guard.cc:45] The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TensorFlow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library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wasn'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compiled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use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FMA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instructions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but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these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are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available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your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machine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and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could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speed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CPU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computations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23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OpenAI</a:t>
            </a:r>
            <a:r>
              <a:rPr lang="en-US" altLang="ko-KR" dirty="0"/>
              <a:t> GYM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err="1"/>
              <a:t>OpenAI</a:t>
            </a:r>
            <a:r>
              <a:rPr lang="en-US" altLang="ko-KR" dirty="0"/>
              <a:t> GYM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OpenAI</a:t>
            </a:r>
            <a:r>
              <a:rPr lang="en-US" altLang="ko-KR" dirty="0"/>
              <a:t> GYM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Juypter</a:t>
            </a:r>
            <a:r>
              <a:rPr lang="en-US" altLang="ko-KR" dirty="0"/>
              <a:t> notebook</a:t>
            </a:r>
            <a:r>
              <a:rPr lang="ko-KR" altLang="en-US" dirty="0"/>
              <a:t>에서 실행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Pycharm</a:t>
            </a:r>
            <a:r>
              <a:rPr lang="ko-KR" altLang="en-US" dirty="0"/>
              <a:t>에서 실행</a:t>
            </a:r>
          </a:p>
        </p:txBody>
      </p:sp>
    </p:spTree>
    <p:extLst>
      <p:ext uri="{BB962C8B-B14F-4D97-AF65-F5344CB8AC3E}">
        <p14:creationId xmlns:p14="http://schemas.microsoft.com/office/powerpoint/2010/main" val="2029937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OpenAI</a:t>
            </a:r>
            <a:r>
              <a:rPr lang="en-US" altLang="ko-KR" dirty="0"/>
              <a:t> GYM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Elon Reeve Musk</a:t>
            </a:r>
            <a:r>
              <a:rPr lang="ko-KR" altLang="en-US" dirty="0"/>
              <a:t>가 만든 </a:t>
            </a:r>
            <a:r>
              <a:rPr lang="en-US" altLang="ko-KR" dirty="0"/>
              <a:t>AI </a:t>
            </a:r>
            <a:r>
              <a:rPr lang="ko-KR" altLang="en-US" dirty="0"/>
              <a:t>관련 기구이다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Reinforcement Learning</a:t>
            </a:r>
            <a:r>
              <a:rPr lang="ko-KR" altLang="en-US" dirty="0"/>
              <a:t> 연구를 진행하기 쉽게 만들어 놓은 환경</a:t>
            </a:r>
            <a:endParaRPr lang="en-US" altLang="ko-KR" dirty="0"/>
          </a:p>
          <a:p>
            <a:r>
              <a:rPr lang="ko-KR" altLang="en-US" dirty="0"/>
              <a:t>기본적인 </a:t>
            </a:r>
            <a:r>
              <a:rPr lang="en-US" altLang="ko-KR" dirty="0"/>
              <a:t>Atari</a:t>
            </a:r>
            <a:r>
              <a:rPr lang="ko-KR" altLang="en-US" dirty="0"/>
              <a:t>게임 지원</a:t>
            </a:r>
            <a:r>
              <a:rPr lang="en-US" altLang="ko-KR" dirty="0"/>
              <a:t>, Rendering</a:t>
            </a:r>
            <a:r>
              <a:rPr lang="ko-KR" altLang="en-US" dirty="0"/>
              <a:t>해줌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696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OpenAI</a:t>
            </a:r>
            <a:r>
              <a:rPr lang="en-US" altLang="ko-KR" dirty="0"/>
              <a:t> GYM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Anaconda Prompt</a:t>
            </a:r>
            <a:r>
              <a:rPr lang="ko-KR" altLang="en-US" dirty="0"/>
              <a:t>에서 실행</a:t>
            </a:r>
            <a:br>
              <a:rPr lang="en-US" altLang="ko-KR" dirty="0"/>
            </a:br>
            <a:r>
              <a:rPr lang="en-US" altLang="ko-KR" b="1" dirty="0" err="1"/>
              <a:t>conda</a:t>
            </a:r>
            <a:r>
              <a:rPr lang="en-US" altLang="ko-KR" b="1" dirty="0"/>
              <a:t> create -n gym python=3.6 anaconda</a:t>
            </a:r>
            <a:br>
              <a:rPr lang="en-US" altLang="ko-KR" dirty="0"/>
            </a:br>
            <a:r>
              <a:rPr lang="ko-KR" altLang="en-US" dirty="0"/>
              <a:t>입력 후 </a:t>
            </a:r>
            <a:r>
              <a:rPr lang="en-US" altLang="ko-KR" dirty="0"/>
              <a:t>y, </a:t>
            </a:r>
            <a:r>
              <a:rPr lang="ko-KR" altLang="en-US" dirty="0"/>
              <a:t>관리자권한 요청 전부 </a:t>
            </a:r>
            <a:r>
              <a:rPr lang="en-US" altLang="ko-KR" dirty="0"/>
              <a:t>y</a:t>
            </a:r>
            <a:r>
              <a:rPr lang="ko-KR" altLang="en-US" dirty="0"/>
              <a:t>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GYM </a:t>
            </a:r>
            <a:r>
              <a:rPr lang="ko-KR" altLang="en-US" dirty="0"/>
              <a:t>환경으로 접속</a:t>
            </a:r>
            <a:br>
              <a:rPr lang="en-US" altLang="ko-KR" dirty="0"/>
            </a:br>
            <a:r>
              <a:rPr lang="en-US" altLang="ko-KR" b="1" dirty="0"/>
              <a:t>activate gym</a:t>
            </a:r>
          </a:p>
          <a:p>
            <a:endParaRPr lang="en-US" altLang="ko-KR" b="1" dirty="0"/>
          </a:p>
          <a:p>
            <a:r>
              <a:rPr lang="ko-KR" altLang="en-US" dirty="0"/>
              <a:t>이후 </a:t>
            </a:r>
            <a:r>
              <a:rPr lang="en-US" altLang="ko-KR" dirty="0"/>
              <a:t>GYM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b="1" dirty="0"/>
              <a:t>pip install gym</a:t>
            </a:r>
          </a:p>
        </p:txBody>
      </p:sp>
    </p:spTree>
    <p:extLst>
      <p:ext uri="{BB962C8B-B14F-4D97-AF65-F5344CB8AC3E}">
        <p14:creationId xmlns:p14="http://schemas.microsoft.com/office/powerpoint/2010/main" val="1053035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OpenAI</a:t>
            </a:r>
            <a:r>
              <a:rPr lang="en-US" altLang="ko-KR" dirty="0"/>
              <a:t> GYM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gym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b="1" dirty="0"/>
              <a:t>pip install gym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142" b="30220"/>
          <a:stretch/>
        </p:blipFill>
        <p:spPr>
          <a:xfrm>
            <a:off x="886054" y="2349501"/>
            <a:ext cx="10502917" cy="382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69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8092" t="14945" r="73089" b="40915"/>
          <a:stretch/>
        </p:blipFill>
        <p:spPr>
          <a:xfrm>
            <a:off x="2844800" y="2727523"/>
            <a:ext cx="6261100" cy="41304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Juypter</a:t>
            </a:r>
            <a:r>
              <a:rPr lang="en-US" altLang="ko-KR" dirty="0"/>
              <a:t> notebook</a:t>
            </a:r>
            <a:r>
              <a:rPr lang="ko-KR" altLang="en-US" dirty="0"/>
              <a:t>에서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Juypter</a:t>
            </a:r>
            <a:r>
              <a:rPr lang="en-US" altLang="ko-KR" dirty="0"/>
              <a:t> notebook?</a:t>
            </a:r>
            <a:br>
              <a:rPr lang="en-US" altLang="ko-KR" dirty="0"/>
            </a:br>
            <a:r>
              <a:rPr lang="en-US" altLang="ko-KR" dirty="0"/>
              <a:t>Python IDE </a:t>
            </a:r>
            <a:r>
              <a:rPr lang="ko-KR" altLang="en-US" dirty="0"/>
              <a:t>중 하나로 </a:t>
            </a:r>
            <a:r>
              <a:rPr lang="ko-KR" altLang="en-US" dirty="0" err="1"/>
              <a:t>웹상에서</a:t>
            </a:r>
            <a:r>
              <a:rPr lang="ko-KR" altLang="en-US" dirty="0"/>
              <a:t> 코딩을 하는 듯한 환경 </a:t>
            </a:r>
            <a:r>
              <a:rPr lang="en-US" altLang="ko-KR" dirty="0"/>
              <a:t>(</a:t>
            </a:r>
            <a:r>
              <a:rPr lang="ko-KR" altLang="en-US" dirty="0"/>
              <a:t>가볍다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GYM </a:t>
            </a:r>
            <a:r>
              <a:rPr lang="ko-KR" altLang="en-US" dirty="0"/>
              <a:t>설치 후 </a:t>
            </a:r>
            <a:r>
              <a:rPr lang="en-US" altLang="ko-KR" dirty="0"/>
              <a:t>anaconda navigator </a:t>
            </a:r>
            <a:r>
              <a:rPr lang="ko-KR" altLang="en-US" dirty="0"/>
              <a:t>실행 </a:t>
            </a:r>
            <a:r>
              <a:rPr lang="en-US" altLang="ko-KR" dirty="0"/>
              <a:t>(</a:t>
            </a:r>
            <a:r>
              <a:rPr lang="ko-KR" altLang="en-US" dirty="0"/>
              <a:t>시작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검색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905500" y="4406900"/>
            <a:ext cx="1651000" cy="355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84800" y="6373812"/>
            <a:ext cx="990600" cy="355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97700" y="4393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88100" y="63669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7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Google</a:t>
            </a:r>
            <a:r>
              <a:rPr lang="ko-KR" altLang="en-US" dirty="0"/>
              <a:t>에서 개발한 오픈소스 라이브러리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Data Flow Graph</a:t>
            </a:r>
            <a:r>
              <a:rPr lang="ko-KR" altLang="en-US" dirty="0"/>
              <a:t>를 이용한 </a:t>
            </a:r>
            <a:r>
              <a:rPr lang="ko-KR" altLang="en-US" dirty="0" err="1"/>
              <a:t>수치연산</a:t>
            </a:r>
            <a:r>
              <a:rPr lang="ko-KR" altLang="en-US" dirty="0"/>
              <a:t> </a:t>
            </a:r>
            <a:r>
              <a:rPr lang="en-US" altLang="ko-KR" dirty="0"/>
              <a:t>(Numerical Operation)</a:t>
            </a:r>
            <a:r>
              <a:rPr lang="ko-KR" altLang="en-US" dirty="0"/>
              <a:t>에 활용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수학적인 의미의 그래프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Graph</a:t>
            </a:r>
            <a:r>
              <a:rPr lang="ko-KR" altLang="en-US" dirty="0"/>
              <a:t>에서 </a:t>
            </a:r>
            <a:r>
              <a:rPr lang="en-US" altLang="ko-KR" dirty="0"/>
              <a:t>Node</a:t>
            </a:r>
            <a:r>
              <a:rPr lang="ko-KR" altLang="en-US" dirty="0"/>
              <a:t>들은 연산을 의미 </a:t>
            </a:r>
            <a:r>
              <a:rPr lang="en-US" altLang="ko-KR" dirty="0"/>
              <a:t>(+,-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Graph</a:t>
            </a:r>
            <a:r>
              <a:rPr lang="ko-KR" altLang="en-US" dirty="0"/>
              <a:t>에서 </a:t>
            </a:r>
            <a:r>
              <a:rPr lang="en-US" altLang="ko-KR" dirty="0"/>
              <a:t>Edge</a:t>
            </a:r>
            <a:r>
              <a:rPr lang="ko-KR" altLang="en-US" dirty="0"/>
              <a:t>들은 데이터를 의미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행렬로 표현되며 여기선 </a:t>
            </a:r>
            <a:r>
              <a:rPr lang="en-US" altLang="ko-KR" dirty="0"/>
              <a:t>Tensor</a:t>
            </a:r>
            <a:r>
              <a:rPr lang="ko-KR" altLang="en-US" dirty="0"/>
              <a:t>라 칭함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CPU,GPU</a:t>
            </a:r>
            <a:r>
              <a:rPr lang="ko-KR" altLang="en-US" dirty="0"/>
              <a:t>다 지원함</a:t>
            </a:r>
            <a:endParaRPr lang="en-US" altLang="ko-KR" dirty="0"/>
          </a:p>
          <a:p>
            <a:r>
              <a:rPr lang="en-US" altLang="ko-KR" dirty="0"/>
              <a:t>DNN (Deep Neural Network) </a:t>
            </a:r>
            <a:r>
              <a:rPr lang="ko-KR" altLang="en-US" dirty="0"/>
              <a:t>연구에서 활발히 사용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https://www.tensorflow.org/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45392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5027" t="23185" r="79505" b="44049"/>
          <a:stretch/>
        </p:blipFill>
        <p:spPr>
          <a:xfrm>
            <a:off x="6306165" y="1689099"/>
            <a:ext cx="5657236" cy="33706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Juypter</a:t>
            </a:r>
            <a:r>
              <a:rPr lang="en-US" altLang="ko-KR" dirty="0"/>
              <a:t> notebook</a:t>
            </a:r>
            <a:r>
              <a:rPr lang="ko-KR" altLang="en-US" dirty="0"/>
              <a:t>에서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Juypter</a:t>
            </a:r>
            <a:r>
              <a:rPr lang="en-US" altLang="ko-KR" dirty="0"/>
              <a:t> notebook</a:t>
            </a:r>
            <a:r>
              <a:rPr lang="ko-KR" altLang="en-US" dirty="0"/>
              <a:t>에서 새 파일 만든 후</a:t>
            </a:r>
            <a:r>
              <a:rPr lang="en-US" altLang="ko-KR" dirty="0"/>
              <a:t> </a:t>
            </a:r>
            <a:r>
              <a:rPr lang="ko-KR" altLang="en-US" dirty="0"/>
              <a:t>아래 코드 입력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import</a:t>
            </a:r>
            <a:r>
              <a:rPr lang="en-US" altLang="ko-KR" dirty="0"/>
              <a:t> gym </a:t>
            </a:r>
            <a:br>
              <a:rPr lang="en-US" altLang="ko-KR" dirty="0"/>
            </a:br>
            <a:r>
              <a:rPr lang="en-US" altLang="ko-KR" dirty="0" err="1"/>
              <a:t>env</a:t>
            </a:r>
            <a:r>
              <a:rPr lang="en-US" altLang="ko-KR" dirty="0"/>
              <a:t> = </a:t>
            </a:r>
            <a:r>
              <a:rPr lang="en-US" altLang="ko-KR" dirty="0" err="1"/>
              <a:t>gym.make</a:t>
            </a:r>
            <a:r>
              <a:rPr lang="en-US" altLang="ko-KR" dirty="0"/>
              <a:t>('CartPole-v0') </a:t>
            </a:r>
            <a:br>
              <a:rPr lang="en-US" altLang="ko-KR" dirty="0"/>
            </a:br>
            <a:r>
              <a:rPr lang="en-US" altLang="ko-KR" dirty="0" err="1"/>
              <a:t>env.reset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b="1" dirty="0"/>
              <a:t>for</a:t>
            </a:r>
            <a:r>
              <a:rPr lang="en-US" altLang="ko-KR" dirty="0"/>
              <a:t> _ </a:t>
            </a:r>
            <a:r>
              <a:rPr lang="en-US" altLang="ko-KR" b="1" dirty="0"/>
              <a:t>in</a:t>
            </a:r>
            <a:r>
              <a:rPr lang="en-US" altLang="ko-KR" dirty="0"/>
              <a:t> range(1000):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env.render</a:t>
            </a:r>
            <a:r>
              <a:rPr lang="en-US" altLang="ko-KR" dirty="0"/>
              <a:t>()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env.step</a:t>
            </a:r>
            <a:r>
              <a:rPr lang="en-US" altLang="ko-KR" dirty="0"/>
              <a:t>(</a:t>
            </a:r>
            <a:r>
              <a:rPr lang="en-US" altLang="ko-KR" dirty="0" err="1"/>
              <a:t>env.action_space.sample</a:t>
            </a:r>
            <a:r>
              <a:rPr lang="en-US" altLang="ko-KR" dirty="0"/>
              <a:t>()) </a:t>
            </a:r>
            <a:r>
              <a:rPr lang="en-US" altLang="ko-KR" i="1" dirty="0"/>
              <a:t># take a random action</a:t>
            </a:r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r>
              <a:rPr lang="en-US" altLang="ko-KR" i="1" dirty="0"/>
              <a:t>**Python </a:t>
            </a:r>
            <a:r>
              <a:rPr lang="ko-KR" altLang="en-US" i="1" dirty="0"/>
              <a:t>에서는 </a:t>
            </a:r>
            <a:r>
              <a:rPr lang="en-US" altLang="ko-KR" i="1" dirty="0"/>
              <a:t>Indent </a:t>
            </a:r>
            <a:r>
              <a:rPr lang="ko-KR" altLang="en-US" i="1" dirty="0"/>
              <a:t>맞춰주지 않으면 컴파일 에러 발생</a:t>
            </a:r>
            <a:r>
              <a:rPr lang="en-US" altLang="ko-KR" i="1" dirty="0"/>
              <a:t>!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797173" y="3345384"/>
            <a:ext cx="267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CartPole</a:t>
            </a:r>
            <a:r>
              <a:rPr lang="en-US" altLang="ko-KR" b="1" dirty="0"/>
              <a:t> </a:t>
            </a:r>
            <a:r>
              <a:rPr lang="ko-KR" altLang="en-US" b="1" dirty="0"/>
              <a:t>문제</a:t>
            </a:r>
            <a:r>
              <a:rPr lang="en-US" altLang="ko-KR" b="1" dirty="0"/>
              <a:t>, </a:t>
            </a:r>
            <a:r>
              <a:rPr lang="ko-KR" altLang="en-US" b="1" dirty="0"/>
              <a:t>잘 실행됨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49296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ko-KR" altLang="en-US" dirty="0"/>
              <a:t>에서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Pycharm</a:t>
            </a:r>
            <a:r>
              <a:rPr lang="ko-KR" altLang="en-US" sz="2400" dirty="0"/>
              <a:t>에서 실행 시 </a:t>
            </a:r>
            <a:r>
              <a:rPr lang="en-US" altLang="ko-KR" sz="2400" dirty="0"/>
              <a:t>Interpreter</a:t>
            </a:r>
            <a:r>
              <a:rPr lang="ko-KR" altLang="en-US" sz="2400" dirty="0"/>
              <a:t>설정 시 문제가 발생해 </a:t>
            </a:r>
            <a:r>
              <a:rPr lang="en-US" altLang="ko-KR" sz="2400" dirty="0"/>
              <a:t>gym </a:t>
            </a:r>
            <a:r>
              <a:rPr lang="ko-KR" altLang="en-US" sz="2400" dirty="0"/>
              <a:t>라이브러리가 불러와지지 않는다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프로젝트 생성 후 </a:t>
            </a:r>
            <a:r>
              <a:rPr lang="en-US" altLang="ko-KR" sz="2400" dirty="0"/>
              <a:t>File </a:t>
            </a:r>
            <a:r>
              <a:rPr lang="en-US" altLang="ko-KR" sz="2400" dirty="0">
                <a:sym typeface="Wingdings" panose="05000000000000000000" pitchFamily="2" charset="2"/>
              </a:rPr>
              <a:t> Setting  Interpreter </a:t>
            </a:r>
            <a:r>
              <a:rPr lang="ko-KR" altLang="en-US" sz="2400" dirty="0">
                <a:sym typeface="Wingdings" panose="05000000000000000000" pitchFamily="2" charset="2"/>
              </a:rPr>
              <a:t>검색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2400" dirty="0">
                <a:sym typeface="Wingdings" panose="05000000000000000000" pitchFamily="2" charset="2"/>
              </a:rPr>
              <a:t> Project Interpreter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ko-KR" altLang="en-US" sz="2400" dirty="0">
                <a:sym typeface="Wingdings" panose="05000000000000000000" pitchFamily="2" charset="2"/>
              </a:rPr>
              <a:t>현재 </a:t>
            </a:r>
            <a:r>
              <a:rPr lang="en-US" altLang="ko-KR" sz="2400" dirty="0">
                <a:sym typeface="Wingdings" panose="05000000000000000000" pitchFamily="2" charset="2"/>
              </a:rPr>
              <a:t>Anaconda </a:t>
            </a:r>
            <a:r>
              <a:rPr lang="ko-KR" altLang="en-US" sz="2400" dirty="0">
                <a:sym typeface="Wingdings" panose="05000000000000000000" pitchFamily="2" charset="2"/>
              </a:rPr>
              <a:t>설치 경로의 </a:t>
            </a:r>
            <a:r>
              <a:rPr lang="en-US" altLang="ko-KR" sz="2400" dirty="0">
                <a:sym typeface="Wingdings" panose="05000000000000000000" pitchFamily="2" charset="2"/>
              </a:rPr>
              <a:t>Python</a:t>
            </a:r>
            <a:r>
              <a:rPr lang="ko-KR" altLang="en-US" sz="2400" dirty="0">
                <a:sym typeface="Wingdings" panose="05000000000000000000" pitchFamily="2" charset="2"/>
              </a:rPr>
              <a:t>이 </a:t>
            </a:r>
            <a:r>
              <a:rPr lang="en-US" altLang="ko-KR" sz="2400" dirty="0">
                <a:sym typeface="Wingdings" panose="05000000000000000000" pitchFamily="2" charset="2"/>
              </a:rPr>
              <a:t>Interpreter</a:t>
            </a:r>
            <a:r>
              <a:rPr lang="ko-KR" altLang="en-US" sz="2400" dirty="0">
                <a:sym typeface="Wingdings" panose="05000000000000000000" pitchFamily="2" charset="2"/>
              </a:rPr>
              <a:t>로 설정되어 있다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Interpreter </a:t>
            </a:r>
            <a:r>
              <a:rPr lang="ko-KR" altLang="en-US" sz="2400" dirty="0">
                <a:sym typeface="Wingdings" panose="05000000000000000000" pitchFamily="2" charset="2"/>
              </a:rPr>
              <a:t>우측 톱니 버튼을 누르고 </a:t>
            </a:r>
            <a:r>
              <a:rPr lang="en-US" altLang="ko-KR" sz="2400" dirty="0">
                <a:sym typeface="Wingdings" panose="05000000000000000000" pitchFamily="2" charset="2"/>
              </a:rPr>
              <a:t>Add Local</a:t>
            </a:r>
            <a:r>
              <a:rPr lang="ko-KR" altLang="en-US" sz="2400" dirty="0">
                <a:sym typeface="Wingdings" panose="05000000000000000000" pitchFamily="2" charset="2"/>
              </a:rPr>
              <a:t>을 누른다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2400" dirty="0">
                <a:sym typeface="Wingdings" panose="05000000000000000000" pitchFamily="2" charset="2"/>
              </a:rPr>
              <a:t>Anaconda/</a:t>
            </a:r>
            <a:r>
              <a:rPr lang="en-US" altLang="ko-KR" sz="2400" dirty="0" err="1">
                <a:sym typeface="Wingdings" panose="05000000000000000000" pitchFamily="2" charset="2"/>
              </a:rPr>
              <a:t>envs</a:t>
            </a:r>
            <a:r>
              <a:rPr lang="en-US" altLang="ko-KR" sz="2400" dirty="0">
                <a:sym typeface="Wingdings" panose="05000000000000000000" pitchFamily="2" charset="2"/>
              </a:rPr>
              <a:t>/gym/python.exe</a:t>
            </a:r>
            <a:r>
              <a:rPr lang="ko-KR" altLang="en-US" sz="2400" dirty="0">
                <a:sym typeface="Wingdings" panose="05000000000000000000" pitchFamily="2" charset="2"/>
              </a:rPr>
              <a:t>를 선택한다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GYM </a:t>
            </a:r>
            <a:r>
              <a:rPr lang="ko-KR" altLang="en-US" sz="2400" dirty="0">
                <a:sym typeface="Wingdings" panose="05000000000000000000" pitchFamily="2" charset="2"/>
              </a:rPr>
              <a:t>이 설치된 </a:t>
            </a:r>
            <a:r>
              <a:rPr lang="en-US" altLang="ko-KR" sz="2400" dirty="0">
                <a:sym typeface="Wingdings" panose="05000000000000000000" pitchFamily="2" charset="2"/>
              </a:rPr>
              <a:t>Python</a:t>
            </a:r>
            <a:r>
              <a:rPr lang="ko-KR" altLang="en-US" sz="2400" dirty="0">
                <a:sym typeface="Wingdings" panose="05000000000000000000" pitchFamily="2" charset="2"/>
              </a:rPr>
              <a:t>으로 실행했기 때문에 </a:t>
            </a:r>
            <a:r>
              <a:rPr lang="en-US" altLang="ko-KR" sz="2400" dirty="0">
                <a:sym typeface="Wingdings" panose="05000000000000000000" pitchFamily="2" charset="2"/>
              </a:rPr>
              <a:t>GYM</a:t>
            </a:r>
            <a:r>
              <a:rPr lang="ko-KR" altLang="en-US" sz="2400" dirty="0">
                <a:sym typeface="Wingdings" panose="05000000000000000000" pitchFamily="2" charset="2"/>
              </a:rPr>
              <a:t>은 문제없이 불러와지나 </a:t>
            </a:r>
            <a:r>
              <a:rPr lang="en-US" altLang="ko-KR" sz="2400" dirty="0" err="1">
                <a:sym typeface="Wingdings" panose="05000000000000000000" pitchFamily="2" charset="2"/>
              </a:rPr>
              <a:t>TensorFlow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를 불러오는데 문제가 발생한다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400" dirty="0" err="1">
                <a:sym typeface="Wingdings" panose="05000000000000000000" pitchFamily="2" charset="2"/>
              </a:rPr>
              <a:t>TensorFlow</a:t>
            </a:r>
            <a:r>
              <a:rPr lang="ko-KR" altLang="en-US" sz="2400" dirty="0">
                <a:sym typeface="Wingdings" panose="05000000000000000000" pitchFamily="2" charset="2"/>
              </a:rPr>
              <a:t>는 </a:t>
            </a:r>
            <a:r>
              <a:rPr lang="en-US" altLang="ko-KR" sz="2400" dirty="0">
                <a:sym typeface="Wingdings" panose="05000000000000000000" pitchFamily="2" charset="2"/>
              </a:rPr>
              <a:t>Interpreter </a:t>
            </a:r>
            <a:r>
              <a:rPr lang="ko-KR" altLang="en-US" sz="2400" dirty="0">
                <a:sym typeface="Wingdings" panose="05000000000000000000" pitchFamily="2" charset="2"/>
              </a:rPr>
              <a:t>우측 톱니 아래 </a:t>
            </a:r>
            <a:r>
              <a:rPr lang="en-US" altLang="ko-KR" sz="2400" dirty="0">
                <a:sym typeface="Wingdings" panose="05000000000000000000" pitchFamily="2" charset="2"/>
              </a:rPr>
              <a:t>+ </a:t>
            </a:r>
            <a:r>
              <a:rPr lang="ko-KR" altLang="en-US" sz="2400" dirty="0">
                <a:sym typeface="Wingdings" panose="05000000000000000000" pitchFamily="2" charset="2"/>
              </a:rPr>
              <a:t>버튼을 누르고 </a:t>
            </a:r>
            <a:r>
              <a:rPr lang="en-US" altLang="ko-KR" sz="2400" dirty="0" err="1">
                <a:sym typeface="Wingdings" panose="05000000000000000000" pitchFamily="2" charset="2"/>
              </a:rPr>
              <a:t>tensorflow-gpu</a:t>
            </a:r>
            <a:r>
              <a:rPr lang="ko-KR" altLang="en-US" sz="2400" dirty="0">
                <a:sym typeface="Wingdings" panose="05000000000000000000" pitchFamily="2" charset="2"/>
              </a:rPr>
              <a:t>를 검색해서 설치한다</a:t>
            </a:r>
            <a:r>
              <a:rPr lang="en-US" altLang="ko-KR" sz="2400" dirty="0">
                <a:sym typeface="Wingdings" panose="05000000000000000000" pitchFamily="2" charset="2"/>
              </a:rPr>
              <a:t>. (Install Package)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61995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ko-KR" altLang="en-US" dirty="0"/>
              <a:t>에서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다음 슬라이드부터 그림으로 설명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04208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ko-KR" altLang="en-US" dirty="0"/>
              <a:t>에서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79086" b="29139"/>
          <a:stretch/>
        </p:blipFill>
        <p:spPr>
          <a:xfrm>
            <a:off x="838200" y="1412421"/>
            <a:ext cx="5257800" cy="50102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81100" y="5407025"/>
            <a:ext cx="3162300" cy="10156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50676" y="151291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오류 발생</a:t>
            </a:r>
          </a:p>
        </p:txBody>
      </p:sp>
    </p:spTree>
    <p:extLst>
      <p:ext uri="{BB962C8B-B14F-4D97-AF65-F5344CB8AC3E}">
        <p14:creationId xmlns:p14="http://schemas.microsoft.com/office/powerpoint/2010/main" val="39165575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6953"/>
            <a:ext cx="6691086" cy="48157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ko-KR" altLang="en-US" dirty="0"/>
              <a:t>에서 실행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84570" y="1996168"/>
            <a:ext cx="344715" cy="3261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13221" y="1811502"/>
            <a:ext cx="277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Interpreter </a:t>
            </a:r>
            <a:r>
              <a:rPr lang="ko-KR" altLang="en-US" dirty="0"/>
              <a:t>추가 </a:t>
            </a:r>
            <a:r>
              <a:rPr lang="en-US" altLang="ko-KR" dirty="0"/>
              <a:t>(</a:t>
            </a:r>
            <a:r>
              <a:rPr lang="en-US" altLang="ko-KR" dirty="0" err="1"/>
              <a:t>AddLocal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967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9687" t="4445" r="63958" b="26666"/>
          <a:stretch/>
        </p:blipFill>
        <p:spPr>
          <a:xfrm>
            <a:off x="838200" y="1412421"/>
            <a:ext cx="6782954" cy="498667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ko-KR" altLang="en-US" dirty="0"/>
              <a:t>에서 실행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00186" y="3236686"/>
            <a:ext cx="2795814" cy="4789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21782" y="1645920"/>
            <a:ext cx="224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Interpreter </a:t>
            </a:r>
            <a:r>
              <a:rPr lang="ko-KR" altLang="en-US" dirty="0"/>
              <a:t>경로 설정</a:t>
            </a:r>
          </a:p>
        </p:txBody>
      </p:sp>
    </p:spTree>
    <p:extLst>
      <p:ext uri="{BB962C8B-B14F-4D97-AF65-F5344CB8AC3E}">
        <p14:creationId xmlns:p14="http://schemas.microsoft.com/office/powerpoint/2010/main" val="1069255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411003"/>
            <a:ext cx="6811907" cy="49027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ko-KR" altLang="en-US" dirty="0"/>
              <a:t>에서 실행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61943" y="2083254"/>
            <a:ext cx="431064" cy="4567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12974" y="1760558"/>
            <a:ext cx="356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</a:t>
            </a:r>
            <a:r>
              <a:rPr lang="en-US" altLang="ko-KR" dirty="0"/>
              <a:t>Interpreter </a:t>
            </a:r>
            <a:r>
              <a:rPr lang="ko-KR" altLang="en-US" dirty="0"/>
              <a:t>에 </a:t>
            </a:r>
            <a:r>
              <a:rPr lang="en-US" altLang="ko-KR" dirty="0"/>
              <a:t>Package </a:t>
            </a:r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2348224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82" y="1269947"/>
            <a:ext cx="6311447" cy="515275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ko-KR" altLang="en-US" dirty="0"/>
              <a:t>에서 실행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37582" y="1843316"/>
            <a:ext cx="1245961" cy="3338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89982" y="6132287"/>
            <a:ext cx="926647" cy="4428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12974" y="1760558"/>
            <a:ext cx="213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tensorflow-gpu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8835339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79328" b="30860"/>
          <a:stretch/>
        </p:blipFill>
        <p:spPr>
          <a:xfrm>
            <a:off x="954579" y="1465943"/>
            <a:ext cx="5053380" cy="47535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ko-KR" altLang="en-US" dirty="0"/>
              <a:t>에서 실행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04" t="9615" r="55521"/>
          <a:stretch/>
        </p:blipFill>
        <p:spPr>
          <a:xfrm>
            <a:off x="6096000" y="1465943"/>
            <a:ext cx="4308549" cy="47535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9730" y="22094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잘 실행됨</a:t>
            </a:r>
          </a:p>
        </p:txBody>
      </p:sp>
    </p:spTree>
    <p:extLst>
      <p:ext uri="{BB962C8B-B14F-4D97-AF65-F5344CB8AC3E}">
        <p14:creationId xmlns:p14="http://schemas.microsoft.com/office/powerpoint/2010/main" val="1302112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ko-KR" altLang="en-US" dirty="0"/>
              <a:t>에서 실행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12421"/>
            <a:ext cx="10515600" cy="4764542"/>
          </a:xfrm>
        </p:spPr>
        <p:txBody>
          <a:bodyPr/>
          <a:lstStyle/>
          <a:p>
            <a:r>
              <a:rPr lang="en-US" altLang="ko-KR" dirty="0"/>
              <a:t>GYM </a:t>
            </a:r>
            <a:r>
              <a:rPr lang="ko-KR" altLang="en-US" dirty="0"/>
              <a:t>과 </a:t>
            </a:r>
            <a:r>
              <a:rPr lang="en-US" altLang="ko-KR" dirty="0" err="1"/>
              <a:t>TensorFlow</a:t>
            </a:r>
            <a:r>
              <a:rPr lang="ko-KR" altLang="en-US" dirty="0"/>
              <a:t>가 함께 실행되는 것을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46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버전 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Python</a:t>
            </a:r>
            <a:r>
              <a:rPr lang="ko-KR" altLang="en-US" dirty="0"/>
              <a:t>을 사용하는가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 err="1"/>
              <a:t>TensorFlow</a:t>
            </a:r>
            <a:r>
              <a:rPr lang="ko-KR" altLang="en-US" dirty="0"/>
              <a:t>의 기본 지원 언어가 </a:t>
            </a:r>
            <a:r>
              <a:rPr lang="en-US" altLang="ko-KR" dirty="0"/>
              <a:t>Python</a:t>
            </a:r>
            <a:r>
              <a:rPr lang="ko-KR" altLang="en-US" dirty="0"/>
              <a:t>이었다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왜 </a:t>
            </a:r>
            <a:r>
              <a:rPr lang="en-US" altLang="ko-KR" dirty="0" err="1"/>
              <a:t>TensorFlow</a:t>
            </a:r>
            <a:r>
              <a:rPr lang="ko-KR" altLang="en-US" dirty="0"/>
              <a:t>를 사용하는가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기준 </a:t>
            </a:r>
            <a:r>
              <a:rPr lang="en-US" altLang="ko-KR" dirty="0"/>
              <a:t>Deep Learning Library(Framework)</a:t>
            </a:r>
            <a:r>
              <a:rPr lang="ko-KR" altLang="en-US" dirty="0"/>
              <a:t>사용 순위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다음 장에 첨부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966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http://hiuaa.tistory.com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https://gym.openai.com/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http://daeson.tistory.com/m/311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http://agiantmind.tistory.com/176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https://www.tensorflow.org/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https://twitter.com/fchollet/status/765212287531495424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9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버전 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압도적으로 </a:t>
            </a:r>
            <a:r>
              <a:rPr lang="en-US" altLang="ko-KR" dirty="0" err="1"/>
              <a:t>TensorFlow</a:t>
            </a:r>
            <a:r>
              <a:rPr lang="ko-KR" altLang="en-US" dirty="0"/>
              <a:t>의 사용량이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deep learning library rank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026419"/>
            <a:ext cx="6648450" cy="446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771753" y="6488668"/>
            <a:ext cx="5276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https://pbs.twimg.com/media/Cp6UVbXUEAA7YKt.jpg</a:t>
            </a:r>
          </a:p>
        </p:txBody>
      </p:sp>
    </p:spTree>
    <p:extLst>
      <p:ext uri="{BB962C8B-B14F-4D97-AF65-F5344CB8AC3E}">
        <p14:creationId xmlns:p14="http://schemas.microsoft.com/office/powerpoint/2010/main" val="390408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5903" t="23333" r="26736" b="8974"/>
          <a:stretch/>
        </p:blipFill>
        <p:spPr>
          <a:xfrm>
            <a:off x="6807200" y="2190419"/>
            <a:ext cx="5384800" cy="416887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버전 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Windows </a:t>
            </a:r>
            <a:r>
              <a:rPr lang="ko-KR" altLang="en-US" sz="2400" dirty="0"/>
              <a:t>사용자는 </a:t>
            </a:r>
            <a:r>
              <a:rPr lang="en-US" altLang="ko-KR" sz="2400" dirty="0" err="1"/>
              <a:t>TensorFlow</a:t>
            </a:r>
            <a:r>
              <a:rPr lang="ko-KR" altLang="en-US" sz="2400" dirty="0"/>
              <a:t>를 사용하려면 </a:t>
            </a:r>
            <a:r>
              <a:rPr lang="en-US" altLang="ko-KR" sz="2400" dirty="0"/>
              <a:t>Python 3.x </a:t>
            </a:r>
            <a:r>
              <a:rPr lang="ko-KR" altLang="en-US" sz="2400" dirty="0"/>
              <a:t>버전을 사용해야 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Python</a:t>
            </a:r>
            <a:r>
              <a:rPr lang="ko-KR" altLang="en-US" sz="2400" dirty="0"/>
              <a:t>은 </a:t>
            </a:r>
            <a:r>
              <a:rPr lang="en-US" altLang="ko-KR" sz="2400" dirty="0"/>
              <a:t>Anaconda</a:t>
            </a:r>
            <a:r>
              <a:rPr lang="ko-KR" altLang="en-US" sz="2400" dirty="0"/>
              <a:t>에서 설치하자</a:t>
            </a:r>
            <a:r>
              <a:rPr lang="en-US" altLang="ko-KR" sz="2400" dirty="0"/>
              <a:t>. (</a:t>
            </a:r>
            <a:r>
              <a:rPr lang="en-US" altLang="ko-KR" sz="2400" dirty="0">
                <a:hlinkClick r:id="rId3"/>
              </a:rPr>
              <a:t>https://www.continuum.io/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Anaconda: </a:t>
            </a:r>
            <a:r>
              <a:rPr lang="ko-KR" altLang="en-US" sz="2400" dirty="0"/>
              <a:t>수많은 라이브러리를 포함하고 </a:t>
            </a:r>
            <a:br>
              <a:rPr lang="en-US" altLang="ko-KR" sz="2400" dirty="0"/>
            </a:br>
            <a:r>
              <a:rPr lang="ko-KR" altLang="en-US" sz="2400" dirty="0"/>
              <a:t>있는 데이터 사이언스 플랫폼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파이썬을</a:t>
            </a:r>
            <a:r>
              <a:rPr lang="ko-KR" altLang="en-US" sz="2400" dirty="0"/>
              <a:t> 사용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088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버전 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Download </a:t>
            </a:r>
            <a:r>
              <a:rPr lang="ko-KR" altLang="en-US" sz="2400" dirty="0"/>
              <a:t>탭에서 </a:t>
            </a:r>
            <a:r>
              <a:rPr lang="en-US" altLang="ko-KR" sz="2400" dirty="0"/>
              <a:t>Python 3.x</a:t>
            </a:r>
            <a:r>
              <a:rPr lang="ko-KR" altLang="en-US" sz="2400" dirty="0"/>
              <a:t>버전을 다운받는다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(170726</a:t>
            </a:r>
            <a:r>
              <a:rPr lang="ko-KR" altLang="en-US" sz="2400" dirty="0"/>
              <a:t>기준 최신</a:t>
            </a:r>
            <a:r>
              <a:rPr lang="en-US" altLang="ko-KR" sz="2400" dirty="0"/>
              <a:t>: Python 3.6 &amp;&amp; Anaconda 4.4.0)</a:t>
            </a:r>
          </a:p>
          <a:p>
            <a:pPr marL="0" indent="0">
              <a:buNone/>
            </a:pPr>
            <a:r>
              <a:rPr lang="ko-KR" altLang="en-US" sz="2400" dirty="0"/>
              <a:t>다운받은 후 환경변수 등록을 해야 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(</a:t>
            </a:r>
            <a:r>
              <a:rPr lang="ko-KR" altLang="en-US" sz="2400" dirty="0"/>
              <a:t>다른 </a:t>
            </a:r>
            <a:r>
              <a:rPr lang="en-US" altLang="ko-KR" sz="2400" dirty="0"/>
              <a:t>Python </a:t>
            </a:r>
            <a:r>
              <a:rPr lang="ko-KR" altLang="en-US" sz="2400" dirty="0"/>
              <a:t>버전이 </a:t>
            </a:r>
            <a:r>
              <a:rPr lang="ko-KR" altLang="en-US" sz="2400" dirty="0" err="1"/>
              <a:t>환경변수에</a:t>
            </a:r>
            <a:r>
              <a:rPr lang="ko-KR" altLang="en-US" sz="2400" dirty="0"/>
              <a:t> 등록되어 있지는 않은지 확인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Python</a:t>
            </a:r>
            <a:r>
              <a:rPr lang="ko-KR" altLang="en-US" sz="2400" dirty="0"/>
              <a:t>은 </a:t>
            </a:r>
            <a:r>
              <a:rPr lang="en-US" altLang="ko-KR" sz="2400" dirty="0"/>
              <a:t>3.x </a:t>
            </a:r>
            <a:r>
              <a:rPr lang="ko-KR" altLang="en-US" sz="2400" dirty="0"/>
              <a:t>버전과 </a:t>
            </a:r>
            <a:r>
              <a:rPr lang="en-US" altLang="ko-KR" sz="2400" dirty="0"/>
              <a:t>2.x </a:t>
            </a:r>
            <a:r>
              <a:rPr lang="ko-KR" altLang="en-US" sz="2400" dirty="0"/>
              <a:t>버전이 함께 개발되고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2.x </a:t>
            </a:r>
            <a:r>
              <a:rPr lang="ko-KR" altLang="en-US" sz="2400" dirty="0"/>
              <a:t>버전의 경우 라이브러리 개발이 좀 더 활발하나 </a:t>
            </a:r>
            <a:r>
              <a:rPr lang="en-US" altLang="ko-KR" sz="2400" dirty="0" err="1"/>
              <a:t>TensorFlow</a:t>
            </a:r>
            <a:r>
              <a:rPr lang="ko-KR" altLang="en-US" sz="2400" dirty="0"/>
              <a:t>사용을 위해 </a:t>
            </a:r>
            <a:r>
              <a:rPr lang="en-US" altLang="ko-KR" sz="2400" dirty="0"/>
              <a:t>3.x </a:t>
            </a:r>
            <a:r>
              <a:rPr lang="ko-KR" altLang="en-US" sz="2400" dirty="0"/>
              <a:t>버전을 설치한다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환경변수 등록에 관한 글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http://hiuaa.tistory.com/41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7407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버전 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환경변수 등록 </a:t>
            </a:r>
            <a:r>
              <a:rPr lang="en-US" altLang="ko-KR" sz="2400" dirty="0"/>
              <a:t>(</a:t>
            </a:r>
            <a:r>
              <a:rPr lang="ko-KR" altLang="en-US" sz="2400" dirty="0"/>
              <a:t>설치 중</a:t>
            </a:r>
            <a:r>
              <a:rPr lang="en-US" altLang="ko-KR" sz="2400" dirty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6841"/>
            <a:ext cx="5440284" cy="42301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19200" y="3060700"/>
            <a:ext cx="4114800" cy="11303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907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2556</Words>
  <Application>Microsoft Office PowerPoint</Application>
  <PresentationFormat>와이드스크린</PresentationFormat>
  <Paragraphs>270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1" baseType="lpstr">
      <vt:lpstr>inherit</vt:lpstr>
      <vt:lpstr>굴림체</vt:lpstr>
      <vt:lpstr>나눔고딕 ExtraBold</vt:lpstr>
      <vt:lpstr>맑은 고딕</vt:lpstr>
      <vt:lpstr>Arial</vt:lpstr>
      <vt:lpstr>Calibri</vt:lpstr>
      <vt:lpstr>Calibri Light</vt:lpstr>
      <vt:lpstr>Consolas</vt:lpstr>
      <vt:lpstr>Tahoma</vt:lpstr>
      <vt:lpstr>Wingdings</vt:lpstr>
      <vt:lpstr>1_Office 테마</vt:lpstr>
      <vt:lpstr>TensorFlow and GYM install With Window10, Python 3.6 (Anaconda ver)     2017.07.26 석사 과정 김성욱</vt:lpstr>
      <vt:lpstr>목차</vt:lpstr>
      <vt:lpstr>TensorFlow 설치</vt:lpstr>
      <vt:lpstr>TensorFlow 란?</vt:lpstr>
      <vt:lpstr>Python 설치(버전 선택)</vt:lpstr>
      <vt:lpstr>Python 설치(버전 선택)</vt:lpstr>
      <vt:lpstr>Python 설치(버전 선택)</vt:lpstr>
      <vt:lpstr>Python 설치(버전 선택)</vt:lpstr>
      <vt:lpstr>Python 설치(버전 선택)</vt:lpstr>
      <vt:lpstr>Python 설치(버전 선택)</vt:lpstr>
      <vt:lpstr>CUDA/cuDNN 설치</vt:lpstr>
      <vt:lpstr>CUDA/cuDNN 설치</vt:lpstr>
      <vt:lpstr>CUDA/cuDNN 설치</vt:lpstr>
      <vt:lpstr>CUDA/cuDNN 설치</vt:lpstr>
      <vt:lpstr>TensorFlow 설치</vt:lpstr>
      <vt:lpstr>TensorFlow 설치</vt:lpstr>
      <vt:lpstr>TensorFlow 설치</vt:lpstr>
      <vt:lpstr>TensorFlow 설치</vt:lpstr>
      <vt:lpstr>TensorFlow 설치</vt:lpstr>
      <vt:lpstr>TensorFlow 설치</vt:lpstr>
      <vt:lpstr>TensorFlow 설치</vt:lpstr>
      <vt:lpstr>TensorFlow 실행</vt:lpstr>
      <vt:lpstr>TensorFlow 실행</vt:lpstr>
      <vt:lpstr>TensorFlow 실행</vt:lpstr>
      <vt:lpstr>TensorFlow 실행</vt:lpstr>
      <vt:lpstr>설치에서 일반적인 문제사항</vt:lpstr>
      <vt:lpstr>설치에서 일반적인 문제사항 - 1</vt:lpstr>
      <vt:lpstr>설치에서 일반적인 문제 사항 - 2</vt:lpstr>
      <vt:lpstr>설치에서 일반적인 문제 사항 - 2</vt:lpstr>
      <vt:lpstr>설치에서 일반적인 문제 사항 - 3</vt:lpstr>
      <vt:lpstr>설치에서 일반적인 문제 사항 - 4</vt:lpstr>
      <vt:lpstr>설치에서 일반적인 문제 사항</vt:lpstr>
      <vt:lpstr>설치에서 일반적인 문제 사항</vt:lpstr>
      <vt:lpstr>설치에서 일반적인 문제 사항 - 5</vt:lpstr>
      <vt:lpstr>OpenAI GYM 설치</vt:lpstr>
      <vt:lpstr>OpenAI GYM 이란?</vt:lpstr>
      <vt:lpstr>OpenAI GYM 설치</vt:lpstr>
      <vt:lpstr>OpenAI GYM 설치</vt:lpstr>
      <vt:lpstr>Juypter notebook에서 실행</vt:lpstr>
      <vt:lpstr>Juypter notebook에서 실행</vt:lpstr>
      <vt:lpstr>Pycharm에서 실행</vt:lpstr>
      <vt:lpstr>Pycharm에서 실행</vt:lpstr>
      <vt:lpstr>Pycharm에서 실행</vt:lpstr>
      <vt:lpstr>Pycharm에서 실행</vt:lpstr>
      <vt:lpstr>Pycharm에서 실행</vt:lpstr>
      <vt:lpstr>Pycharm에서 실행</vt:lpstr>
      <vt:lpstr>Pycharm에서 실행</vt:lpstr>
      <vt:lpstr>Pycharm에서 실행</vt:lpstr>
      <vt:lpstr>Pycharm에서 실행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Caffe Lib 설치 window10 환경 VS 2015</dc:title>
  <dc:creator>Youngjoon Kim</dc:creator>
  <cp:lastModifiedBy>Sungwook Kim</cp:lastModifiedBy>
  <cp:revision>225</cp:revision>
  <dcterms:created xsi:type="dcterms:W3CDTF">2017-07-24T02:19:50Z</dcterms:created>
  <dcterms:modified xsi:type="dcterms:W3CDTF">2017-08-24T06:52:07Z</dcterms:modified>
</cp:coreProperties>
</file>