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20" Type="http://schemas.openxmlformats.org/officeDocument/2006/relationships/theme" Target="theme/theme1.xml"/><Relationship Id="rId21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6.png"/><Relationship Id="rId3" Type="http://schemas.openxmlformats.org/officeDocument/2006/relationships/image" Target="../media/image107.png"/><Relationship Id="rId4" Type="http://schemas.openxmlformats.org/officeDocument/2006/relationships/image" Target="../media/image108.png"/><Relationship Id="rId5" Type="http://schemas.openxmlformats.org/officeDocument/2006/relationships/image" Target="../media/image109.png"/><Relationship Id="rId6" Type="http://schemas.openxmlformats.org/officeDocument/2006/relationships/image" Target="../media/image110.png"/><Relationship Id="rId7" Type="http://schemas.openxmlformats.org/officeDocument/2006/relationships/image" Target="../media/image111.png"/><Relationship Id="rId8" Type="http://schemas.openxmlformats.org/officeDocument/2006/relationships/image" Target="../media/image112.png"/><Relationship Id="rId9" Type="http://schemas.openxmlformats.org/officeDocument/2006/relationships/image" Target="../media/image113.png"/><Relationship Id="rId10" Type="http://schemas.openxmlformats.org/officeDocument/2006/relationships/image" Target="../media/image114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5.png"/><Relationship Id="rId3" Type="http://schemas.openxmlformats.org/officeDocument/2006/relationships/image" Target="../media/image116.png"/><Relationship Id="rId4" Type="http://schemas.openxmlformats.org/officeDocument/2006/relationships/image" Target="../media/image117.png"/><Relationship Id="rId5" Type="http://schemas.openxmlformats.org/officeDocument/2006/relationships/image" Target="../media/image118.png"/><Relationship Id="rId6" Type="http://schemas.openxmlformats.org/officeDocument/2006/relationships/image" Target="../media/image119.png"/><Relationship Id="rId7" Type="http://schemas.openxmlformats.org/officeDocument/2006/relationships/image" Target="../media/image120.png"/><Relationship Id="rId8" Type="http://schemas.openxmlformats.org/officeDocument/2006/relationships/image" Target="../media/image121.png"/><Relationship Id="rId9" Type="http://schemas.openxmlformats.org/officeDocument/2006/relationships/image" Target="../media/image122.png"/><Relationship Id="rId10" Type="http://schemas.openxmlformats.org/officeDocument/2006/relationships/image" Target="../media/image123.png"/><Relationship Id="rId11" Type="http://schemas.openxmlformats.org/officeDocument/2006/relationships/image" Target="../media/image124.png"/><Relationship Id="rId12" Type="http://schemas.openxmlformats.org/officeDocument/2006/relationships/image" Target="../media/image125.png"/><Relationship Id="rId13" Type="http://schemas.openxmlformats.org/officeDocument/2006/relationships/image" Target="../media/image126.png"/><Relationship Id="rId14" Type="http://schemas.openxmlformats.org/officeDocument/2006/relationships/image" Target="../media/image127.png"/><Relationship Id="rId15" Type="http://schemas.openxmlformats.org/officeDocument/2006/relationships/image" Target="../media/image128.png"/><Relationship Id="rId16" Type="http://schemas.openxmlformats.org/officeDocument/2006/relationships/image" Target="../media/image129.png"/><Relationship Id="rId17" Type="http://schemas.openxmlformats.org/officeDocument/2006/relationships/image" Target="../media/image130.png"/><Relationship Id="rId18" Type="http://schemas.openxmlformats.org/officeDocument/2006/relationships/image" Target="../media/image131.png"/><Relationship Id="rId19" Type="http://schemas.openxmlformats.org/officeDocument/2006/relationships/image" Target="../media/image132.png"/><Relationship Id="rId20" Type="http://schemas.openxmlformats.org/officeDocument/2006/relationships/image" Target="../media/image133.png"/><Relationship Id="rId21" Type="http://schemas.openxmlformats.org/officeDocument/2006/relationships/image" Target="../media/image134.png"/><Relationship Id="rId22" Type="http://schemas.openxmlformats.org/officeDocument/2006/relationships/image" Target="../media/image135.png"/><Relationship Id="rId23" Type="http://schemas.openxmlformats.org/officeDocument/2006/relationships/image" Target="../media/image136.png"/><Relationship Id="rId24" Type="http://schemas.openxmlformats.org/officeDocument/2006/relationships/image" Target="../media/image137.png"/><Relationship Id="rId25" Type="http://schemas.openxmlformats.org/officeDocument/2006/relationships/image" Target="../media/image138.png"/><Relationship Id="rId26" Type="http://schemas.openxmlformats.org/officeDocument/2006/relationships/image" Target="../media/image139.png"/><Relationship Id="rId27" Type="http://schemas.openxmlformats.org/officeDocument/2006/relationships/image" Target="../media/image140.png"/><Relationship Id="rId28" Type="http://schemas.openxmlformats.org/officeDocument/2006/relationships/image" Target="../media/image141.png"/><Relationship Id="rId29" Type="http://schemas.openxmlformats.org/officeDocument/2006/relationships/image" Target="../media/image142.png"/><Relationship Id="rId30" Type="http://schemas.openxmlformats.org/officeDocument/2006/relationships/image" Target="../media/image143.png"/><Relationship Id="rId31" Type="http://schemas.openxmlformats.org/officeDocument/2006/relationships/image" Target="../media/image144.png"/><Relationship Id="rId32" Type="http://schemas.openxmlformats.org/officeDocument/2006/relationships/image" Target="../media/image145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6.png"/><Relationship Id="rId3" Type="http://schemas.openxmlformats.org/officeDocument/2006/relationships/image" Target="../media/image147.png"/><Relationship Id="rId4" Type="http://schemas.openxmlformats.org/officeDocument/2006/relationships/image" Target="../media/image148.png"/><Relationship Id="rId5" Type="http://schemas.openxmlformats.org/officeDocument/2006/relationships/image" Target="../media/image149.png"/><Relationship Id="rId6" Type="http://schemas.openxmlformats.org/officeDocument/2006/relationships/image" Target="../media/image150.png"/><Relationship Id="rId7" Type="http://schemas.openxmlformats.org/officeDocument/2006/relationships/image" Target="../media/image151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2.png"/><Relationship Id="rId3" Type="http://schemas.openxmlformats.org/officeDocument/2006/relationships/image" Target="../media/image153.png"/><Relationship Id="rId4" Type="http://schemas.openxmlformats.org/officeDocument/2006/relationships/image" Target="../media/image154.png"/><Relationship Id="rId5" Type="http://schemas.openxmlformats.org/officeDocument/2006/relationships/image" Target="../media/image155.png"/><Relationship Id="rId6" Type="http://schemas.openxmlformats.org/officeDocument/2006/relationships/image" Target="../media/image156.png"/><Relationship Id="rId7" Type="http://schemas.openxmlformats.org/officeDocument/2006/relationships/image" Target="../media/image157.png"/><Relationship Id="rId8" Type="http://schemas.openxmlformats.org/officeDocument/2006/relationships/image" Target="../media/image158.png"/><Relationship Id="rId9" Type="http://schemas.openxmlformats.org/officeDocument/2006/relationships/image" Target="../media/image159.png"/><Relationship Id="rId10" Type="http://schemas.openxmlformats.org/officeDocument/2006/relationships/image" Target="../media/image160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1.png"/><Relationship Id="rId3" Type="http://schemas.openxmlformats.org/officeDocument/2006/relationships/image" Target="../media/image162.png"/><Relationship Id="rId4" Type="http://schemas.openxmlformats.org/officeDocument/2006/relationships/image" Target="../media/image163.png"/><Relationship Id="rId5" Type="http://schemas.openxmlformats.org/officeDocument/2006/relationships/image" Target="../media/image164.png"/><Relationship Id="rId6" Type="http://schemas.openxmlformats.org/officeDocument/2006/relationships/image" Target="../media/image165.png"/><Relationship Id="rId7" Type="http://schemas.openxmlformats.org/officeDocument/2006/relationships/image" Target="../media/image166.png"/><Relationship Id="rId8" Type="http://schemas.openxmlformats.org/officeDocument/2006/relationships/image" Target="../media/image167.png"/><Relationship Id="rId9" Type="http://schemas.openxmlformats.org/officeDocument/2006/relationships/image" Target="../media/image168.png"/><Relationship Id="rId10" Type="http://schemas.openxmlformats.org/officeDocument/2006/relationships/image" Target="../media/image169.png"/><Relationship Id="rId11" Type="http://schemas.openxmlformats.org/officeDocument/2006/relationships/image" Target="../media/image170.png"/><Relationship Id="rId12" Type="http://schemas.openxmlformats.org/officeDocument/2006/relationships/image" Target="../media/image171.png"/><Relationship Id="rId13" Type="http://schemas.openxmlformats.org/officeDocument/2006/relationships/image" Target="../media/image172.png"/><Relationship Id="rId14" Type="http://schemas.openxmlformats.org/officeDocument/2006/relationships/image" Target="../media/image173.png"/><Relationship Id="rId15" Type="http://schemas.openxmlformats.org/officeDocument/2006/relationships/image" Target="../media/image174.png"/><Relationship Id="rId16" Type="http://schemas.openxmlformats.org/officeDocument/2006/relationships/image" Target="../media/image175.png"/><Relationship Id="rId17" Type="http://schemas.openxmlformats.org/officeDocument/2006/relationships/image" Target="../media/image176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7.png"/><Relationship Id="rId3" Type="http://schemas.openxmlformats.org/officeDocument/2006/relationships/image" Target="../media/image178.png"/><Relationship Id="rId4" Type="http://schemas.openxmlformats.org/officeDocument/2006/relationships/image" Target="../media/image179.png"/><Relationship Id="rId5" Type="http://schemas.openxmlformats.org/officeDocument/2006/relationships/image" Target="../media/image180.png"/><Relationship Id="rId6" Type="http://schemas.openxmlformats.org/officeDocument/2006/relationships/image" Target="../media/image181.png"/><Relationship Id="rId7" Type="http://schemas.openxmlformats.org/officeDocument/2006/relationships/image" Target="../media/image182.png"/><Relationship Id="rId8" Type="http://schemas.openxmlformats.org/officeDocument/2006/relationships/image" Target="../media/image183.png"/><Relationship Id="rId9" Type="http://schemas.openxmlformats.org/officeDocument/2006/relationships/image" Target="../media/image184.png"/><Relationship Id="rId10" Type="http://schemas.openxmlformats.org/officeDocument/2006/relationships/image" Target="../media/image185.png"/><Relationship Id="rId11" Type="http://schemas.openxmlformats.org/officeDocument/2006/relationships/image" Target="../media/image186.png"/><Relationship Id="rId12" Type="http://schemas.openxmlformats.org/officeDocument/2006/relationships/image" Target="../media/image187.png"/><Relationship Id="rId13" Type="http://schemas.openxmlformats.org/officeDocument/2006/relationships/image" Target="../media/image188.png"/><Relationship Id="rId14" Type="http://schemas.openxmlformats.org/officeDocument/2006/relationships/image" Target="../media/image189.png"/><Relationship Id="rId15" Type="http://schemas.openxmlformats.org/officeDocument/2006/relationships/image" Target="../media/image190.pn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91.png"/><Relationship Id="rId3" Type="http://schemas.openxmlformats.org/officeDocument/2006/relationships/image" Target="../media/image192.png"/><Relationship Id="rId4" Type="http://schemas.openxmlformats.org/officeDocument/2006/relationships/image" Target="../media/image193.png"/><Relationship Id="rId5" Type="http://schemas.openxmlformats.org/officeDocument/2006/relationships/image" Target="../media/image194.png"/><Relationship Id="rId6" Type="http://schemas.openxmlformats.org/officeDocument/2006/relationships/image" Target="../media/image195.png"/><Relationship Id="rId7" Type="http://schemas.openxmlformats.org/officeDocument/2006/relationships/image" Target="../media/image196.png"/><Relationship Id="rId8" Type="http://schemas.openxmlformats.org/officeDocument/2006/relationships/image" Target="../media/image197.png"/><Relationship Id="rId9" Type="http://schemas.openxmlformats.org/officeDocument/2006/relationships/image" Target="../media/image198.png"/><Relationship Id="rId10" Type="http://schemas.openxmlformats.org/officeDocument/2006/relationships/image" Target="../media/image199.png"/><Relationship Id="rId11" Type="http://schemas.openxmlformats.org/officeDocument/2006/relationships/image" Target="../media/image200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Relationship Id="rId8" Type="http://schemas.openxmlformats.org/officeDocument/2006/relationships/image" Target="../media/image15.png"/><Relationship Id="rId9" Type="http://schemas.openxmlformats.org/officeDocument/2006/relationships/image" Target="../media/image16.png"/><Relationship Id="rId10" Type="http://schemas.openxmlformats.org/officeDocument/2006/relationships/image" Target="../media/image17.png"/><Relationship Id="rId11" Type="http://schemas.openxmlformats.org/officeDocument/2006/relationships/image" Target="../media/image18.png"/><Relationship Id="rId12" Type="http://schemas.openxmlformats.org/officeDocument/2006/relationships/image" Target="../media/image19.png"/><Relationship Id="rId13" Type="http://schemas.openxmlformats.org/officeDocument/2006/relationships/image" Target="../media/image20.png"/><Relationship Id="rId14" Type="http://schemas.openxmlformats.org/officeDocument/2006/relationships/image" Target="../media/image21.png"/><Relationship Id="rId15" Type="http://schemas.openxmlformats.org/officeDocument/2006/relationships/image" Target="../media/image22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image" Target="../media/image26.png"/><Relationship Id="rId6" Type="http://schemas.openxmlformats.org/officeDocument/2006/relationships/image" Target="../media/image27.png"/><Relationship Id="rId7" Type="http://schemas.openxmlformats.org/officeDocument/2006/relationships/image" Target="../media/image28.png"/><Relationship Id="rId8" Type="http://schemas.openxmlformats.org/officeDocument/2006/relationships/image" Target="../media/image29.png"/><Relationship Id="rId9" Type="http://schemas.openxmlformats.org/officeDocument/2006/relationships/image" Target="../media/image30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1.png"/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5" Type="http://schemas.openxmlformats.org/officeDocument/2006/relationships/image" Target="../media/image34.png"/><Relationship Id="rId6" Type="http://schemas.openxmlformats.org/officeDocument/2006/relationships/image" Target="../media/image35.png"/><Relationship Id="rId7" Type="http://schemas.openxmlformats.org/officeDocument/2006/relationships/image" Target="../media/image36.png"/><Relationship Id="rId8" Type="http://schemas.openxmlformats.org/officeDocument/2006/relationships/image" Target="../media/image37.png"/><Relationship Id="rId9" Type="http://schemas.openxmlformats.org/officeDocument/2006/relationships/image" Target="../media/image38.png"/><Relationship Id="rId10" Type="http://schemas.openxmlformats.org/officeDocument/2006/relationships/image" Target="../media/image39.png"/><Relationship Id="rId11" Type="http://schemas.openxmlformats.org/officeDocument/2006/relationships/image" Target="../media/image40.png"/><Relationship Id="rId12" Type="http://schemas.openxmlformats.org/officeDocument/2006/relationships/image" Target="../media/image41.png"/><Relationship Id="rId13" Type="http://schemas.openxmlformats.org/officeDocument/2006/relationships/image" Target="../media/image42.png"/><Relationship Id="rId14" Type="http://schemas.openxmlformats.org/officeDocument/2006/relationships/image" Target="../media/image43.png"/><Relationship Id="rId15" Type="http://schemas.openxmlformats.org/officeDocument/2006/relationships/image" Target="../media/image44.png"/><Relationship Id="rId16" Type="http://schemas.openxmlformats.org/officeDocument/2006/relationships/image" Target="../media/image45.png"/><Relationship Id="rId17" Type="http://schemas.openxmlformats.org/officeDocument/2006/relationships/image" Target="../media/image46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7.png"/><Relationship Id="rId3" Type="http://schemas.openxmlformats.org/officeDocument/2006/relationships/image" Target="../media/image48.png"/><Relationship Id="rId4" Type="http://schemas.openxmlformats.org/officeDocument/2006/relationships/image" Target="../media/image49.png"/><Relationship Id="rId5" Type="http://schemas.openxmlformats.org/officeDocument/2006/relationships/image" Target="../media/image50.png"/><Relationship Id="rId6" Type="http://schemas.openxmlformats.org/officeDocument/2006/relationships/image" Target="../media/image51.png"/><Relationship Id="rId7" Type="http://schemas.openxmlformats.org/officeDocument/2006/relationships/image" Target="../media/image52.png"/><Relationship Id="rId8" Type="http://schemas.openxmlformats.org/officeDocument/2006/relationships/image" Target="../media/image53.png"/><Relationship Id="rId9" Type="http://schemas.openxmlformats.org/officeDocument/2006/relationships/image" Target="../media/image54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5.png"/><Relationship Id="rId3" Type="http://schemas.openxmlformats.org/officeDocument/2006/relationships/image" Target="../media/image56.png"/><Relationship Id="rId4" Type="http://schemas.openxmlformats.org/officeDocument/2006/relationships/image" Target="../media/image57.png"/><Relationship Id="rId5" Type="http://schemas.openxmlformats.org/officeDocument/2006/relationships/image" Target="../media/image58.png"/><Relationship Id="rId6" Type="http://schemas.openxmlformats.org/officeDocument/2006/relationships/image" Target="../media/image59.png"/><Relationship Id="rId7" Type="http://schemas.openxmlformats.org/officeDocument/2006/relationships/image" Target="../media/image60.png"/><Relationship Id="rId8" Type="http://schemas.openxmlformats.org/officeDocument/2006/relationships/image" Target="../media/image61.png"/><Relationship Id="rId9" Type="http://schemas.openxmlformats.org/officeDocument/2006/relationships/image" Target="../media/image62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3.png"/><Relationship Id="rId3" Type="http://schemas.openxmlformats.org/officeDocument/2006/relationships/image" Target="../media/image64.png"/><Relationship Id="rId4" Type="http://schemas.openxmlformats.org/officeDocument/2006/relationships/image" Target="../media/image65.png"/><Relationship Id="rId5" Type="http://schemas.openxmlformats.org/officeDocument/2006/relationships/image" Target="../media/image66.png"/><Relationship Id="rId6" Type="http://schemas.openxmlformats.org/officeDocument/2006/relationships/image" Target="../media/image67.png"/><Relationship Id="rId7" Type="http://schemas.openxmlformats.org/officeDocument/2006/relationships/image" Target="../media/image68.png"/><Relationship Id="rId8" Type="http://schemas.openxmlformats.org/officeDocument/2006/relationships/image" Target="../media/image69.png"/><Relationship Id="rId9" Type="http://schemas.openxmlformats.org/officeDocument/2006/relationships/image" Target="../media/image70.png"/><Relationship Id="rId10" Type="http://schemas.openxmlformats.org/officeDocument/2006/relationships/image" Target="../media/image71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2.png"/><Relationship Id="rId3" Type="http://schemas.openxmlformats.org/officeDocument/2006/relationships/image" Target="../media/image73.png"/><Relationship Id="rId4" Type="http://schemas.openxmlformats.org/officeDocument/2006/relationships/image" Target="../media/image74.png"/><Relationship Id="rId5" Type="http://schemas.openxmlformats.org/officeDocument/2006/relationships/image" Target="../media/image75.png"/><Relationship Id="rId6" Type="http://schemas.openxmlformats.org/officeDocument/2006/relationships/image" Target="../media/image76.png"/><Relationship Id="rId7" Type="http://schemas.openxmlformats.org/officeDocument/2006/relationships/image" Target="../media/image77.png"/><Relationship Id="rId8" Type="http://schemas.openxmlformats.org/officeDocument/2006/relationships/image" Target="../media/image78.png"/><Relationship Id="rId9" Type="http://schemas.openxmlformats.org/officeDocument/2006/relationships/image" Target="../media/image79.png"/><Relationship Id="rId10" Type="http://schemas.openxmlformats.org/officeDocument/2006/relationships/image" Target="../media/image80.png"/><Relationship Id="rId11" Type="http://schemas.openxmlformats.org/officeDocument/2006/relationships/image" Target="../media/image81.png"/><Relationship Id="rId12" Type="http://schemas.openxmlformats.org/officeDocument/2006/relationships/image" Target="../media/image82.png"/><Relationship Id="rId13" Type="http://schemas.openxmlformats.org/officeDocument/2006/relationships/image" Target="../media/image83.png"/><Relationship Id="rId14" Type="http://schemas.openxmlformats.org/officeDocument/2006/relationships/image" Target="../media/image84.png"/><Relationship Id="rId15" Type="http://schemas.openxmlformats.org/officeDocument/2006/relationships/image" Target="../media/image85.png"/><Relationship Id="rId16" Type="http://schemas.openxmlformats.org/officeDocument/2006/relationships/image" Target="../media/image86.png"/><Relationship Id="rId17" Type="http://schemas.openxmlformats.org/officeDocument/2006/relationships/image" Target="../media/image87.png"/><Relationship Id="rId18" Type="http://schemas.openxmlformats.org/officeDocument/2006/relationships/image" Target="../media/image88.png"/><Relationship Id="rId19" Type="http://schemas.openxmlformats.org/officeDocument/2006/relationships/image" Target="../media/image89.png"/><Relationship Id="rId20" Type="http://schemas.openxmlformats.org/officeDocument/2006/relationships/image" Target="../media/image90.png"/><Relationship Id="rId21" Type="http://schemas.openxmlformats.org/officeDocument/2006/relationships/image" Target="../media/image91.png"/><Relationship Id="rId22" Type="http://schemas.openxmlformats.org/officeDocument/2006/relationships/image" Target="../media/image92.png"/><Relationship Id="rId23" Type="http://schemas.openxmlformats.org/officeDocument/2006/relationships/image" Target="../media/image93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4.png"/><Relationship Id="rId3" Type="http://schemas.openxmlformats.org/officeDocument/2006/relationships/image" Target="../media/image95.png"/><Relationship Id="rId4" Type="http://schemas.openxmlformats.org/officeDocument/2006/relationships/image" Target="../media/image96.png"/><Relationship Id="rId5" Type="http://schemas.openxmlformats.org/officeDocument/2006/relationships/image" Target="../media/image97.png"/><Relationship Id="rId6" Type="http://schemas.openxmlformats.org/officeDocument/2006/relationships/image" Target="../media/image98.png"/><Relationship Id="rId7" Type="http://schemas.openxmlformats.org/officeDocument/2006/relationships/image" Target="../media/image99.png"/><Relationship Id="rId8" Type="http://schemas.openxmlformats.org/officeDocument/2006/relationships/image" Target="../media/image100.png"/><Relationship Id="rId9" Type="http://schemas.openxmlformats.org/officeDocument/2006/relationships/image" Target="../media/image101.png"/><Relationship Id="rId10" Type="http://schemas.openxmlformats.org/officeDocument/2006/relationships/image" Target="../media/image102.png"/><Relationship Id="rId11" Type="http://schemas.openxmlformats.org/officeDocument/2006/relationships/image" Target="../media/image103.png"/><Relationship Id="rId12" Type="http://schemas.openxmlformats.org/officeDocument/2006/relationships/image" Target="../media/image104.png"/><Relationship Id="rId13" Type="http://schemas.openxmlformats.org/officeDocument/2006/relationships/image" Target="../media/image105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656382" y="600495"/>
            <a:ext cx="3371338" cy="647643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67159" y="3516369"/>
            <a:ext cx="8524487" cy="4715106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07799" y="8533123"/>
            <a:ext cx="3689823" cy="120158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0885867" y="5254628"/>
            <a:ext cx="11230934" cy="164571"/>
            <a:chOff x="10885867" y="5254628"/>
            <a:chExt cx="11230934" cy="16457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16200000">
              <a:off x="10885867" y="5254628"/>
              <a:ext cx="11230934" cy="164571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62582" y="600495"/>
            <a:ext cx="3765767" cy="64764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6049483" y="6567674"/>
            <a:ext cx="2813796" cy="124275"/>
            <a:chOff x="16049483" y="6567674"/>
            <a:chExt cx="2813796" cy="124275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16200000">
              <a:off x="16049483" y="6567674"/>
              <a:ext cx="2813796" cy="124275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6903240" y="8311720"/>
            <a:ext cx="838975" cy="680737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7015050" y="445594"/>
            <a:ext cx="852380" cy="95820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31627" y="1684088"/>
            <a:ext cx="4206101" cy="4171272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061210" y="5279933"/>
            <a:ext cx="3198990" cy="1840714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56322" y="6914550"/>
            <a:ext cx="6314646" cy="727522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99472" y="8311716"/>
            <a:ext cx="634623" cy="680737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19539" y="445594"/>
            <a:ext cx="852380" cy="95821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-488380" y="6567674"/>
            <a:ext cx="2813796" cy="124275"/>
            <a:chOff x="-488380" y="6567674"/>
            <a:chExt cx="2813796" cy="124275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5400000">
              <a:off x="-488380" y="6567674"/>
              <a:ext cx="2813796" cy="12427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3102516" y="4549867"/>
            <a:ext cx="9821410" cy="164571"/>
            <a:chOff x="-3102516" y="4549867"/>
            <a:chExt cx="9821410" cy="16457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16200000">
              <a:off x="-3102516" y="4549867"/>
              <a:ext cx="9821410" cy="16457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666667" y="9460571"/>
            <a:ext cx="19314286" cy="164571"/>
            <a:chOff x="-666667" y="9460571"/>
            <a:chExt cx="19314286" cy="164571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-666667" y="9460571"/>
              <a:ext cx="19314286" cy="164571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3831144" y="9690639"/>
            <a:ext cx="2917406" cy="51413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2502638" y="4969119"/>
            <a:ext cx="1660693" cy="1660693"/>
            <a:chOff x="12502638" y="4969119"/>
            <a:chExt cx="1660693" cy="166069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502638" y="4969119"/>
              <a:ext cx="1660693" cy="166069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4876190" y="3567122"/>
            <a:ext cx="1655792" cy="1655792"/>
            <a:chOff x="14876190" y="3567122"/>
            <a:chExt cx="1655792" cy="165579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876190" y="3567122"/>
              <a:ext cx="1655792" cy="1655792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27515" y="8311716"/>
            <a:ext cx="796356" cy="680737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19539" y="445594"/>
            <a:ext cx="852380" cy="958209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-488380" y="6567674"/>
            <a:ext cx="2813796" cy="124275"/>
            <a:chOff x="-488380" y="6567674"/>
            <a:chExt cx="2813796" cy="124275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5400000">
              <a:off x="-488380" y="6567674"/>
              <a:ext cx="2813796" cy="12427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-3961753" y="4807009"/>
            <a:ext cx="10792838" cy="164571"/>
            <a:chOff x="-3961753" y="4807009"/>
            <a:chExt cx="10792838" cy="164571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16200000">
              <a:off x="-3961753" y="4807009"/>
              <a:ext cx="10792838" cy="164571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175826" y="1323159"/>
            <a:ext cx="3353515" cy="1383639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2695075" y="3402262"/>
            <a:ext cx="1655792" cy="1655792"/>
            <a:chOff x="2695075" y="3402262"/>
            <a:chExt cx="1655792" cy="1655792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695075" y="3402262"/>
              <a:ext cx="1655792" cy="1655792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5527131" y="3348831"/>
            <a:ext cx="1660693" cy="1660693"/>
            <a:chOff x="5527131" y="3348831"/>
            <a:chExt cx="1660693" cy="1660693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527131" y="3348831"/>
              <a:ext cx="1660693" cy="1660693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2808011" y="3811698"/>
            <a:ext cx="1419448" cy="997029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5631737" y="3740346"/>
            <a:ext cx="1511306" cy="981277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2603359" y="5385960"/>
            <a:ext cx="1593210" cy="981277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4979621" y="3996729"/>
            <a:ext cx="1082134" cy="1011772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284202" y="5583840"/>
            <a:ext cx="3126603" cy="1414965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1106121" y="7043223"/>
            <a:ext cx="3287803" cy="1413403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1790476" y="9460571"/>
            <a:ext cx="17371429" cy="164571"/>
            <a:chOff x="1790476" y="9460571"/>
            <a:chExt cx="17371429" cy="164571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 rot="-10800000">
              <a:off x="1790476" y="9460571"/>
              <a:ext cx="17371429" cy="164571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8063015" y="2241618"/>
            <a:ext cx="1655792" cy="1655792"/>
            <a:chOff x="8063015" y="2241618"/>
            <a:chExt cx="1655792" cy="1655792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8063015" y="2241618"/>
              <a:ext cx="1655792" cy="1655792"/>
            </a:xfrm>
            <a:prstGeom prst="rect">
              <a:avLst/>
            </a:prstGeom>
          </p:spPr>
        </p:pic>
      </p:grpSp>
      <p:pic>
        <p:nvPicPr>
          <p:cNvPr id="35" name="Object 34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8166428" y="2671228"/>
            <a:ext cx="1131182" cy="914610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8063015" y="5026262"/>
            <a:ext cx="1655792" cy="1655792"/>
            <a:chOff x="8063015" y="5026262"/>
            <a:chExt cx="1655792" cy="1655792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8063015" y="5026262"/>
              <a:ext cx="1655792" cy="1655792"/>
            </a:xfrm>
            <a:prstGeom prst="rect">
              <a:avLst/>
            </a:prstGeom>
          </p:spPr>
        </p:pic>
      </p:grpSp>
      <p:pic>
        <p:nvPicPr>
          <p:cNvPr id="39" name="Object 38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8166424" y="5455865"/>
            <a:ext cx="1082134" cy="1011763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9755082" y="5026262"/>
            <a:ext cx="1655792" cy="1655792"/>
            <a:chOff x="9755082" y="5026262"/>
            <a:chExt cx="1655792" cy="1655792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9755082" y="5026262"/>
              <a:ext cx="1655792" cy="1655792"/>
            </a:xfrm>
            <a:prstGeom prst="rect">
              <a:avLst/>
            </a:prstGeom>
          </p:spPr>
        </p:pic>
      </p:grpSp>
      <p:pic>
        <p:nvPicPr>
          <p:cNvPr id="43" name="Object 42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9858453" y="5455865"/>
            <a:ext cx="1419525" cy="981277"/>
          </a:xfrm>
          <a:prstGeom prst="rect">
            <a:avLst/>
          </a:prstGeom>
        </p:spPr>
      </p:pic>
      <p:grpSp>
        <p:nvGrpSpPr>
          <p:cNvPr id="1011" name="그룹 1011"/>
          <p:cNvGrpSpPr/>
          <p:nvPr/>
        </p:nvGrpSpPr>
        <p:grpSpPr>
          <a:xfrm>
            <a:off x="14876190" y="6629812"/>
            <a:ext cx="1655792" cy="1655792"/>
            <a:chOff x="14876190" y="6629812"/>
            <a:chExt cx="1655792" cy="1655792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4876190" y="6629812"/>
              <a:ext cx="1655792" cy="1655792"/>
            </a:xfrm>
            <a:prstGeom prst="rect">
              <a:avLst/>
            </a:prstGeom>
          </p:spPr>
        </p:pic>
      </p:grpSp>
      <p:pic>
        <p:nvPicPr>
          <p:cNvPr id="47" name="Object 46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14979621" y="7059416"/>
            <a:ext cx="1123801" cy="1011763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6823143" y="3248203"/>
            <a:ext cx="1352007" cy="308119"/>
            <a:chOff x="6823143" y="3248203"/>
            <a:chExt cx="1352007" cy="308119"/>
          </a:xfrm>
        </p:grpSpPr>
        <p:pic>
          <p:nvPicPr>
            <p:cNvPr id="49" name="Object 48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 rot="-1980000">
              <a:off x="6823143" y="3248203"/>
              <a:ext cx="1352007" cy="308119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6807523" y="5083913"/>
            <a:ext cx="1428130" cy="308119"/>
            <a:chOff x="6807523" y="5083913"/>
            <a:chExt cx="1428130" cy="308119"/>
          </a:xfrm>
        </p:grpSpPr>
        <p:pic>
          <p:nvPicPr>
            <p:cNvPr id="52" name="Object 51"/>
            <p:cNvPicPr>
              <a:picLocks noChangeAspect="1"/>
            </p:cNvPicPr>
            <p:nvPr/>
          </p:nvPicPr>
          <p:blipFill>
            <a:blip r:embed="rId27" cstate="print"/>
            <a:stretch>
              <a:fillRect/>
            </a:stretch>
          </p:blipFill>
          <p:spPr>
            <a:xfrm rot="2100000">
              <a:off x="6807523" y="5083913"/>
              <a:ext cx="1428130" cy="308119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4350867" y="4043696"/>
            <a:ext cx="1152490" cy="351322"/>
            <a:chOff x="4350867" y="4043696"/>
            <a:chExt cx="1152490" cy="351322"/>
          </a:xfrm>
        </p:grpSpPr>
        <p:pic>
          <p:nvPicPr>
            <p:cNvPr id="55" name="Object 54"/>
            <p:cNvPicPr>
              <a:picLocks noChangeAspect="1"/>
            </p:cNvPicPr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4350867" y="4043696"/>
              <a:ext cx="1152490" cy="351322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11374087" y="5661900"/>
            <a:ext cx="1128550" cy="351322"/>
            <a:chOff x="11374087" y="5661900"/>
            <a:chExt cx="1128550" cy="351322"/>
          </a:xfrm>
        </p:grpSpPr>
        <p:pic>
          <p:nvPicPr>
            <p:cNvPr id="58" name="Object 57"/>
            <p:cNvPicPr>
              <a:picLocks noChangeAspect="1"/>
            </p:cNvPicPr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11374087" y="5661900"/>
              <a:ext cx="1128550" cy="351322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13693595" y="4708358"/>
            <a:ext cx="1352007" cy="308119"/>
            <a:chOff x="13693595" y="4708358"/>
            <a:chExt cx="1352007" cy="308119"/>
          </a:xfrm>
        </p:grpSpPr>
        <p:pic>
          <p:nvPicPr>
            <p:cNvPr id="61" name="Object 60"/>
            <p:cNvPicPr>
              <a:picLocks noChangeAspect="1"/>
            </p:cNvPicPr>
            <p:nvPr/>
          </p:nvPicPr>
          <p:blipFill>
            <a:blip r:embed="rId30" cstate="print"/>
            <a:stretch>
              <a:fillRect/>
            </a:stretch>
          </p:blipFill>
          <p:spPr>
            <a:xfrm rot="-1980000">
              <a:off x="13693595" y="4708358"/>
              <a:ext cx="1352007" cy="308119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13677976" y="6661697"/>
            <a:ext cx="1428130" cy="308119"/>
            <a:chOff x="13677976" y="6661697"/>
            <a:chExt cx="1428130" cy="308119"/>
          </a:xfrm>
        </p:grpSpPr>
        <p:pic>
          <p:nvPicPr>
            <p:cNvPr id="64" name="Object 63"/>
            <p:cNvPicPr>
              <a:picLocks noChangeAspect="1"/>
            </p:cNvPicPr>
            <p:nvPr/>
          </p:nvPicPr>
          <p:blipFill>
            <a:blip r:embed="rId31" cstate="print"/>
            <a:stretch>
              <a:fillRect/>
            </a:stretch>
          </p:blipFill>
          <p:spPr>
            <a:xfrm rot="2100000">
              <a:off x="13677976" y="6661697"/>
              <a:ext cx="1428130" cy="308119"/>
            </a:xfrm>
            <a:prstGeom prst="rect">
              <a:avLst/>
            </a:prstGeom>
          </p:spPr>
        </p:pic>
      </p:grpSp>
      <p:pic>
        <p:nvPicPr>
          <p:cNvPr id="66" name="Object 65"/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13831144" y="9690639"/>
            <a:ext cx="2917406" cy="51413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3004722" y="6005483"/>
            <a:ext cx="8779044" cy="124275"/>
            <a:chOff x="13004722" y="6005483"/>
            <a:chExt cx="8779044" cy="12427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5400000">
              <a:off x="13004722" y="6005483"/>
              <a:ext cx="8779044" cy="124275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903240" y="658813"/>
            <a:ext cx="824204" cy="680737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761912" y="2002902"/>
            <a:ext cx="5207839" cy="1403848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2227144" y="4095278"/>
            <a:ext cx="4893051" cy="461229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33224" y="2888869"/>
            <a:ext cx="11772628" cy="4507976"/>
            <a:chOff x="33224" y="2888869"/>
            <a:chExt cx="11772628" cy="450797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3224" y="2888869"/>
              <a:ext cx="11772628" cy="450797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833823" y="6608927"/>
            <a:ext cx="6171429" cy="2673543"/>
            <a:chOff x="2833823" y="6608927"/>
            <a:chExt cx="6171429" cy="2673543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833823" y="6608927"/>
              <a:ext cx="6171429" cy="267354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79773" y="1684088"/>
            <a:ext cx="4585621" cy="4171297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070590" y="5279933"/>
            <a:ext cx="9879343" cy="1840714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413617" y="6914550"/>
            <a:ext cx="9227484" cy="737046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13758" y="8311716"/>
            <a:ext cx="595632" cy="680737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43581" y="445594"/>
            <a:ext cx="852380" cy="95821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-483385" y="6567674"/>
            <a:ext cx="2813796" cy="124275"/>
            <a:chOff x="-483385" y="6567674"/>
            <a:chExt cx="2813796" cy="124275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16200000">
              <a:off x="-483385" y="6567674"/>
              <a:ext cx="2813796" cy="12427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3807278" y="5254628"/>
            <a:ext cx="11230934" cy="164571"/>
            <a:chOff x="-3807278" y="5254628"/>
            <a:chExt cx="11230934" cy="16457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16200000">
              <a:off x="-3807278" y="5254628"/>
              <a:ext cx="11230934" cy="16457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790476" y="9460571"/>
            <a:ext cx="16857143" cy="164571"/>
            <a:chOff x="1790476" y="9460571"/>
            <a:chExt cx="16857143" cy="164571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790476" y="9460571"/>
              <a:ext cx="16857143" cy="164571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3831144" y="9690639"/>
            <a:ext cx="2936349" cy="514139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38097" y="1176144"/>
            <a:ext cx="781109" cy="68073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-2186011" y="5256910"/>
            <a:ext cx="6219048" cy="124275"/>
            <a:chOff x="-2186011" y="5256910"/>
            <a:chExt cx="6219048" cy="124275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5400000">
              <a:off x="-2186011" y="5256910"/>
              <a:ext cx="6219048" cy="12427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209524" y="9460571"/>
            <a:ext cx="18857143" cy="164571"/>
            <a:chOff x="-209524" y="9460571"/>
            <a:chExt cx="18857143" cy="16457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209524" y="9460571"/>
              <a:ext cx="18857143" cy="164571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979159" y="1132245"/>
            <a:ext cx="6493134" cy="1402686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066669" y="2476192"/>
            <a:ext cx="8668678" cy="1019821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624714" y="6981551"/>
            <a:ext cx="6376345" cy="883154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9227961" y="7278349"/>
            <a:ext cx="264808" cy="264808"/>
            <a:chOff x="9227961" y="7278349"/>
            <a:chExt cx="264808" cy="26480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227961" y="7278349"/>
              <a:ext cx="264808" cy="264808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9643761" y="7951117"/>
            <a:ext cx="5442002" cy="883154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9227961" y="8277750"/>
            <a:ext cx="264808" cy="264808"/>
            <a:chOff x="9227961" y="8277750"/>
            <a:chExt cx="264808" cy="264808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227961" y="8277750"/>
              <a:ext cx="264808" cy="264808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7015050" y="445594"/>
            <a:ext cx="852380" cy="958218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9624714" y="5973589"/>
            <a:ext cx="3723564" cy="873630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9227961" y="6270388"/>
            <a:ext cx="264808" cy="264808"/>
            <a:chOff x="9227961" y="6270388"/>
            <a:chExt cx="264808" cy="264808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 rot="-240000">
              <a:off x="9227961" y="6270388"/>
              <a:ext cx="264808" cy="264808"/>
            </a:xfrm>
            <a:prstGeom prst="rect">
              <a:avLst/>
            </a:prstGeom>
          </p:spPr>
        </p:pic>
      </p:grpSp>
      <p:pic>
        <p:nvPicPr>
          <p:cNvPr id="24" name="Object 23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9133336" y="4128327"/>
            <a:ext cx="5868334" cy="1624753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752381" y="1167234"/>
            <a:ext cx="6171429" cy="5890505"/>
            <a:chOff x="1752381" y="1167234"/>
            <a:chExt cx="6171429" cy="5890505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752381" y="1167234"/>
              <a:ext cx="6171429" cy="5890505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4453851" y="5518284"/>
            <a:ext cx="3469958" cy="3329654"/>
            <a:chOff x="4453851" y="5518284"/>
            <a:chExt cx="3469958" cy="3329654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4453851" y="5518284"/>
              <a:ext cx="3469958" cy="3329654"/>
            </a:xfrm>
            <a:prstGeom prst="rect">
              <a:avLst/>
            </a:prstGeom>
          </p:spPr>
        </p:pic>
      </p:grpSp>
      <p:pic>
        <p:nvPicPr>
          <p:cNvPr id="31" name="Object 30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3831144" y="9690639"/>
            <a:ext cx="2936349" cy="514139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38097" y="1176144"/>
            <a:ext cx="779651" cy="68073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-2186011" y="5256910"/>
            <a:ext cx="6219048" cy="124275"/>
            <a:chOff x="-2186011" y="5256910"/>
            <a:chExt cx="6219048" cy="124275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5400000">
              <a:off x="-2186011" y="5256910"/>
              <a:ext cx="6219048" cy="12427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209524" y="9460571"/>
            <a:ext cx="18857143" cy="164571"/>
            <a:chOff x="-209524" y="9460571"/>
            <a:chExt cx="18857143" cy="16457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209524" y="9460571"/>
              <a:ext cx="18857143" cy="164571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982588" y="963961"/>
            <a:ext cx="8308125" cy="1428725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413696" y="6085717"/>
            <a:ext cx="5448953" cy="988800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078276" y="6946663"/>
            <a:ext cx="7154984" cy="2234631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9142857" y="6440927"/>
            <a:ext cx="264808" cy="264808"/>
            <a:chOff x="9142857" y="6440927"/>
            <a:chExt cx="264808" cy="26480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142857" y="6440927"/>
              <a:ext cx="264808" cy="264808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7015050" y="445594"/>
            <a:ext cx="852380" cy="958218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9411612" y="2580079"/>
            <a:ext cx="4991420" cy="1019039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9036013" y="3402930"/>
            <a:ext cx="7183584" cy="2244155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9121726" y="2935289"/>
            <a:ext cx="264808" cy="264808"/>
            <a:chOff x="9121726" y="2935289"/>
            <a:chExt cx="264808" cy="264808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9121726" y="2935289"/>
              <a:ext cx="264808" cy="26480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561115" y="2926156"/>
            <a:ext cx="4876980" cy="6171429"/>
            <a:chOff x="1561115" y="2926156"/>
            <a:chExt cx="4876980" cy="6171429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561115" y="2926156"/>
              <a:ext cx="4876980" cy="6171429"/>
            </a:xfrm>
            <a:prstGeom prst="rect">
              <a:avLst/>
            </a:prstGeom>
          </p:spPr>
        </p:pic>
      </p:grpSp>
      <p:pic>
        <p:nvPicPr>
          <p:cNvPr id="24" name="Object 23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3831144" y="9690639"/>
            <a:ext cx="2936349" cy="514139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3999605" y="2054723"/>
            <a:ext cx="4144219" cy="2457000"/>
            <a:chOff x="3999605" y="2054723"/>
            <a:chExt cx="4144219" cy="2457000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999605" y="2054723"/>
              <a:ext cx="4144219" cy="24570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01119" y="3795200"/>
            <a:ext cx="6877939" cy="157892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0885867" y="5254628"/>
            <a:ext cx="11230934" cy="164571"/>
            <a:chOff x="10885867" y="5254628"/>
            <a:chExt cx="11230934" cy="164571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6200000">
              <a:off x="10885867" y="5254628"/>
              <a:ext cx="11230934" cy="16457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6049483" y="6567674"/>
            <a:ext cx="2813796" cy="124275"/>
            <a:chOff x="16049483" y="6567674"/>
            <a:chExt cx="2813796" cy="12427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16200000">
              <a:off x="16049483" y="6567674"/>
              <a:ext cx="2813796" cy="124275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6903240" y="8311716"/>
            <a:ext cx="836309" cy="680737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7015050" y="445594"/>
            <a:ext cx="852380" cy="958209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113471" y="4844208"/>
            <a:ext cx="9752846" cy="2983723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-406862" y="9479619"/>
            <a:ext cx="16883053" cy="164571"/>
            <a:chOff x="-406862" y="9479619"/>
            <a:chExt cx="16883053" cy="164571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10800000">
              <a:off x="-406862" y="9479619"/>
              <a:ext cx="16883053" cy="164571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1656382" y="600495"/>
            <a:ext cx="3371338" cy="647643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362582" y="600495"/>
            <a:ext cx="3765767" cy="647643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479228" y="7477091"/>
            <a:ext cx="3689833" cy="120131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495067" y="9150644"/>
            <a:ext cx="13133181" cy="164571"/>
            <a:chOff x="5495067" y="9150644"/>
            <a:chExt cx="13133181" cy="16457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5495067" y="9150644"/>
              <a:ext cx="13133181" cy="164571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9419" y="8311720"/>
            <a:ext cx="866823" cy="680737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438832" y="1095494"/>
            <a:ext cx="2717958" cy="2068100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522316" y="2970376"/>
            <a:ext cx="1247962" cy="1233400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533013" y="3999504"/>
            <a:ext cx="2822666" cy="2137904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3386075" y="2970376"/>
            <a:ext cx="1381296" cy="1233400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3338616" y="4301559"/>
            <a:ext cx="3308190" cy="1152123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9522316" y="5994334"/>
            <a:ext cx="1324153" cy="1233400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9533013" y="7251389"/>
            <a:ext cx="2034856" cy="1228313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3386075" y="5994334"/>
            <a:ext cx="1381296" cy="1233400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3396727" y="7251389"/>
            <a:ext cx="4051180" cy="1247361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543581" y="445594"/>
            <a:ext cx="852380" cy="95821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-483385" y="6567674"/>
            <a:ext cx="2813796" cy="124275"/>
            <a:chOff x="-483385" y="6567674"/>
            <a:chExt cx="2813796" cy="124275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 rot="16200000">
              <a:off x="-483385" y="6567674"/>
              <a:ext cx="2813796" cy="12427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211864" y="2197433"/>
            <a:ext cx="6142864" cy="6171429"/>
            <a:chOff x="2211864" y="2197433"/>
            <a:chExt cx="6142864" cy="6171429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211864" y="2197433"/>
              <a:ext cx="6142864" cy="617142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885867" y="5254628"/>
            <a:ext cx="11230934" cy="164571"/>
            <a:chOff x="10885867" y="5254628"/>
            <a:chExt cx="11230934" cy="16457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6200000">
              <a:off x="10885867" y="5254628"/>
              <a:ext cx="11230934" cy="16457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6049483" y="6567674"/>
            <a:ext cx="2813796" cy="124275"/>
            <a:chOff x="16049483" y="6567674"/>
            <a:chExt cx="2813796" cy="12427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6200000">
              <a:off x="16049483" y="6567674"/>
              <a:ext cx="2813796" cy="124275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903240" y="8311720"/>
            <a:ext cx="862699" cy="680737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015050" y="445594"/>
            <a:ext cx="852380" cy="958209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65783" y="1684088"/>
            <a:ext cx="3722015" cy="4171272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195371" y="5279933"/>
            <a:ext cx="7852048" cy="2095105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290484" y="6914550"/>
            <a:ext cx="4992370" cy="727522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-318823" y="9460571"/>
            <a:ext cx="16833109" cy="164571"/>
            <a:chOff x="-318823" y="9460571"/>
            <a:chExt cx="16833109" cy="164571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10800000">
              <a:off x="-318823" y="9460571"/>
              <a:ext cx="16833109" cy="16457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61377" y="1176144"/>
            <a:ext cx="697328" cy="68073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-2186011" y="5256910"/>
            <a:ext cx="6219048" cy="124275"/>
            <a:chOff x="-2186011" y="5256910"/>
            <a:chExt cx="6219048" cy="124275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5400000">
              <a:off x="-2186011" y="5256910"/>
              <a:ext cx="6219048" cy="12427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209524" y="9460571"/>
            <a:ext cx="18857143" cy="164571"/>
            <a:chOff x="-209524" y="9460571"/>
            <a:chExt cx="18857143" cy="16457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209524" y="9460571"/>
              <a:ext cx="18857143" cy="164571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3940953" y="9690639"/>
            <a:ext cx="2632187" cy="514139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098959" y="1323159"/>
            <a:ext cx="6959563" cy="1402686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442267" y="4713655"/>
            <a:ext cx="4720250" cy="902478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192563" y="5417906"/>
            <a:ext cx="7327967" cy="1582443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9142857" y="4947882"/>
            <a:ext cx="264808" cy="264808"/>
            <a:chOff x="9142857" y="4947882"/>
            <a:chExt cx="264808" cy="264808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142857" y="4947882"/>
              <a:ext cx="264808" cy="264808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9401765" y="7056805"/>
            <a:ext cx="3660002" cy="864107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9130928" y="7759174"/>
            <a:ext cx="7514671" cy="1081395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9142857" y="7311666"/>
            <a:ext cx="264808" cy="264808"/>
            <a:chOff x="9142857" y="7311666"/>
            <a:chExt cx="264808" cy="264808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9142857" y="7311666"/>
              <a:ext cx="264808" cy="264808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7015050" y="445594"/>
            <a:ext cx="852380" cy="958218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9442267" y="2810309"/>
            <a:ext cx="6108250" cy="873630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9095239" y="3478106"/>
            <a:ext cx="7157967" cy="1090919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9142857" y="3026751"/>
            <a:ext cx="264808" cy="264808"/>
            <a:chOff x="9142857" y="3026751"/>
            <a:chExt cx="264808" cy="264808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9142857" y="3026751"/>
              <a:ext cx="264808" cy="26480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2152381" y="2418476"/>
            <a:ext cx="6171429" cy="5801143"/>
            <a:chOff x="2152381" y="2418476"/>
            <a:chExt cx="6171429" cy="5801143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152381" y="2418476"/>
              <a:ext cx="6171429" cy="580114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371429" y="9460571"/>
            <a:ext cx="15457143" cy="164571"/>
            <a:chOff x="-371429" y="9460571"/>
            <a:chExt cx="15457143" cy="16457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371429" y="9460571"/>
              <a:ext cx="15457143" cy="16457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6049483" y="6567674"/>
            <a:ext cx="2813796" cy="124275"/>
            <a:chOff x="16049483" y="6567674"/>
            <a:chExt cx="2813796" cy="12427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6200000">
              <a:off x="16049483" y="6567674"/>
              <a:ext cx="2813796" cy="124275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165716" y="8311716"/>
            <a:ext cx="681109" cy="680737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015050" y="445594"/>
            <a:ext cx="852380" cy="958209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34010" y="9696858"/>
            <a:ext cx="2454301" cy="505006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252016" y="1323159"/>
            <a:ext cx="5742344" cy="1602277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363554" y="2735773"/>
            <a:ext cx="7312670" cy="5363242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0146949" y="1023012"/>
            <a:ext cx="5300670" cy="7651061"/>
            <a:chOff x="10146949" y="1023012"/>
            <a:chExt cx="5300670" cy="7651061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146949" y="1023012"/>
              <a:ext cx="5300670" cy="765106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371429" y="9460571"/>
            <a:ext cx="15457143" cy="164571"/>
            <a:chOff x="-371429" y="9460571"/>
            <a:chExt cx="15457143" cy="16457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371429" y="9460571"/>
              <a:ext cx="15457143" cy="16457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6049483" y="6567674"/>
            <a:ext cx="2813796" cy="124275"/>
            <a:chOff x="16049483" y="6567674"/>
            <a:chExt cx="2813796" cy="12427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6200000">
              <a:off x="16049483" y="6567674"/>
              <a:ext cx="2813796" cy="124275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903240" y="8311716"/>
            <a:ext cx="879175" cy="680737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015050" y="445594"/>
            <a:ext cx="852380" cy="958218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34010" y="9696858"/>
            <a:ext cx="2454301" cy="505006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252016" y="1323159"/>
            <a:ext cx="4565582" cy="1602277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363554" y="2735773"/>
            <a:ext cx="7421222" cy="6649442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9315258" y="2802438"/>
            <a:ext cx="7110321" cy="5426469"/>
            <a:chOff x="9315258" y="2802438"/>
            <a:chExt cx="7110321" cy="5426469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315258" y="2802438"/>
              <a:ext cx="7110321" cy="542646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79773" y="1684088"/>
            <a:ext cx="4539415" cy="4171272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070590" y="5279933"/>
            <a:ext cx="9784114" cy="1812143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413617" y="6914550"/>
            <a:ext cx="9227484" cy="737046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94710" y="8311716"/>
            <a:ext cx="661975" cy="680737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43581" y="445594"/>
            <a:ext cx="852380" cy="95820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-483385" y="6567674"/>
            <a:ext cx="2813796" cy="124275"/>
            <a:chOff x="-483385" y="6567674"/>
            <a:chExt cx="2813796" cy="124275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16200000">
              <a:off x="-483385" y="6567674"/>
              <a:ext cx="2813796" cy="12427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3807278" y="5254628"/>
            <a:ext cx="11230934" cy="164571"/>
            <a:chOff x="-3807278" y="5254628"/>
            <a:chExt cx="11230934" cy="16457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16200000">
              <a:off x="-3807278" y="5254628"/>
              <a:ext cx="11230934" cy="16457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790476" y="9460571"/>
            <a:ext cx="16857143" cy="164571"/>
            <a:chOff x="1790476" y="9460571"/>
            <a:chExt cx="16857143" cy="164571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790476" y="9460571"/>
              <a:ext cx="16857143" cy="164571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3831144" y="9690639"/>
            <a:ext cx="2907882" cy="51413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049483" y="6567674"/>
            <a:ext cx="2813796" cy="124275"/>
            <a:chOff x="16049483" y="6567674"/>
            <a:chExt cx="2813796" cy="12427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6200000">
              <a:off x="16049483" y="6567674"/>
              <a:ext cx="2813796" cy="124275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903240" y="8311716"/>
            <a:ext cx="886918" cy="68073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0801385" y="2791299"/>
            <a:ext cx="11230934" cy="164571"/>
            <a:chOff x="10801385" y="2791299"/>
            <a:chExt cx="11230934" cy="16457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16200000">
              <a:off x="10801385" y="2791299"/>
              <a:ext cx="11230934" cy="164571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015050" y="445594"/>
            <a:ext cx="852380" cy="958218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40569" y="1378445"/>
            <a:ext cx="6262953" cy="1399201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395228" y="4067667"/>
            <a:ext cx="13625053" cy="164571"/>
            <a:chOff x="1395228" y="4067667"/>
            <a:chExt cx="13625053" cy="164571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95228" y="4067667"/>
              <a:ext cx="13625053" cy="16457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3459349" y="3997571"/>
            <a:ext cx="312840" cy="312840"/>
            <a:chOff x="3459349" y="3997571"/>
            <a:chExt cx="312840" cy="312840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459349" y="3997571"/>
              <a:ext cx="312840" cy="312840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720649" y="4383831"/>
            <a:ext cx="3581327" cy="1375803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622680" y="6103907"/>
            <a:ext cx="4207585" cy="1925566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3137936" y="2968886"/>
            <a:ext cx="1001854" cy="1025864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8216081" y="3997571"/>
            <a:ext cx="312840" cy="312840"/>
            <a:chOff x="8216081" y="3997571"/>
            <a:chExt cx="312840" cy="312840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216081" y="3997571"/>
              <a:ext cx="312840" cy="312840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6351278" y="4480373"/>
            <a:ext cx="4016746" cy="1367242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6165335" y="6065811"/>
            <a:ext cx="4370547" cy="2549775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7894668" y="2968886"/>
            <a:ext cx="1088759" cy="1025864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2972813" y="3997571"/>
            <a:ext cx="312840" cy="312840"/>
            <a:chOff x="12972813" y="3997571"/>
            <a:chExt cx="312840" cy="312840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2972813" y="3997571"/>
              <a:ext cx="312840" cy="312840"/>
            </a:xfrm>
            <a:prstGeom prst="rect">
              <a:avLst/>
            </a:prstGeom>
          </p:spPr>
        </p:pic>
      </p:grpSp>
      <p:pic>
        <p:nvPicPr>
          <p:cNvPr id="29" name="Object 28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1039618" y="4383831"/>
            <a:ext cx="4221165" cy="1367231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0919874" y="6013471"/>
            <a:ext cx="4416280" cy="2549775"/>
          </a:xfrm>
          <a:prstGeom prst="rect">
            <a:avLst/>
          </a:prstGeom>
        </p:spPr>
      </p:pic>
      <p:pic>
        <p:nvPicPr>
          <p:cNvPr id="31" name="Object 30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2651400" y="2968886"/>
            <a:ext cx="1086140" cy="1025864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1365424" y="4018229"/>
            <a:ext cx="271524" cy="271524"/>
            <a:chOff x="1365424" y="4018229"/>
            <a:chExt cx="271524" cy="271524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365424" y="4018229"/>
              <a:ext cx="271524" cy="271524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5152183" y="5468277"/>
            <a:ext cx="271524" cy="271524"/>
            <a:chOff x="15152183" y="5468277"/>
            <a:chExt cx="271524" cy="271524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5152183" y="5468277"/>
              <a:ext cx="271524" cy="271524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5907993" y="4020048"/>
            <a:ext cx="271524" cy="271524"/>
            <a:chOff x="5907993" y="4020048"/>
            <a:chExt cx="271524" cy="271524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5907993" y="4020048"/>
              <a:ext cx="271524" cy="271524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0581439" y="4020048"/>
            <a:ext cx="271524" cy="271524"/>
            <a:chOff x="10581439" y="4020048"/>
            <a:chExt cx="271524" cy="271524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0581439" y="4020048"/>
              <a:ext cx="271524" cy="27152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3758" y="1176144"/>
            <a:ext cx="718632" cy="68073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-2186011" y="5256910"/>
            <a:ext cx="6219048" cy="124275"/>
            <a:chOff x="-2186011" y="5256910"/>
            <a:chExt cx="6219048" cy="124275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5400000">
              <a:off x="-2186011" y="5256910"/>
              <a:ext cx="6219048" cy="12427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361905" y="9460571"/>
            <a:ext cx="19009524" cy="164571"/>
            <a:chOff x="-361905" y="9460571"/>
            <a:chExt cx="19009524" cy="16457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361905" y="9460571"/>
              <a:ext cx="19009524" cy="164571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893286" y="1379854"/>
            <a:ext cx="3391610" cy="1387991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267344" y="3282411"/>
            <a:ext cx="5357756" cy="2234632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949882" y="3523921"/>
            <a:ext cx="977778" cy="977778"/>
            <a:chOff x="1949882" y="3523921"/>
            <a:chExt cx="977778" cy="97777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949882" y="3523921"/>
              <a:ext cx="977778" cy="977778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260992" y="5971621"/>
            <a:ext cx="5702575" cy="2963203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987977" y="5928571"/>
            <a:ext cx="926984" cy="926984"/>
            <a:chOff x="1987977" y="5928571"/>
            <a:chExt cx="926984" cy="926984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987977" y="5928571"/>
              <a:ext cx="926984" cy="92698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2197635" y="3771674"/>
            <a:ext cx="482271" cy="482271"/>
            <a:chOff x="2197635" y="3771674"/>
            <a:chExt cx="482271" cy="482271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197635" y="3771674"/>
              <a:ext cx="482271" cy="482271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2267060" y="6169619"/>
            <a:ext cx="368819" cy="424254"/>
            <a:chOff x="2267060" y="6169619"/>
            <a:chExt cx="368819" cy="424254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267060" y="6169619"/>
              <a:ext cx="368819" cy="424254"/>
            </a:xfrm>
            <a:prstGeom prst="rect">
              <a:avLst/>
            </a:prstGeom>
          </p:spPr>
        </p:pic>
      </p:grpSp>
      <p:pic>
        <p:nvPicPr>
          <p:cNvPr id="24" name="Object 23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3831144" y="9690639"/>
            <a:ext cx="2907882" cy="514139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10478296" y="2209524"/>
            <a:ext cx="6171429" cy="6171429"/>
            <a:chOff x="10478296" y="2209524"/>
            <a:chExt cx="6171429" cy="6171429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0478296" y="2209524"/>
              <a:ext cx="6171429" cy="617142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2022-08-09T23:19:40Z</dcterms:created>
  <dcterms:modified xsi:type="dcterms:W3CDTF">2022-08-09T23:19:40Z</dcterms:modified>
</cp:coreProperties>
</file>