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FD44E-C18C-B98E-59F8-EF6418351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02FC9-4351-3B04-6CD9-39D1FD5CE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A913A-5257-2364-C22A-EF7D43AA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3FD70-53C4-C1EA-7C18-9402E975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CF5D8-A7D5-7475-3DD2-41D90132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71C2A-EB8A-1195-B909-8CB01B3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31AEC-8101-BD12-15C7-DA2567202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2C69-5A35-9CC8-BE74-F1ECF0EC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4EE0F-086C-202E-C006-535BAE2B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2AAF8-F9D2-A491-34F1-93B7C7E9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71865C-84D6-D111-9006-28E7F11C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85BD6-D7EB-354E-262A-DD578C52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F3AF2-AD16-2B20-D557-2056FFA4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0D3FC-6F40-4BC6-549D-71FCE978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B629A-997A-C25E-D264-93AA2F52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1BFB-2326-A1C0-6E3A-401552E3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16FC6-54C2-E854-9AAA-463B561C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558AE-717A-2746-411D-0BA760A0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7F4AB-D9EA-5924-E4D4-17EAC850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0FE87-DE78-753B-8CB7-E229ED76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9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E513D-C5F5-D6D4-A7C0-64E16384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516D3-1385-67D0-2D47-6C973F12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7DB18-C537-BA8E-5185-F1232062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C6DD-CE22-726A-ED10-A974A224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D76E7-99CB-83F1-0C12-80D08875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9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CA4E-11A6-72EC-B34C-D7F7EB36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1906A-9157-0FDC-258E-03E654D4C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8C1EC-987F-7C73-A0AD-BBBD693FF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7BC17-688B-CA59-7F7C-7EAFC72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E66C8-4013-87E9-4C16-E6508664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95723-1074-79A6-B84C-4E055C33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8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9138-1935-69E3-E56A-4BDDC95B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EF1F2-40B0-5940-113E-12660C00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D74A6-B656-BF9A-FBB6-2B323A7F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C7F8-D5B3-3652-07EA-60600C644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2AA74F-91C6-2C9E-F2DF-0A1386D56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30698-2638-F1F7-8B6E-D4871FE9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0EEDA-5B8B-689C-1620-00EF9F72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DAE80F-607A-EA15-F183-230F93C8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3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24BB0-8347-F63D-29D3-000F89AF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A08B3-F65E-697D-028D-4EAB422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BC4A0-283B-1606-BE40-72478C67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94CD9-7621-1580-4320-EE956083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7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4C84C-7EFB-F6BE-8E96-84F83385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421D3F-8F9C-43FE-8BE0-D9E65C54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9D0D6-0A97-2C52-EE4B-2E6648F9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5FF8B-BD0E-5D35-FC16-A45EF353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753D6-3D88-3D64-AC08-36A59E67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9D088-0861-4EED-F6E3-2FC927A7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02874-54ED-0D3E-97D6-36644A93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DC981-C9D5-90A1-FE63-F2DA107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5AB63-0EBB-A0A0-2F8C-BB7E2DA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3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3D7A1-E6BD-D351-2DFE-122E37C4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A0468-098F-F99D-776D-78AE908F6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9EA97-49B0-01A4-6D08-4E96B9E8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C14BA-F9DD-DFBB-EA73-839313D8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92A24-D8D5-DDD9-C722-4636DAC2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6F6EE-99F0-0D16-8BBE-BC1EA41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9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A51995-12EC-EACA-2E79-4C29BC8C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A215A-7461-6B63-99B5-F2C1F7CA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239DF-7BFF-BE51-D1A9-BF36EFA38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5A98-A864-4AEF-AC9E-96666766512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6FE9C-EA7E-2CD5-3A3E-D2626A51E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8F8EA-412E-6C2D-9A21-D9FD14D49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8BAB-7FA7-4A19-BAF9-B41F4B4F0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31A8E-7D23-A895-42C7-9343A0CB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연령대</a:t>
            </a:r>
            <a:r>
              <a:rPr lang="en-US" altLang="ko-KR" dirty="0"/>
              <a:t>/</a:t>
            </a:r>
            <a:r>
              <a:rPr lang="ko-KR" altLang="en-US" dirty="0"/>
              <a:t>성별 그룹 별 구매력</a:t>
            </a:r>
            <a:r>
              <a:rPr lang="en-US" altLang="ko-KR" dirty="0"/>
              <a:t>(</a:t>
            </a:r>
            <a:r>
              <a:rPr lang="ko-KR" altLang="en-US" dirty="0" err="1"/>
              <a:t>총금액</a:t>
            </a:r>
            <a:r>
              <a:rPr lang="en-US" altLang="ko-KR" dirty="0"/>
              <a:t>)</a:t>
            </a:r>
            <a:r>
              <a:rPr lang="ko-KR" altLang="en-US" dirty="0"/>
              <a:t> 비율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4F903-24C6-B2D4-925F-0643E7674B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16" y="1180306"/>
            <a:ext cx="405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391BAC-9459-B8C8-27EF-ACC88DF4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2" y="1127919"/>
            <a:ext cx="405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540B4A3-EBF7-D257-CCA0-D2AEF855EA1E}"/>
              </a:ext>
            </a:extLst>
          </p:cNvPr>
          <p:cNvSpPr txBox="1">
            <a:spLocks/>
          </p:cNvSpPr>
          <p:nvPr/>
        </p:nvSpPr>
        <p:spPr>
          <a:xfrm>
            <a:off x="838200" y="5356225"/>
            <a:ext cx="11029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30, 40, 50</a:t>
            </a:r>
            <a:r>
              <a:rPr lang="ko-KR" altLang="en-US" dirty="0"/>
              <a:t>대</a:t>
            </a:r>
            <a:r>
              <a:rPr lang="en-US" altLang="ko-KR" dirty="0"/>
              <a:t> </a:t>
            </a:r>
            <a:r>
              <a:rPr lang="ko-KR" altLang="en-US" dirty="0"/>
              <a:t>그리고 여성이 구매력이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2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8C927-BA24-B238-9333-CF008481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5014117"/>
            <a:ext cx="13196888" cy="1325563"/>
          </a:xfrm>
        </p:spPr>
        <p:txBody>
          <a:bodyPr/>
          <a:lstStyle/>
          <a:p>
            <a:r>
              <a:rPr lang="ko-KR" altLang="en-US" dirty="0"/>
              <a:t>전 연령대에서 여성이 높다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40</a:t>
            </a:r>
            <a:r>
              <a:rPr lang="ko-KR" altLang="en-US" dirty="0" err="1"/>
              <a:t>대여성</a:t>
            </a:r>
            <a:r>
              <a:rPr lang="ko-KR" altLang="en-US" dirty="0"/>
              <a:t> 압도적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C9A10D-4954-AD7E-F19B-A528859D1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00" y="1134268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73F9B62-77D7-79F7-8CD7-4AA857B8C0E1}"/>
              </a:ext>
            </a:extLst>
          </p:cNvPr>
          <p:cNvSpPr txBox="1">
            <a:spLocks/>
          </p:cNvSpPr>
          <p:nvPr/>
        </p:nvSpPr>
        <p:spPr>
          <a:xfrm>
            <a:off x="152400" y="269875"/>
            <a:ext cx="12220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성별</a:t>
            </a:r>
            <a:r>
              <a:rPr lang="en-US" altLang="ko-KR"/>
              <a:t>/</a:t>
            </a:r>
            <a:r>
              <a:rPr lang="ko-KR" altLang="en-US"/>
              <a:t>연령대 종합 구매력</a:t>
            </a:r>
            <a:r>
              <a:rPr lang="en-US" altLang="ko-KR"/>
              <a:t>(</a:t>
            </a:r>
            <a:r>
              <a:rPr lang="ko-KR" altLang="en-US"/>
              <a:t>총금액</a:t>
            </a:r>
            <a:r>
              <a:rPr lang="en-US" altLang="ko-KR"/>
              <a:t>) </a:t>
            </a:r>
            <a:r>
              <a:rPr lang="ko-KR" altLang="en-US"/>
              <a:t>막대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69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907EA-FD31-71B7-82DC-2AFAE9DB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71437"/>
            <a:ext cx="10839450" cy="1325563"/>
          </a:xfrm>
        </p:spPr>
        <p:txBody>
          <a:bodyPr/>
          <a:lstStyle/>
          <a:p>
            <a:r>
              <a:rPr lang="ko-KR" altLang="en-US" dirty="0"/>
              <a:t>성별</a:t>
            </a:r>
            <a:r>
              <a:rPr lang="en-US" altLang="ko-KR" dirty="0"/>
              <a:t>/</a:t>
            </a:r>
            <a:r>
              <a:rPr lang="ko-KR" altLang="en-US" dirty="0"/>
              <a:t>연령대 제품별 구매액수 막대 그래프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50DA3B8-7BD6-E794-A2C4-C266C46E98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24" y="1111250"/>
            <a:ext cx="63586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4AD321F-368C-A8AE-9BC0-C1CCAF4B8A7D}"/>
              </a:ext>
            </a:extLst>
          </p:cNvPr>
          <p:cNvSpPr txBox="1">
            <a:spLocks/>
          </p:cNvSpPr>
          <p:nvPr/>
        </p:nvSpPr>
        <p:spPr>
          <a:xfrm>
            <a:off x="828675" y="5461000"/>
            <a:ext cx="1083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같은 제품 개수를 구매한다면 </a:t>
            </a:r>
            <a:r>
              <a:rPr lang="en-US" altLang="ko-KR" dirty="0"/>
              <a:t>20</a:t>
            </a:r>
            <a:r>
              <a:rPr lang="ko-KR" altLang="en-US" dirty="0"/>
              <a:t>대도 밀리지 않는다</a:t>
            </a:r>
            <a:r>
              <a:rPr lang="en-US" altLang="ko-KR" dirty="0"/>
              <a:t>. 60</a:t>
            </a:r>
            <a:r>
              <a:rPr lang="ko-KR" altLang="en-US" dirty="0"/>
              <a:t>대 남성이 비싼 제품을 많이 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93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FCC0B-D80A-8A4C-BFC9-C12C9978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1325563"/>
          </a:xfrm>
        </p:spPr>
        <p:txBody>
          <a:bodyPr/>
          <a:lstStyle/>
          <a:p>
            <a:r>
              <a:rPr lang="en-US" altLang="ko-KR" dirty="0" err="1"/>
              <a:t>Pdde</a:t>
            </a:r>
            <a:r>
              <a:rPr lang="ko-KR" altLang="en-US" dirty="0"/>
              <a:t>와 </a:t>
            </a:r>
            <a:r>
              <a:rPr lang="en-US" altLang="ko-KR" dirty="0" err="1"/>
              <a:t>lpay</a:t>
            </a:r>
            <a:r>
              <a:rPr lang="en-US" altLang="ko-KR" dirty="0"/>
              <a:t> </a:t>
            </a:r>
            <a:r>
              <a:rPr lang="ko-KR" altLang="en-US" dirty="0"/>
              <a:t>데이터 내 연령대 비중 비교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4E0CF1A-BADA-FEBF-C9D0-224E74D9D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83" y="1454150"/>
            <a:ext cx="405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275DCD-D11E-57DD-CCD6-BB6F4D15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83" y="1454150"/>
            <a:ext cx="405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5279446-1D85-6DA5-70BD-0DE6D015A229}"/>
              </a:ext>
            </a:extLst>
          </p:cNvPr>
          <p:cNvSpPr txBox="1">
            <a:spLocks/>
          </p:cNvSpPr>
          <p:nvPr/>
        </p:nvSpPr>
        <p:spPr>
          <a:xfrm>
            <a:off x="542925" y="5403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60</a:t>
            </a:r>
            <a:r>
              <a:rPr lang="ko-KR" altLang="en-US" dirty="0"/>
              <a:t>대 이상은 구매한 비율에 비해 </a:t>
            </a:r>
            <a:r>
              <a:rPr lang="en-US" altLang="ko-KR" dirty="0" err="1"/>
              <a:t>Lpay</a:t>
            </a:r>
            <a:r>
              <a:rPr lang="ko-KR" altLang="en-US" dirty="0"/>
              <a:t>사용량 감소</a:t>
            </a:r>
            <a:r>
              <a:rPr lang="en-US" altLang="ko-KR" dirty="0"/>
              <a:t>. But 20</a:t>
            </a:r>
            <a:r>
              <a:rPr lang="ko-KR" altLang="en-US" dirty="0"/>
              <a:t>대는 조금 </a:t>
            </a:r>
            <a:r>
              <a:rPr lang="ko-KR" altLang="en-US" dirty="0" err="1"/>
              <a:t>늘긴했으나</a:t>
            </a:r>
            <a:r>
              <a:rPr lang="en-US" altLang="ko-KR" dirty="0"/>
              <a:t>(6.1% -&gt; 7.5) </a:t>
            </a:r>
            <a:r>
              <a:rPr lang="ko-KR" altLang="en-US" dirty="0" err="1"/>
              <a:t>젊은층이</a:t>
            </a:r>
            <a:r>
              <a:rPr lang="ko-KR" altLang="en-US" dirty="0"/>
              <a:t> </a:t>
            </a:r>
            <a:r>
              <a:rPr lang="en-US" altLang="ko-KR" dirty="0" err="1"/>
              <a:t>Lpay</a:t>
            </a:r>
            <a:r>
              <a:rPr lang="ko-KR" altLang="en-US" dirty="0"/>
              <a:t>접근성이 높은 것을 고려했을 때 사용량이 떨어짐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41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51F4-6CEF-D947-AD96-B868EE5D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Pdde</a:t>
            </a:r>
            <a:r>
              <a:rPr lang="ko-KR" altLang="en-US" dirty="0"/>
              <a:t>와 </a:t>
            </a:r>
            <a:r>
              <a:rPr lang="en-US" altLang="ko-KR" dirty="0" err="1"/>
              <a:t>lpay</a:t>
            </a:r>
            <a:r>
              <a:rPr lang="en-US" altLang="ko-KR" dirty="0"/>
              <a:t> </a:t>
            </a:r>
            <a:r>
              <a:rPr lang="ko-KR" altLang="en-US" dirty="0"/>
              <a:t>데이터 내 성별 비중 비교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3FC10A-B553-97E1-8B28-D9791E2BEA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8" y="1444625"/>
            <a:ext cx="405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75CCC1-82C5-FF54-AD82-02480AB9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9" y="1330325"/>
            <a:ext cx="4057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3C90D26-C210-BD7F-FFA3-6BD84F2E1181}"/>
              </a:ext>
            </a:extLst>
          </p:cNvPr>
          <p:cNvSpPr txBox="1">
            <a:spLocks/>
          </p:cNvSpPr>
          <p:nvPr/>
        </p:nvSpPr>
        <p:spPr>
          <a:xfrm>
            <a:off x="971558" y="5321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실제 구매 비율 대비 남성이 </a:t>
            </a:r>
            <a:r>
              <a:rPr lang="en-US" altLang="ko-KR" dirty="0" err="1"/>
              <a:t>lpay</a:t>
            </a:r>
            <a:r>
              <a:rPr lang="ko-KR" altLang="en-US" dirty="0"/>
              <a:t>을 쓰는 빈도가 높음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49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25C8A-E262-C1B3-50B8-8A965E9F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46510" cy="1325563"/>
          </a:xfrm>
        </p:spPr>
        <p:txBody>
          <a:bodyPr/>
          <a:lstStyle/>
          <a:p>
            <a:r>
              <a:rPr lang="en-US" altLang="ko-KR" dirty="0" err="1"/>
              <a:t>Pdde</a:t>
            </a:r>
            <a:r>
              <a:rPr lang="ko-KR" altLang="en-US" dirty="0"/>
              <a:t>와 </a:t>
            </a:r>
            <a:r>
              <a:rPr lang="en-US" altLang="ko-KR" dirty="0" err="1"/>
              <a:t>lpay</a:t>
            </a:r>
            <a:r>
              <a:rPr lang="en-US" altLang="ko-KR" dirty="0"/>
              <a:t> </a:t>
            </a:r>
            <a:r>
              <a:rPr lang="ko-KR" altLang="en-US" dirty="0"/>
              <a:t>데이터 내 연령</a:t>
            </a:r>
            <a:r>
              <a:rPr lang="en-US" altLang="ko-KR" dirty="0"/>
              <a:t>/</a:t>
            </a:r>
            <a:r>
              <a:rPr lang="ko-KR" altLang="en-US" dirty="0"/>
              <a:t>성별 비중 비교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0776A67-010B-580F-E84E-DC5ED4674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9212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0DC3D46-E5DC-7815-8745-1B4A95258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40" y="1446934"/>
            <a:ext cx="64147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19FA9CC-4B8C-B5C1-7475-ADD9FB9AB3AF}"/>
              </a:ext>
            </a:extLst>
          </p:cNvPr>
          <p:cNvSpPr txBox="1">
            <a:spLocks/>
          </p:cNvSpPr>
          <p:nvPr/>
        </p:nvSpPr>
        <p:spPr>
          <a:xfrm>
            <a:off x="146685" y="5830093"/>
            <a:ext cx="114465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고연령층을 제외하고는 큰 차이는 없다</a:t>
            </a:r>
            <a:r>
              <a:rPr lang="en-US" altLang="ko-KR" dirty="0"/>
              <a:t>(</a:t>
            </a:r>
            <a:r>
              <a:rPr lang="ko-KR" altLang="en-US" dirty="0" err="1"/>
              <a:t>이부분</a:t>
            </a:r>
            <a:r>
              <a:rPr lang="ko-KR" altLang="en-US" dirty="0"/>
              <a:t> 빼도 </a:t>
            </a:r>
            <a:r>
              <a:rPr lang="ko-KR" altLang="en-US" dirty="0" err="1"/>
              <a:t>될듯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7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7E3FF-BF14-83FF-45A7-2936D3A5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0F2E4-4151-1C8F-557E-E6247F0B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(MZ</a:t>
            </a:r>
            <a:r>
              <a:rPr lang="ko-KR" altLang="en-US" dirty="0"/>
              <a:t>세대</a:t>
            </a:r>
            <a:r>
              <a:rPr lang="en-US" altLang="ko-KR" dirty="0"/>
              <a:t>)</a:t>
            </a:r>
            <a:r>
              <a:rPr lang="ko-KR" altLang="en-US" dirty="0"/>
              <a:t>가 절대적인 구매총액은 많이 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20</a:t>
            </a:r>
            <a:r>
              <a:rPr lang="ko-KR" altLang="en-US" dirty="0"/>
              <a:t>대의 제품 당 구매액의 평균 값은 크게 떨어지지 않는다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20</a:t>
            </a:r>
            <a:r>
              <a:rPr lang="ko-KR" altLang="en-US" dirty="0"/>
              <a:t>대를 공략해 제품 구입이 늘어나는 것이 사용자를 늘릴 가장 쉬운 방법이다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 err="1"/>
              <a:t>Lpay</a:t>
            </a:r>
            <a:r>
              <a:rPr lang="en-US" altLang="ko-KR" dirty="0"/>
              <a:t> </a:t>
            </a:r>
            <a:r>
              <a:rPr lang="ko-KR" altLang="en-US" dirty="0"/>
              <a:t>접근이 </a:t>
            </a:r>
            <a:r>
              <a:rPr lang="ko-KR" altLang="en-US" dirty="0" err="1"/>
              <a:t>젊은층</a:t>
            </a:r>
            <a:r>
              <a:rPr lang="ko-KR" altLang="en-US" dirty="0"/>
              <a:t> 일수록 상대적으로 용이해 젊을수록 사용량이 높아질 것으로 추측되나 </a:t>
            </a:r>
            <a:r>
              <a:rPr lang="en-US" altLang="ko-KR" dirty="0"/>
              <a:t>20</a:t>
            </a:r>
            <a:r>
              <a:rPr lang="ko-KR" altLang="en-US" dirty="0"/>
              <a:t>대는 크게 높지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 타겟층 </a:t>
            </a:r>
            <a:r>
              <a:rPr lang="en-US" altLang="ko-KR" dirty="0"/>
              <a:t>=&gt; 20</a:t>
            </a:r>
            <a:r>
              <a:rPr lang="ko-KR" altLang="en-US" dirty="0"/>
              <a:t>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763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연령대/성별 그룹 별 구매력(총금액) 비율</vt:lpstr>
      <vt:lpstr>전 연령대에서 여성이 높다. 특히 40대여성 압도적.</vt:lpstr>
      <vt:lpstr>성별/연령대 제품별 구매액수 막대 그래프</vt:lpstr>
      <vt:lpstr>Pdde와 lpay 데이터 내 연령대 비중 비교</vt:lpstr>
      <vt:lpstr>Pdde와 lpay 데이터 내 성별 비중 비교</vt:lpstr>
      <vt:lpstr>Pdde와 lpay 데이터 내 연령/성별 비중 비교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연령대/성별 그룹 별 구매력(총금액) 비율</dc:title>
  <dc:creator>김성연</dc:creator>
  <cp:lastModifiedBy>김성연</cp:lastModifiedBy>
  <cp:revision>1</cp:revision>
  <dcterms:created xsi:type="dcterms:W3CDTF">2022-08-08T16:10:43Z</dcterms:created>
  <dcterms:modified xsi:type="dcterms:W3CDTF">2022-08-08T16:36:03Z</dcterms:modified>
</cp:coreProperties>
</file>