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F79E-9501-4803-B0A3-DE984576E2B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8FD2-6D2F-45BC-AFFA-11A76C87F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45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F79E-9501-4803-B0A3-DE984576E2B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8FD2-6D2F-45BC-AFFA-11A76C87F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8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F79E-9501-4803-B0A3-DE984576E2B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8FD2-6D2F-45BC-AFFA-11A76C87F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F79E-9501-4803-B0A3-DE984576E2B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8FD2-6D2F-45BC-AFFA-11A76C87F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2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F79E-9501-4803-B0A3-DE984576E2B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8FD2-6D2F-45BC-AFFA-11A76C87F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6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F79E-9501-4803-B0A3-DE984576E2B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8FD2-6D2F-45BC-AFFA-11A76C87F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3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F79E-9501-4803-B0A3-DE984576E2B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8FD2-6D2F-45BC-AFFA-11A76C87F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0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F79E-9501-4803-B0A3-DE984576E2B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8FD2-6D2F-45BC-AFFA-11A76C87F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7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F79E-9501-4803-B0A3-DE984576E2B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8FD2-6D2F-45BC-AFFA-11A76C87F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0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F79E-9501-4803-B0A3-DE984576E2B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8FD2-6D2F-45BC-AFFA-11A76C87F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1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F79E-9501-4803-B0A3-DE984576E2B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8FD2-6D2F-45BC-AFFA-11A76C87F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26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7F79E-9501-4803-B0A3-DE984576E2B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78FD2-6D2F-45BC-AFFA-11A76C87F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5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unilbae/project5/blob/main/test11.py" TargetMode="External"/><Relationship Id="rId2" Type="http://schemas.openxmlformats.org/officeDocument/2006/relationships/hyperlink" Target="https://test11py-7lmuvhyqku8ayr8ux8gdrv.streamlit.a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30497" y="254764"/>
            <a:ext cx="4572000" cy="6507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0497" y="254764"/>
            <a:ext cx="4572000" cy="1276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89698" y="2769413"/>
            <a:ext cx="778934" cy="349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행 추가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893139" y="2769413"/>
            <a:ext cx="778934" cy="349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행 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74872" y="2588838"/>
            <a:ext cx="778935" cy="349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보고서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작성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89123" y="3209713"/>
            <a:ext cx="778934" cy="349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요청사항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저장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93139" y="3209713"/>
            <a:ext cx="778934" cy="349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요청사항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불러오기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97" y="3908493"/>
            <a:ext cx="4473295" cy="2462144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1338625" y="1676552"/>
            <a:ext cx="2576670" cy="1039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요청사항</a:t>
            </a:r>
            <a:endParaRPr lang="en-US" altLang="ko-KR" sz="1100" b="1" dirty="0" smtClean="0">
              <a:solidFill>
                <a:srgbClr val="C00000"/>
              </a:solidFill>
            </a:endParaRPr>
          </a:p>
          <a:p>
            <a:endParaRPr lang="en-US" altLang="ko-KR" sz="1200" b="1" dirty="0">
              <a:solidFill>
                <a:srgbClr val="C00000"/>
              </a:solidFill>
            </a:endParaRPr>
          </a:p>
          <a:p>
            <a:endParaRPr lang="en-US" altLang="ko-KR" sz="1200" b="1" dirty="0" smtClean="0">
              <a:solidFill>
                <a:srgbClr val="C00000"/>
              </a:solidFill>
            </a:endParaRPr>
          </a:p>
          <a:p>
            <a:endParaRPr lang="en-US" altLang="ko-KR" sz="1200" b="1" dirty="0">
              <a:solidFill>
                <a:srgbClr val="C00000"/>
              </a:solidFill>
            </a:endParaRPr>
          </a:p>
          <a:p>
            <a:endParaRPr lang="ko-KR" altLang="en-US" sz="1200" b="1" dirty="0">
              <a:solidFill>
                <a:srgbClr val="C00000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532033" y="643970"/>
            <a:ext cx="3222359" cy="886873"/>
            <a:chOff x="1709968" y="1062655"/>
            <a:chExt cx="3222359" cy="886873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3"/>
            <a:srcRect t="20824" r="78855"/>
            <a:stretch/>
          </p:blipFill>
          <p:spPr>
            <a:xfrm>
              <a:off x="1709968" y="1099500"/>
              <a:ext cx="2627302" cy="850028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3"/>
            <a:srcRect l="91550" t="17392"/>
            <a:stretch/>
          </p:blipFill>
          <p:spPr>
            <a:xfrm>
              <a:off x="3882364" y="1062655"/>
              <a:ext cx="1049963" cy="886873"/>
            </a:xfrm>
            <a:prstGeom prst="rect">
              <a:avLst/>
            </a:prstGeom>
          </p:spPr>
        </p:pic>
      </p:grpSp>
      <p:sp>
        <p:nvSpPr>
          <p:cNvPr id="30" name="직사각형 29"/>
          <p:cNvSpPr/>
          <p:nvPr/>
        </p:nvSpPr>
        <p:spPr>
          <a:xfrm>
            <a:off x="1230496" y="613010"/>
            <a:ext cx="4572000" cy="918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43326" y="616043"/>
            <a:ext cx="1087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파일 업로드</a:t>
            </a:r>
            <a:endParaRPr lang="ko-KR" alt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222878" y="3658185"/>
            <a:ext cx="1087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결과 보고서</a:t>
            </a:r>
            <a:endParaRPr lang="ko-KR" alt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241786" y="290324"/>
            <a:ext cx="1319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보고서 선택</a:t>
            </a:r>
            <a:endParaRPr lang="ko-KR" altLang="en-US" sz="1200" b="1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465339" y="277457"/>
            <a:ext cx="3320957" cy="298066"/>
            <a:chOff x="1702598" y="130700"/>
            <a:chExt cx="3320957" cy="298066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2598" y="130700"/>
              <a:ext cx="3320957" cy="298066"/>
            </a:xfrm>
            <a:prstGeom prst="rect">
              <a:avLst/>
            </a:prstGeom>
          </p:spPr>
        </p:pic>
        <p:sp>
          <p:nvSpPr>
            <p:cNvPr id="37" name="직사각형 36"/>
            <p:cNvSpPr/>
            <p:nvPr/>
          </p:nvSpPr>
          <p:spPr>
            <a:xfrm>
              <a:off x="1744751" y="172257"/>
              <a:ext cx="2423105" cy="179523"/>
            </a:xfrm>
            <a:prstGeom prst="rect">
              <a:avLst/>
            </a:prstGeom>
            <a:solidFill>
              <a:srgbClr val="F0F2F6"/>
            </a:solidFill>
            <a:ln>
              <a:solidFill>
                <a:srgbClr val="F0F2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6984" y="244157"/>
            <a:ext cx="1345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보고서 </a:t>
            </a:r>
            <a:endParaRPr lang="en-US" altLang="ko-KR" dirty="0" smtClean="0"/>
          </a:p>
          <a:p>
            <a:r>
              <a:rPr lang="ko-KR" altLang="en-US" dirty="0" smtClean="0"/>
              <a:t>작성 화면</a:t>
            </a:r>
            <a:endParaRPr lang="ko-KR" altLang="en-US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19295"/>
              </p:ext>
            </p:extLst>
          </p:nvPr>
        </p:nvGraphicFramePr>
        <p:xfrm>
          <a:off x="6068324" y="244157"/>
          <a:ext cx="5991153" cy="489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1859">
                  <a:extLst>
                    <a:ext uri="{9D8B030D-6E8A-4147-A177-3AD203B41FA5}">
                      <a16:colId xmlns:a16="http://schemas.microsoft.com/office/drawing/2014/main" val="3271031931"/>
                    </a:ext>
                  </a:extLst>
                </a:gridCol>
                <a:gridCol w="4629294">
                  <a:extLst>
                    <a:ext uri="{9D8B030D-6E8A-4147-A177-3AD203B41FA5}">
                      <a16:colId xmlns:a16="http://schemas.microsoft.com/office/drawing/2014/main" val="3992714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항목명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보고서 선택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 보고서에 따라 파일 업로드 위치 지정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194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파일 업로드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보고서 작성에 필요한 파일을 서버에 저장하는 기능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5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요청사항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보고서 작성 항목에 대한 요구사항 작성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파일 업로드 기능을 통해 업로드한 파일 중 필요 데이터를 선택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4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행 추가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요청사항</a:t>
                      </a:r>
                      <a:r>
                        <a:rPr lang="ko-KR" altLang="en-US" sz="1400" baseline="0" dirty="0" smtClean="0"/>
                        <a:t> 추가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3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행 삭제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선택된 요청사항 삭제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보고서</a:t>
                      </a:r>
                      <a:r>
                        <a:rPr lang="ko-KR" altLang="en-US" sz="1400" baseline="0" dirty="0" smtClean="0"/>
                        <a:t> 분석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기간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작성된 보고서를 비교 분석할 기간 설정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5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보고서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 보고서 작성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55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요청사항 저장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완성된 요청사항을 저장 기능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요청사항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불러오기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저장된 요청사항</a:t>
                      </a:r>
                      <a:r>
                        <a:rPr lang="ko-KR" altLang="en-US" sz="1400" baseline="0" dirty="0" smtClean="0"/>
                        <a:t> 불러오기 기능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766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 보고서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보고서 작성 클릭</a:t>
                      </a:r>
                      <a:r>
                        <a:rPr lang="ko-KR" altLang="en-US" sz="1400" baseline="0" dirty="0" smtClean="0"/>
                        <a:t>하여 작성된 보고서 표시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72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56817"/>
                  </a:ext>
                </a:extLst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1227276" y="3657640"/>
            <a:ext cx="4572000" cy="310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717498"/>
              </p:ext>
            </p:extLst>
          </p:nvPr>
        </p:nvGraphicFramePr>
        <p:xfrm>
          <a:off x="1499522" y="1917061"/>
          <a:ext cx="2230742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225">
                  <a:extLst>
                    <a:ext uri="{9D8B030D-6E8A-4147-A177-3AD203B41FA5}">
                      <a16:colId xmlns:a16="http://schemas.microsoft.com/office/drawing/2014/main" val="3743791857"/>
                    </a:ext>
                  </a:extLst>
                </a:gridCol>
                <a:gridCol w="1344517">
                  <a:extLst>
                    <a:ext uri="{9D8B030D-6E8A-4147-A177-3AD203B41FA5}">
                      <a16:colId xmlns:a16="http://schemas.microsoft.com/office/drawing/2014/main" val="2225453319"/>
                    </a:ext>
                  </a:extLst>
                </a:gridCol>
              </a:tblGrid>
              <a:tr h="2267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591543"/>
                  </a:ext>
                </a:extLst>
              </a:tr>
              <a:tr h="2267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요청사항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436233"/>
                  </a:ext>
                </a:extLst>
              </a:tr>
              <a:tr h="2267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파일 선택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905520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49133"/>
              </p:ext>
            </p:extLst>
          </p:nvPr>
        </p:nvGraphicFramePr>
        <p:xfrm>
          <a:off x="4087289" y="1917061"/>
          <a:ext cx="1543213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500">
                  <a:extLst>
                    <a:ext uri="{9D8B030D-6E8A-4147-A177-3AD203B41FA5}">
                      <a16:colId xmlns:a16="http://schemas.microsoft.com/office/drawing/2014/main" val="831805369"/>
                    </a:ext>
                  </a:extLst>
                </a:gridCol>
                <a:gridCol w="922713">
                  <a:extLst>
                    <a:ext uri="{9D8B030D-6E8A-4147-A177-3AD203B41FA5}">
                      <a16:colId xmlns:a16="http://schemas.microsoft.com/office/drawing/2014/main" val="1775807244"/>
                    </a:ext>
                  </a:extLst>
                </a:gridCol>
              </a:tblGrid>
              <a:tr h="2460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시작일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2024-10-07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654461"/>
                  </a:ext>
                </a:extLst>
              </a:tr>
              <a:tr h="2460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종료일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2024-10-10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88318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980541" y="1654509"/>
            <a:ext cx="146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보고서 분석 기간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3781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2521" y="106018"/>
            <a:ext cx="119269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API key</a:t>
            </a:r>
          </a:p>
          <a:p>
            <a:r>
              <a:rPr lang="en-US" altLang="ko-KR" dirty="0" smtClean="0"/>
              <a:t>sk-x-qlB8Dw9wgeo4_CGk2_9fCQKyJzvMlbhqIYHvKIWyT3BlbkFJ1piHF7WVlSXmvWoOTtpATw8wRc2QOkfs6HMXX0RR8A</a:t>
            </a:r>
          </a:p>
          <a:p>
            <a:endParaRPr lang="en-US" altLang="ko-KR" dirty="0"/>
          </a:p>
          <a:p>
            <a:r>
              <a:rPr lang="en-US" altLang="ko-KR" b="1" dirty="0" smtClean="0"/>
              <a:t>Github </a:t>
            </a:r>
            <a:r>
              <a:rPr lang="ko-KR" altLang="en-US" b="1" dirty="0" smtClean="0"/>
              <a:t>토큰 키</a:t>
            </a:r>
            <a:endParaRPr lang="en-US" altLang="ko-KR" b="1" dirty="0" smtClean="0"/>
          </a:p>
          <a:p>
            <a:r>
              <a:rPr lang="en-US" altLang="ko-KR" dirty="0" smtClean="0"/>
              <a:t>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</a:t>
            </a:r>
          </a:p>
          <a:p>
            <a:endParaRPr lang="en-US" altLang="ko-KR" dirty="0"/>
          </a:p>
          <a:p>
            <a:r>
              <a:rPr lang="en-US" altLang="ko-KR" b="1" dirty="0" smtClean="0"/>
              <a:t>GitHub </a:t>
            </a:r>
            <a:r>
              <a:rPr lang="ko-KR" altLang="en-US" b="1" dirty="0" smtClean="0"/>
              <a:t>저장소 </a:t>
            </a:r>
            <a:r>
              <a:rPr lang="en-US" altLang="ko-KR" b="1" dirty="0" smtClean="0"/>
              <a:t>(owner/repo </a:t>
            </a:r>
            <a:r>
              <a:rPr lang="ko-KR" altLang="en-US" b="1" dirty="0" smtClean="0"/>
              <a:t>형식</a:t>
            </a:r>
            <a:r>
              <a:rPr lang="en-US" altLang="ko-KR" b="1" dirty="0" smtClean="0"/>
              <a:t>)</a:t>
            </a:r>
          </a:p>
          <a:p>
            <a:r>
              <a:rPr lang="en-US" altLang="ko-KR" dirty="0" smtClean="0"/>
              <a:t>geunilbae/project5</a:t>
            </a:r>
          </a:p>
          <a:p>
            <a:endParaRPr lang="en-US" altLang="ko-KR" dirty="0"/>
          </a:p>
          <a:p>
            <a:r>
              <a:rPr lang="ko-KR" altLang="en-US" b="1" dirty="0" smtClean="0"/>
              <a:t>서버 경로 정의</a:t>
            </a:r>
            <a:endParaRPr lang="en-US" altLang="ko-KR" b="1" dirty="0" smtClean="0"/>
          </a:p>
          <a:p>
            <a:r>
              <a:rPr lang="ko-KR" altLang="en-US" dirty="0" smtClean="0"/>
              <a:t> 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데이터 파일 경로 </a:t>
            </a:r>
            <a:r>
              <a:rPr lang="en-US" altLang="ko-KR" dirty="0" smtClean="0"/>
              <a:t>: uploadFiles</a:t>
            </a:r>
          </a:p>
          <a:p>
            <a:r>
              <a:rPr lang="ko-KR" altLang="en-US" dirty="0" smtClean="0"/>
              <a:t> </a:t>
            </a:r>
            <a:r>
              <a:rPr lang="en-US" altLang="ko-KR" dirty="0" smtClean="0"/>
              <a:t>- </a:t>
            </a:r>
            <a:r>
              <a:rPr lang="ko-KR" altLang="en-US" dirty="0" smtClean="0"/>
              <a:t>참고 </a:t>
            </a:r>
            <a:r>
              <a:rPr lang="ko-KR" altLang="en-US" dirty="0" err="1" smtClean="0"/>
              <a:t>탬플릿</a:t>
            </a:r>
            <a:r>
              <a:rPr lang="ko-KR" altLang="en-US" dirty="0" smtClean="0"/>
              <a:t> 파일 경로 </a:t>
            </a:r>
            <a:r>
              <a:rPr lang="en-US" altLang="ko-KR" dirty="0" smtClean="0"/>
              <a:t>: templateFiles</a:t>
            </a:r>
          </a:p>
          <a:p>
            <a:r>
              <a:rPr lang="ko-KR" altLang="en-US" dirty="0" smtClean="0"/>
              <a:t> 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보고서 </a:t>
            </a:r>
            <a:r>
              <a:rPr lang="ko-KR" altLang="en-US" dirty="0" err="1" smtClean="0"/>
              <a:t>탬플릿</a:t>
            </a:r>
            <a:r>
              <a:rPr lang="ko-KR" altLang="en-US" dirty="0" smtClean="0"/>
              <a:t> 저장 경로 </a:t>
            </a:r>
            <a:r>
              <a:rPr lang="en-US" altLang="ko-KR" dirty="0" smtClean="0"/>
              <a:t>: reportFiles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streamlit URL </a:t>
            </a:r>
            <a:r>
              <a:rPr lang="ko-KR" altLang="en-US" b="1" dirty="0" smtClean="0"/>
              <a:t>및 현재 최종 소스</a:t>
            </a:r>
            <a:endParaRPr lang="en-US" altLang="ko-KR" b="1" dirty="0" smtClean="0"/>
          </a:p>
          <a:p>
            <a:r>
              <a:rPr lang="en-US" altLang="ko-KR" dirty="0" smtClean="0"/>
              <a:t>URL: </a:t>
            </a:r>
            <a:r>
              <a:rPr lang="en-US" altLang="ko-KR" dirty="0" smtClean="0">
                <a:hlinkClick r:id="rId2"/>
              </a:rPr>
              <a:t>https://test11py-7lmuvhyqku8ayr8ux8gdrv.streamlit.app/</a:t>
            </a:r>
            <a:endParaRPr lang="en-US" altLang="ko-KR" dirty="0" smtClean="0"/>
          </a:p>
          <a:p>
            <a:r>
              <a:rPr lang="ko-KR" altLang="en-US" dirty="0" smtClean="0"/>
              <a:t>최종 소스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3" tooltip="test11.py"/>
              </a:rPr>
              <a:t>test11.py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76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171</Words>
  <Application>Microsoft Office PowerPoint</Application>
  <PresentationFormat>와이드스크린</PresentationFormat>
  <Paragraphs>65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WIN10 1809 LTSC</dc:creator>
  <cp:lastModifiedBy>WIN10 1809 LTSC</cp:lastModifiedBy>
  <cp:revision>12</cp:revision>
  <dcterms:created xsi:type="dcterms:W3CDTF">2024-10-04T07:10:57Z</dcterms:created>
  <dcterms:modified xsi:type="dcterms:W3CDTF">2024-10-04T08:43:04Z</dcterms:modified>
</cp:coreProperties>
</file>