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5" r:id="rId4"/>
    <p:sldId id="276" r:id="rId5"/>
    <p:sldId id="261" r:id="rId6"/>
    <p:sldId id="271" r:id="rId7"/>
    <p:sldId id="273" r:id="rId8"/>
    <p:sldId id="266" r:id="rId9"/>
    <p:sldId id="277" r:id="rId10"/>
    <p:sldId id="278" r:id="rId11"/>
    <p:sldId id="279" r:id="rId12"/>
    <p:sldId id="274" r:id="rId13"/>
    <p:sldId id="269" r:id="rId14"/>
    <p:sldId id="267" r:id="rId15"/>
    <p:sldId id="268" r:id="rId16"/>
    <p:sldId id="270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80920" cy="23042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Квалификационная работа</a:t>
            </a:r>
            <a:br>
              <a:rPr lang="ru-RU" dirty="0" smtClean="0"/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Автоматизированная система деятельности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торгово-закупочной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компании «Зеленая долина»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55427" y="5018923"/>
            <a:ext cx="3910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Выполнила: Калинина Ксения</a:t>
            </a:r>
            <a:br>
              <a:rPr lang="ru-RU" sz="1400" dirty="0" smtClean="0"/>
            </a:br>
            <a:r>
              <a:rPr lang="ru-RU" sz="1400" dirty="0" smtClean="0"/>
              <a:t>Обучающаяся 3ого курса  группы 19ит17</a:t>
            </a:r>
            <a:br>
              <a:rPr lang="ru-RU" sz="1400" dirty="0" smtClean="0"/>
            </a:br>
            <a:r>
              <a:rPr lang="ru-RU" sz="1400" dirty="0" smtClean="0"/>
              <a:t>По специальности 09.02.07. </a:t>
            </a:r>
            <a:br>
              <a:rPr lang="ru-RU" sz="1400" dirty="0" smtClean="0"/>
            </a:br>
            <a:r>
              <a:rPr lang="ru-RU" sz="1400" dirty="0" smtClean="0"/>
              <a:t>Информационные системы и программирование</a:t>
            </a:r>
            <a:br>
              <a:rPr lang="ru-RU" sz="1400" dirty="0" smtClean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6545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Установка и настройка антивируса.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4512402" cy="229881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429000"/>
            <a:ext cx="3816424" cy="266429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940152" y="1772816"/>
            <a:ext cx="2608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dirty="0"/>
              <a:t>Скачаем и установим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одну </a:t>
            </a:r>
            <a:r>
              <a:rPr lang="ru-RU" dirty="0"/>
              <a:t>из бесплатных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антивирусных </a:t>
            </a:r>
            <a:r>
              <a:rPr lang="ru-RU" dirty="0"/>
              <a:t>программ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Установка и настройка антивируса. </a:t>
            </a:r>
            <a:endParaRPr lang="ru-RU" b="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8" y="1484784"/>
            <a:ext cx="4176464" cy="2448272"/>
          </a:xfrm>
          <a:prstGeom prst="rect">
            <a:avLst/>
          </a:prstGeom>
        </p:spPr>
      </p:pic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32077"/>
            <a:ext cx="3744416" cy="216024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4591181" y="14857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ru-RU" dirty="0"/>
              <a:t>Выбираем нужный набор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настроек </a:t>
            </a:r>
            <a:r>
              <a:rPr lang="ru-RU" dirty="0"/>
              <a:t>работы приложения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8" y="4149080"/>
            <a:ext cx="4104456" cy="237626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260594" y="4272677"/>
            <a:ext cx="52537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появлением новой функции </a:t>
            </a:r>
            <a:r>
              <a:rPr lang="ru-RU" dirty="0" smtClean="0"/>
              <a:t> "</a:t>
            </a:r>
            <a:r>
              <a:rPr lang="ru-RU" dirty="0"/>
              <a:t>Зеркало обновлений" обновление компьютеров, не имеющих выход в интернет, значительно упростилось. Ранее также было возможно обновлять вирусные базы на компьютерах без выхода в сеть с помощью создания зеркала обновлений, но тогда подобная процедура была гораздо сложнее и могла вызывать затруднения, особенно у малоопытных пользователей.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08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Результат работы</a:t>
            </a:r>
            <a:br>
              <a:rPr lang="ru-RU" dirty="0" smtClean="0"/>
            </a:br>
            <a:r>
              <a:rPr lang="ru-RU" dirty="0" smtClean="0"/>
              <a:t>Создание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ru-RU" sz="1900" dirty="0" smtClean="0"/>
              <a:t>При создании баз данных и её таблиц использовался язык управления данными </a:t>
            </a:r>
            <a:r>
              <a:rPr lang="en-US" sz="1900" dirty="0" err="1" smtClean="0"/>
              <a:t>sql</a:t>
            </a:r>
            <a:r>
              <a:rPr lang="ru-RU" sz="1900" dirty="0" smtClean="0"/>
              <a:t>.</a:t>
            </a:r>
          </a:p>
          <a:p>
            <a:pPr marL="137160" indent="0">
              <a:buNone/>
            </a:pPr>
            <a:r>
              <a:rPr lang="ru-RU" sz="1900" dirty="0" smtClean="0"/>
              <a:t>Для создания базы данных использовался следующий </a:t>
            </a:r>
            <a:r>
              <a:rPr lang="en-US" sz="1900" dirty="0" err="1" smtClean="0"/>
              <a:t>sql</a:t>
            </a:r>
            <a:r>
              <a:rPr lang="ru-RU" sz="1900" dirty="0" smtClean="0"/>
              <a:t>-запрос: </a:t>
            </a:r>
          </a:p>
          <a:p>
            <a:pPr marL="137160" indent="0">
              <a:buNone/>
            </a:pPr>
            <a:r>
              <a:rPr lang="ru-RU" sz="1900" dirty="0"/>
              <a:t> </a:t>
            </a:r>
            <a:r>
              <a:rPr lang="ru-RU" sz="1900" dirty="0" smtClean="0"/>
              <a:t>      </a:t>
            </a:r>
            <a:r>
              <a:rPr lang="en-US" sz="1900" dirty="0" smtClean="0"/>
              <a:t>create databases AAA;</a:t>
            </a:r>
          </a:p>
          <a:p>
            <a:pPr marL="137160" indent="0">
              <a:buNone/>
            </a:pPr>
            <a:r>
              <a:rPr lang="ru-RU" sz="1900" dirty="0" smtClean="0"/>
              <a:t>Для создания таблиц использовались следующие запросы: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pokupatel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id_pokupatel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(5),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 name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father_name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 birthday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nomer_telephone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(20));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postavschik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id_postavschika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(5),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nazvanie_firm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 telephone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 city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(20));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nacladnay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id_nacladnoj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(5),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nomer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date_nacladnoj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(20));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sklad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id_sklada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(5),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date_postuplenia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kol_vo_tovara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naimenovanie_tovara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(20));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sotrudnik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id_sotrudnika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(5), f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(20), name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(20), o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 stag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(5),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dolgnost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adres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nomer_telephone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(20));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Create table Tovar(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id_tovara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(5),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kol_vo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(5), price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(20));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zakaz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id_zakaza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(5),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nomer_zakaza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(5),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zakazchik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(20),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price_zakaza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(10),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date_zakaza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(20));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7068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Результат работы</a:t>
            </a:r>
            <a:br>
              <a:rPr lang="ru-RU" dirty="0" smtClean="0"/>
            </a:br>
            <a:r>
              <a:rPr lang="ru-RU" sz="2700" dirty="0" smtClean="0"/>
              <a:t>Главное окно приложения</a:t>
            </a:r>
            <a:endParaRPr lang="ru-RU" sz="27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58" y="1484784"/>
            <a:ext cx="3209534" cy="3379052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840360"/>
            <a:ext cx="403244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Результат работы</a:t>
            </a:r>
            <a:br>
              <a:rPr lang="ru-RU" dirty="0" smtClean="0"/>
            </a:br>
            <a:r>
              <a:rPr lang="ru-RU" sz="2700" dirty="0" smtClean="0"/>
              <a:t>Оформление заказа</a:t>
            </a:r>
            <a:endParaRPr lang="ru-RU" sz="27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4667902" cy="329611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12976"/>
            <a:ext cx="469648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Результат работы</a:t>
            </a:r>
            <a:br>
              <a:rPr lang="ru-RU" dirty="0" smtClean="0"/>
            </a:br>
            <a:r>
              <a:rPr lang="ru-RU" dirty="0" smtClean="0"/>
              <a:t>Просмотр заказа</a:t>
            </a:r>
            <a:endParaRPr lang="ru-RU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8408245" cy="4176464"/>
          </a:xfrm>
        </p:spPr>
      </p:pic>
    </p:spTree>
    <p:extLst>
      <p:ext uri="{BB962C8B-B14F-4D97-AF65-F5344CB8AC3E}">
        <p14:creationId xmlns:p14="http://schemas.microsoft.com/office/powerpoint/2010/main" val="167827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Результат работы</a:t>
            </a:r>
            <a:br>
              <a:rPr lang="ru-RU" dirty="0" smtClean="0"/>
            </a:br>
            <a:r>
              <a:rPr lang="ru-RU" sz="2200" dirty="0" smtClean="0"/>
              <a:t>Выход из приложения</a:t>
            </a:r>
            <a:endParaRPr lang="ru-RU" sz="22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415696" cy="4320480"/>
          </a:xfrm>
        </p:spPr>
      </p:pic>
    </p:spTree>
    <p:extLst>
      <p:ext uri="{BB962C8B-B14F-4D97-AF65-F5344CB8AC3E}">
        <p14:creationId xmlns:p14="http://schemas.microsoft.com/office/powerpoint/2010/main" val="146513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629071"/>
            <a:ext cx="7086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 процессе производственной практики по профилю специальности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я выработала новые навыки самостоятельного анализа информации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научилась быстро адаптироваться в рабочем коллективе и приобрела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профессиональный </a:t>
            </a:r>
            <a:r>
              <a:rPr lang="ru-RU" dirty="0"/>
              <a:t>интерес, к выбранной профессии.</a:t>
            </a:r>
          </a:p>
        </p:txBody>
      </p:sp>
    </p:spTree>
    <p:extLst>
      <p:ext uri="{BB962C8B-B14F-4D97-AF65-F5344CB8AC3E}">
        <p14:creationId xmlns:p14="http://schemas.microsoft.com/office/powerpoint/2010/main" val="223545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060848"/>
            <a:ext cx="86803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Цель </a:t>
            </a:r>
            <a:r>
              <a:rPr lang="ru-RU" b="1" dirty="0" smtClean="0"/>
              <a:t> </a:t>
            </a:r>
            <a:r>
              <a:rPr lang="ru-RU" b="1" dirty="0"/>
              <a:t>– Автоматизированная система деятельности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торгово-закупочной </a:t>
            </a:r>
            <a:r>
              <a:rPr lang="ru-RU" b="1" dirty="0"/>
              <a:t>компании «Зеленая долина»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       Для достижения поставленной цели необходимо выполнить следующие задачи: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  </a:t>
            </a:r>
            <a:r>
              <a:rPr lang="ru-RU" dirty="0" smtClean="0"/>
              <a:t>  изучить </a:t>
            </a:r>
            <a:r>
              <a:rPr lang="ru-RU" dirty="0"/>
              <a:t>научно-техническую и справочную литературу по торговле и </a:t>
            </a:r>
            <a:r>
              <a:rPr lang="ru-RU" dirty="0" smtClean="0"/>
              <a:t>выполнить</a:t>
            </a:r>
            <a:br>
              <a:rPr lang="ru-RU" dirty="0" smtClean="0"/>
            </a:br>
            <a:r>
              <a:rPr lang="ru-RU" dirty="0" smtClean="0"/>
              <a:t>    </a:t>
            </a:r>
            <a:r>
              <a:rPr lang="ru-RU" dirty="0"/>
              <a:t>анализ предметной области;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/>
              <a:t>    проанализировать </a:t>
            </a:r>
            <a:r>
              <a:rPr lang="ru-RU" dirty="0"/>
              <a:t>и уточнить требования, предъявляемые к сопровождению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программного </a:t>
            </a:r>
            <a:r>
              <a:rPr lang="ru-RU" dirty="0"/>
              <a:t>продукта;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/>
              <a:t>    разработать </a:t>
            </a:r>
            <a:r>
              <a:rPr lang="ru-RU" dirty="0"/>
              <a:t>и выполнить тестирование системы</a:t>
            </a:r>
            <a:r>
              <a:rPr lang="ru-RU" dirty="0" smtClean="0"/>
              <a:t>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   разработать базу данных</a:t>
            </a:r>
            <a:r>
              <a:rPr lang="en-US" dirty="0" smtClean="0"/>
              <a:t>;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/>
              <a:t>    сформировать </a:t>
            </a:r>
            <a:r>
              <a:rPr lang="ru-RU" dirty="0"/>
              <a:t>требуемую документацию</a:t>
            </a:r>
            <a:r>
              <a:rPr lang="en-US" dirty="0"/>
              <a:t>;</a:t>
            </a:r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7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функциональные требования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844824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/>
              <a:t>В соответствии с целью </a:t>
            </a:r>
            <a:r>
              <a:rPr lang="ru-RU" dirty="0" smtClean="0"/>
              <a:t>работы </a:t>
            </a:r>
            <a:r>
              <a:rPr lang="ru-RU" dirty="0"/>
              <a:t>к разрабатываемому  приложению «система деятельности торгово закупочной компании «Зеленая долина»»</a:t>
            </a:r>
            <a:br>
              <a:rPr lang="ru-RU" dirty="0"/>
            </a:br>
            <a:r>
              <a:rPr lang="ru-RU" dirty="0"/>
              <a:t>определяются следующие функциональные требования :</a:t>
            </a:r>
          </a:p>
          <a:p>
            <a:pPr lvl="0"/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авторизация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регистрация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работа с каталогом товаров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работа с базой данных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просмотр каталога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оформление заказа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получение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35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640960" cy="1828800"/>
          </a:xfrm>
        </p:spPr>
        <p:txBody>
          <a:bodyPr/>
          <a:lstStyle/>
          <a:p>
            <a:pPr algn="ctr"/>
            <a:r>
              <a:rPr lang="ru-RU" dirty="0"/>
              <a:t>Нефункциональные требования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2852936"/>
            <a:ext cx="7086600" cy="150971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рамках работы представлены следующие нефункциональные требования:</a:t>
            </a:r>
          </a:p>
          <a:p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графический интерфейс должен быть русскоязычным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графический интерфейс не должен содержать ярких цветов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окно приложения во время работы не должно зависать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интуитивно понятный интерфейс.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60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8662"/>
            <a:ext cx="8229600" cy="3911600"/>
          </a:xfrm>
        </p:spPr>
      </p:pic>
    </p:spTree>
    <p:extLst>
      <p:ext uri="{BB962C8B-B14F-4D97-AF65-F5344CB8AC3E}">
        <p14:creationId xmlns:p14="http://schemas.microsoft.com/office/powerpoint/2010/main" val="246759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ru-RU" dirty="0" smtClean="0"/>
              <a:t>-диаграмма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878497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Реляционная модель данных</a:t>
            </a:r>
            <a:br>
              <a:rPr lang="ru-RU" dirty="0" smtClean="0"/>
            </a:br>
            <a:r>
              <a:rPr lang="ru-RU" sz="2700" dirty="0">
                <a:effectLst/>
              </a:rPr>
              <a:t>Для того чтобы преобразовать </a:t>
            </a:r>
            <a:r>
              <a:rPr lang="ru-RU" sz="2700" dirty="0" smtClean="0">
                <a:effectLst/>
              </a:rPr>
              <a:t>в реляционную </a:t>
            </a:r>
            <a:r>
              <a:rPr lang="ru-RU" sz="2700" dirty="0">
                <a:effectLst/>
              </a:rPr>
              <a:t>модель данных, у каждой сущности атрибуты должны иметь свои типы </a:t>
            </a:r>
            <a:endParaRPr lang="ru-RU" sz="27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849694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7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3008313" cy="1030436"/>
          </a:xfrm>
        </p:spPr>
        <p:txBody>
          <a:bodyPr/>
          <a:lstStyle/>
          <a:p>
            <a:pPr algn="ctr"/>
            <a:r>
              <a:rPr lang="ru-RU" dirty="0" smtClean="0"/>
              <a:t>Тестирование и отладка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0" y="1340768"/>
            <a:ext cx="3851920" cy="551723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Пункты тестирования:</a:t>
            </a:r>
          </a:p>
          <a:p>
            <a:pPr lvl="0"/>
            <a:r>
              <a:rPr lang="ru-RU" dirty="0"/>
              <a:t>Пункт 1: открытие программы;</a:t>
            </a:r>
          </a:p>
          <a:p>
            <a:pPr lvl="0"/>
            <a:r>
              <a:rPr lang="ru-RU" dirty="0"/>
              <a:t>Пункт 2: авторизация</a:t>
            </a:r>
          </a:p>
          <a:p>
            <a:pPr lvl="0"/>
            <a:r>
              <a:rPr lang="ru-RU" dirty="0"/>
              <a:t>Пункт 3: регистрация </a:t>
            </a:r>
          </a:p>
          <a:p>
            <a:pPr lvl="0"/>
            <a:r>
              <a:rPr lang="ru-RU" dirty="0"/>
              <a:t>Пункт 4: переход в главное меню</a:t>
            </a:r>
          </a:p>
          <a:p>
            <a:pPr lvl="0"/>
            <a:r>
              <a:rPr lang="ru-RU" dirty="0"/>
              <a:t>Пункт 5: просмотр каталога </a:t>
            </a:r>
          </a:p>
          <a:p>
            <a:pPr lvl="0"/>
            <a:r>
              <a:rPr lang="ru-RU" dirty="0"/>
              <a:t>Пункт 6: оформление заказа</a:t>
            </a:r>
          </a:p>
          <a:p>
            <a:pPr lvl="0"/>
            <a:r>
              <a:rPr lang="ru-RU" dirty="0"/>
              <a:t>Пункт 7: добавление данных</a:t>
            </a:r>
          </a:p>
          <a:p>
            <a:pPr lvl="0"/>
            <a:r>
              <a:rPr lang="ru-RU" dirty="0"/>
              <a:t>Пункт 8: сохранение данных</a:t>
            </a:r>
          </a:p>
          <a:p>
            <a:pPr lvl="0"/>
            <a:r>
              <a:rPr lang="ru-RU" dirty="0"/>
              <a:t>Пункт 9: удаление данных</a:t>
            </a:r>
          </a:p>
          <a:p>
            <a:pPr lvl="0"/>
            <a:r>
              <a:rPr lang="ru-RU" dirty="0"/>
              <a:t>Пункт 10: поиск данных</a:t>
            </a:r>
          </a:p>
          <a:p>
            <a:pPr lvl="0"/>
            <a:r>
              <a:rPr lang="ru-RU" dirty="0"/>
              <a:t>Пункт 11:выход из приложения</a:t>
            </a:r>
          </a:p>
          <a:p>
            <a:pPr lvl="0"/>
            <a:r>
              <a:rPr lang="ru-RU" dirty="0"/>
              <a:t>Пункт 12: завершение работы приложения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Тестовые пути:</a:t>
            </a:r>
          </a:p>
          <a:p>
            <a:r>
              <a:rPr lang="ru-RU" dirty="0"/>
              <a:t>Путь 1: (1,2,4,5,6,11,12)</a:t>
            </a:r>
          </a:p>
          <a:p>
            <a:r>
              <a:rPr lang="ru-RU" dirty="0"/>
              <a:t>Путь 2: (1,2,4,5,7,11,12)</a:t>
            </a:r>
          </a:p>
          <a:p>
            <a:r>
              <a:rPr lang="ru-RU" dirty="0"/>
              <a:t>Путь 3: (1,2,4,5,8,11,12)</a:t>
            </a:r>
          </a:p>
          <a:p>
            <a:r>
              <a:rPr lang="ru-RU" dirty="0"/>
              <a:t>Путь 4: (1,2,4,5,9,11,12)</a:t>
            </a:r>
          </a:p>
          <a:p>
            <a:r>
              <a:rPr lang="ru-RU" dirty="0"/>
              <a:t>Путь 5: (1,2,4,5,10,11,12)</a:t>
            </a:r>
          </a:p>
          <a:p>
            <a:r>
              <a:rPr lang="ru-RU" dirty="0"/>
              <a:t>Путь 6: (1,3,4,5,6,11,12)</a:t>
            </a:r>
          </a:p>
          <a:p>
            <a:r>
              <a:rPr lang="ru-RU" dirty="0"/>
              <a:t>Путь 7: (1,3,4,5,7,11,12)</a:t>
            </a:r>
          </a:p>
          <a:p>
            <a:r>
              <a:rPr lang="ru-RU" dirty="0"/>
              <a:t>Путь 8: (1,3,4,5,8,11,12)</a:t>
            </a:r>
          </a:p>
          <a:p>
            <a:r>
              <a:rPr lang="ru-RU" dirty="0"/>
              <a:t>Путь 9: (1,3,4,5,9,11,12)</a:t>
            </a:r>
          </a:p>
          <a:p>
            <a:r>
              <a:rPr lang="ru-RU" dirty="0"/>
              <a:t>Путь 10: (1,3,4,5,10,11,12)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620688"/>
            <a:ext cx="345638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Резервное копирование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4784"/>
            <a:ext cx="4044475" cy="4536504"/>
          </a:xfrm>
        </p:spPr>
      </p:pic>
      <p:sp>
        <p:nvSpPr>
          <p:cNvPr id="5" name="TextBox 4"/>
          <p:cNvSpPr txBox="1"/>
          <p:nvPr/>
        </p:nvSpPr>
        <p:spPr>
          <a:xfrm>
            <a:off x="683568" y="1988840"/>
            <a:ext cx="3771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Открываем редактор рабочей среды </a:t>
            </a:r>
            <a:br>
              <a:rPr lang="ru-RU" dirty="0" smtClean="0"/>
            </a:br>
            <a:r>
              <a:rPr lang="en-US" dirty="0" err="1" smtClean="0"/>
              <a:t>Mysql</a:t>
            </a:r>
            <a:r>
              <a:rPr lang="ru-RU" dirty="0" smtClean="0"/>
              <a:t>. Создаем резервную копию </a:t>
            </a:r>
            <a:br>
              <a:rPr lang="ru-RU" dirty="0" smtClean="0"/>
            </a:br>
            <a:r>
              <a:rPr lang="ru-RU" dirty="0" smtClean="0"/>
              <a:t>данных. Для этого слева выбираем</a:t>
            </a:r>
            <a:br>
              <a:rPr lang="ru-RU" dirty="0" smtClean="0"/>
            </a:br>
            <a:r>
              <a:rPr lang="ru-RU" dirty="0" smtClean="0"/>
              <a:t>«Экспорт данных».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335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</TotalTime>
  <Words>352</Words>
  <Application>Microsoft Office PowerPoint</Application>
  <PresentationFormat>Экран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Апекс</vt:lpstr>
      <vt:lpstr>Квалификационная работа Автоматизированная система деятельности торгово-закупочной компании «Зеленая долина»</vt:lpstr>
      <vt:lpstr>Цели и задачи:</vt:lpstr>
      <vt:lpstr>функциональные требования </vt:lpstr>
      <vt:lpstr>Нефункциональные требования</vt:lpstr>
      <vt:lpstr>Диаграмма вариантов использования</vt:lpstr>
      <vt:lpstr>ER-диаграмма</vt:lpstr>
      <vt:lpstr>Реляционная модель данных Для того чтобы преобразовать в реляционную модель данных, у каждой сущности атрибуты должны иметь свои типы </vt:lpstr>
      <vt:lpstr>Тестирование и отладка</vt:lpstr>
      <vt:lpstr>Резервное копирование</vt:lpstr>
      <vt:lpstr>Установка и настройка антивируса. </vt:lpstr>
      <vt:lpstr>Установка и настройка антивируса. </vt:lpstr>
      <vt:lpstr>Результат работы Создание базы данных</vt:lpstr>
      <vt:lpstr>Результат работы Главное окно приложения</vt:lpstr>
      <vt:lpstr>Результат работы Оформление заказа</vt:lpstr>
      <vt:lpstr>Результат работы Просмотр заказа</vt:lpstr>
      <vt:lpstr>Результат работы Выход из приложения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Разработка приложения «Поздравления»</dc:title>
  <cp:lastModifiedBy>Ксения</cp:lastModifiedBy>
  <cp:revision>19</cp:revision>
  <dcterms:modified xsi:type="dcterms:W3CDTF">2022-04-18T06:14:56Z</dcterms:modified>
</cp:coreProperties>
</file>