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70" r:id="rId8"/>
    <p:sldId id="271" r:id="rId9"/>
    <p:sldId id="272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sun9-12.userapi.com/impf/zvkPgiCdZpZQCERyOKWDDDlYS6m08_T-eGwc3w/gIjoS0BahJI.jpg?size=777x514&amp;quality=96&amp;sign=cba19b1efe6731c035fbb85bc44d8e6e&amp;type=albu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https://sun9-52.userapi.com/impf/VS4dlGAqUVnj9ehnOHPFjb7Ievfz45dvK4K0hA/h2wkC_dSSxA.jpg?size=781x521&amp;quality=96&amp;sign=2edc594843cfa4c2d85945a6b50b8a7d&amp;type=album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sun9-55.userapi.com/impf/VEFSRtVISvX-DCAIS1WnHOaMtRuJcccaYdKpcw/biNpgJGblZA.jpg?size=373x382&amp;quality=96&amp;sign=035709ea50944f919fb1bf280101da55&amp;type=albu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sun9-5.userapi.com/impf/93fHo-NUvgBvsBFUu0TMQ1_o1Ok8tbm0trUElQ/ueh4L3E7BXI.jpg?size=784x522&amp;quality=96&amp;sign=757fdac445293b65a0db0d4f3b3d85ba&amp;type=albu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Квалификационная работа </a:t>
            </a:r>
            <a:br>
              <a:rPr lang="ru-RU" dirty="0" smtClean="0"/>
            </a:br>
            <a:r>
              <a:rPr lang="ru-RU" dirty="0" smtClean="0"/>
              <a:t>Тема: </a:t>
            </a:r>
            <a:r>
              <a:rPr lang="ru-RU" dirty="0">
                <a:effectLst/>
              </a:rPr>
              <a:t>Выполнение работ по компетенции </a:t>
            </a:r>
            <a:r>
              <a:rPr lang="en-US" dirty="0" err="1">
                <a:effectLst/>
              </a:rPr>
              <a:t>WordSkills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4293096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Выполнила: Калинина Ксения</a:t>
            </a:r>
            <a:br>
              <a:rPr lang="ru-RU" dirty="0" smtClean="0"/>
            </a:br>
            <a:r>
              <a:rPr lang="ru-RU" dirty="0" smtClean="0"/>
              <a:t>Студентка группы 19ит17</a:t>
            </a:r>
            <a:br>
              <a:rPr lang="ru-RU" dirty="0" smtClean="0"/>
            </a:br>
            <a:r>
              <a:rPr lang="ru-RU" dirty="0" smtClean="0"/>
              <a:t>По специальности 09.02.07</a:t>
            </a:r>
            <a:br>
              <a:rPr lang="ru-RU" dirty="0" smtClean="0"/>
            </a:br>
            <a:r>
              <a:rPr lang="ru-RU" dirty="0" smtClean="0"/>
              <a:t>Информационные системы и программирование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5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435280" cy="94719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484784"/>
            <a:ext cx="8507288" cy="2880320"/>
          </a:xfrm>
        </p:spPr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процессе производственной практики по </a:t>
            </a:r>
            <a:r>
              <a:rPr lang="ru-RU"/>
              <a:t>профилю </a:t>
            </a:r>
            <a:r>
              <a:rPr lang="ru-RU" smtClean="0"/>
              <a:t>специальности, я </a:t>
            </a:r>
            <a:r>
              <a:rPr lang="ru-RU" dirty="0"/>
              <a:t>выработала новые навыки самостоятельного анализа информации, научилась быстро адаптироваться в рабочем коллективе и приобрела профессиональный интерес, к выбранной профессии.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5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09600"/>
            <a:ext cx="7272808" cy="1163216"/>
          </a:xfrm>
        </p:spPr>
        <p:txBody>
          <a:bodyPr/>
          <a:lstStyle/>
          <a:p>
            <a:r>
              <a:rPr lang="ru-RU" dirty="0" smtClean="0"/>
              <a:t>Цели и задачи: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2507786"/>
            <a:ext cx="8291264" cy="4017558"/>
          </a:xfrm>
        </p:spPr>
        <p:txBody>
          <a:bodyPr>
            <a:normAutofit/>
          </a:bodyPr>
          <a:lstStyle/>
          <a:p>
            <a:r>
              <a:rPr lang="ru-RU" dirty="0" smtClean="0"/>
              <a:t>Цель </a:t>
            </a:r>
            <a:r>
              <a:rPr lang="ru-RU" dirty="0" smtClean="0"/>
              <a:t>– р</a:t>
            </a:r>
            <a:r>
              <a:rPr lang="ru-RU" dirty="0" smtClean="0"/>
              <a:t>азработать </a:t>
            </a:r>
            <a:r>
              <a:rPr lang="ru-RU" dirty="0" err="1"/>
              <a:t>десктопное</a:t>
            </a:r>
            <a:r>
              <a:rPr lang="ru-RU" dirty="0"/>
              <a:t> приложение «AMONIC </a:t>
            </a:r>
            <a:r>
              <a:rPr lang="ru-RU" dirty="0" err="1"/>
              <a:t>Airlines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Задачи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– изучить научно-техническую и справочную литературу по заданной теме и выполнить анализ предметной области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  </a:t>
            </a:r>
            <a:r>
              <a:rPr lang="ru-RU" dirty="0"/>
              <a:t>–проанализировать и уточнить требования, предъявляемые к сопровождению программного продукта;</a:t>
            </a:r>
          </a:p>
          <a:p>
            <a:r>
              <a:rPr lang="ru-RU" dirty="0"/>
              <a:t>  – разработать и протестировать приложение «AMONIC </a:t>
            </a:r>
            <a:r>
              <a:rPr lang="ru-RU" dirty="0" err="1"/>
              <a:t>Airlines</a:t>
            </a:r>
            <a:r>
              <a:rPr lang="ru-RU" dirty="0"/>
              <a:t>»;</a:t>
            </a:r>
          </a:p>
          <a:p>
            <a:r>
              <a:rPr lang="ru-RU" dirty="0"/>
              <a:t>  </a:t>
            </a:r>
            <a:r>
              <a:rPr lang="ru-RU" dirty="0" smtClean="0"/>
              <a:t>– </a:t>
            </a:r>
            <a:r>
              <a:rPr lang="ru-RU" dirty="0"/>
              <a:t>сформировать требуемую техническую документацию.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195993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09600"/>
            <a:ext cx="8435280" cy="1828800"/>
          </a:xfrm>
        </p:spPr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2507786"/>
            <a:ext cx="8291264" cy="4161574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  В соответс</a:t>
            </a:r>
            <a:r>
              <a:rPr lang="ru-RU" dirty="0"/>
              <a:t>т</a:t>
            </a:r>
            <a:r>
              <a:rPr lang="ru-RU" dirty="0" smtClean="0"/>
              <a:t>вии с целью работы к  разрабатываемому приложению «</a:t>
            </a:r>
            <a:r>
              <a:rPr lang="en-US" dirty="0" err="1" smtClean="0"/>
              <a:t>Amonic</a:t>
            </a:r>
            <a:r>
              <a:rPr lang="en-US" dirty="0" smtClean="0"/>
              <a:t> Airlines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определяются </a:t>
            </a:r>
            <a:r>
              <a:rPr lang="ru-RU" dirty="0" smtClean="0"/>
              <a:t>следующие функциональные требования</a:t>
            </a:r>
            <a:r>
              <a:rPr lang="ru-RU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авторизация</a:t>
            </a:r>
            <a:r>
              <a:rPr lang="ru-RU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smtClean="0"/>
              <a:t>просмотр </a:t>
            </a:r>
            <a:r>
              <a:rPr lang="ru-RU" dirty="0" smtClean="0"/>
              <a:t>данных;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smtClean="0"/>
              <a:t>поиск </a:t>
            </a:r>
            <a:r>
              <a:rPr lang="ru-RU" dirty="0" smtClean="0"/>
              <a:t>данных;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smtClean="0"/>
              <a:t>сортировка </a:t>
            </a:r>
            <a:r>
              <a:rPr lang="ru-RU" dirty="0" smtClean="0"/>
              <a:t>данных;</a:t>
            </a:r>
          </a:p>
          <a:p>
            <a:r>
              <a:rPr lang="ru-RU" dirty="0" smtClean="0"/>
              <a:t>-  Редактирование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68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52928" cy="1828800"/>
          </a:xfrm>
        </p:spPr>
        <p:txBody>
          <a:bodyPr/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507786"/>
            <a:ext cx="8435280" cy="3801534"/>
          </a:xfrm>
        </p:spPr>
        <p:txBody>
          <a:bodyPr/>
          <a:lstStyle/>
          <a:p>
            <a:r>
              <a:rPr lang="ru-RU" dirty="0" smtClean="0"/>
              <a:t>В рамках работы представлены следующие нефункциональные требования:</a:t>
            </a:r>
          </a:p>
          <a:p>
            <a:r>
              <a:rPr lang="ru-RU" dirty="0" smtClean="0"/>
              <a:t> - </a:t>
            </a:r>
            <a:r>
              <a:rPr lang="ru-RU" dirty="0" smtClean="0"/>
              <a:t>графический интерфейс должен быть русскоязычным;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- </a:t>
            </a:r>
            <a:r>
              <a:rPr lang="ru-RU" dirty="0"/>
              <a:t>графический интерфейс </a:t>
            </a:r>
            <a:r>
              <a:rPr lang="ru-RU" dirty="0" smtClean="0"/>
              <a:t> не должен содержать ярких цветов;</a:t>
            </a:r>
            <a:endParaRPr lang="ru-RU" dirty="0" smtClean="0"/>
          </a:p>
          <a:p>
            <a:r>
              <a:rPr lang="ru-RU" dirty="0" smtClean="0"/>
              <a:t> - удобство в использовании;</a:t>
            </a:r>
          </a:p>
          <a:p>
            <a:r>
              <a:rPr lang="ru-RU" dirty="0" smtClean="0"/>
              <a:t> - простота в использовании.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5746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17232"/>
            <a:ext cx="8229600" cy="1143000"/>
          </a:xfrm>
        </p:spPr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8064896" cy="568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1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3691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2700" dirty="0">
                <a:effectLst/>
              </a:rPr>
              <a:t>Пункты тестирования: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1: открытие программы;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2: авторизация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3: регистрация 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4: переход в главное меню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5: просмотр данных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6: добавление данных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7: сохранение данных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8: удаление данных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9: поиск данных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10:выход из приложения</a:t>
            </a:r>
            <a:br>
              <a:rPr lang="ru-RU" sz="2700" dirty="0">
                <a:effectLst/>
              </a:rPr>
            </a:br>
            <a:r>
              <a:rPr lang="ru-RU" sz="2700" dirty="0">
                <a:effectLst/>
              </a:rPr>
              <a:t>Пункт 11: завершение работы приложения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sz="1600" dirty="0" smtClean="0">
                <a:effectLst/>
              </a:rPr>
              <a:t>Тестовый </a:t>
            </a:r>
            <a:r>
              <a:rPr lang="ru-RU" sz="1600" dirty="0">
                <a:effectLst/>
              </a:rPr>
              <a:t>путь 1: (1, 2, 4,5,9,10)</a:t>
            </a:r>
            <a:br>
              <a:rPr lang="ru-RU" sz="1600" dirty="0">
                <a:effectLst/>
              </a:rPr>
            </a:br>
            <a:endParaRPr lang="ru-RU" sz="1600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2656"/>
            <a:ext cx="239077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 приложения</a:t>
            </a:r>
            <a:endParaRPr lang="ru-RU" dirty="0"/>
          </a:p>
        </p:txBody>
      </p:sp>
      <p:pic>
        <p:nvPicPr>
          <p:cNvPr id="4" name="Объект 3" descr="https://sun9-12.userapi.com/impf/zvkPgiCdZpZQCERyOKWDDDlYS6m08_T-eGwc3w/gIjoS0BahJI.jpg?size=777x514&amp;quality=96&amp;sign=cba19b1efe6731c035fbb85bc44d8e6e&amp;type=album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3"/>
            <a:ext cx="4608512" cy="30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un9-52.userapi.com/impf/VS4dlGAqUVnj9ehnOHPFjb7Ievfz45dvK4K0hA/h2wkC_dSSxA.jpg?size=781x521&amp;quality=96&amp;sign=2edc594843cfa4c2d85945a6b50b8a7d&amp;type=album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4752528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3568" y="43651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3047149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Форма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29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800" dirty="0" smtClean="0"/>
              <a:t>Добавление пользователя                    </a:t>
            </a:r>
            <a:r>
              <a:rPr lang="ru-RU" sz="1800" dirty="0" smtClean="0">
                <a:effectLst/>
              </a:rPr>
              <a:t>Изменение </a:t>
            </a:r>
            <a:r>
              <a:rPr lang="ru-RU" sz="1800" dirty="0">
                <a:effectLst/>
              </a:rPr>
              <a:t>роли пользователя</a:t>
            </a:r>
            <a:endParaRPr lang="ru-RU" sz="1800" dirty="0"/>
          </a:p>
        </p:txBody>
      </p:sp>
      <p:pic>
        <p:nvPicPr>
          <p:cNvPr id="4" name="Объект 3" descr="https://sun9-55.userapi.com/impf/VEFSRtVISvX-DCAIS1WnHOaMtRuJcccaYdKpcw/biNpgJGblZA.jpg?size=373x382&amp;quality=96&amp;sign=035709ea50944f919fb1bf280101da55&amp;type=album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552825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88843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5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Управление расписанием </a:t>
            </a:r>
            <a:endParaRPr lang="ru-RU" sz="1800" dirty="0"/>
          </a:p>
        </p:txBody>
      </p:sp>
      <p:pic>
        <p:nvPicPr>
          <p:cNvPr id="4" name="Объект 3" descr="https://sun9-5.userapi.com/impf/93fHo-NUvgBvsBFUu0TMQ1_o1Ok8tbm0trUElQ/ueh4L3E7BXI.jpg?size=784x522&amp;quality=96&amp;sign=757fdac445293b65a0db0d4f3b3d85ba&amp;type=album"/>
          <p:cNvPicPr>
            <a:picLocks noGrp="1"/>
          </p:cNvPicPr>
          <p:nvPr>
            <p:ph idx="1"/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52928" cy="5039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2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</TotalTime>
  <Words>106</Words>
  <Application>Microsoft Office PowerPoint</Application>
  <PresentationFormat>Экран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   Квалификационная работа  Тема: Выполнение работ по компетенции WordSkills</vt:lpstr>
      <vt:lpstr>Цели и задачи:</vt:lpstr>
      <vt:lpstr>Функциональные требования</vt:lpstr>
      <vt:lpstr>Нефункциональные требования</vt:lpstr>
      <vt:lpstr>ER-диаграмма</vt:lpstr>
      <vt:lpstr>Пункты тестирования: Пункт 1: открытие программы; Пункт 2: авторизация Пункт 3: регистрация  Пункт 4: переход в главное меню Пункт 5: просмотр данных Пункт 6: добавление данных Пункт 7: сохранение данных Пункт 8: удаление данных Пункт 9: поиск данных Пункт 10:выход из приложения Пункт 11: завершение работы приложения   Тестовый путь 1: (1, 2, 4,5,9,10) </vt:lpstr>
      <vt:lpstr>Окна приложения</vt:lpstr>
      <vt:lpstr>Добавление пользователя                    Изменение роли пользователя</vt:lpstr>
      <vt:lpstr>Управление расписанием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Квалификационная работа  Тема: Разработка информационно – справочной системы хоккейных соревнований</dc:title>
  <cp:lastModifiedBy>Ксения</cp:lastModifiedBy>
  <cp:revision>9</cp:revision>
  <dcterms:modified xsi:type="dcterms:W3CDTF">2022-03-27T17:33:34Z</dcterms:modified>
</cp:coreProperties>
</file>