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5" r:id="rId6"/>
    <p:sldId id="273" r:id="rId7"/>
    <p:sldId id="270" r:id="rId8"/>
    <p:sldId id="269" r:id="rId9"/>
    <p:sldId id="266" r:id="rId10"/>
    <p:sldId id="268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2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670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8E47-AA7A-44A6-996B-4167E9DFD78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5B096-2FD6-4FBE-AC1B-14A684B350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5B096-2FD6-4FBE-AC1B-14A684B350B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5B096-2FD6-4FBE-AC1B-14A684B350B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1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872-13AF-4FD2-A9B2-927E1F37BBCA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97F4-7654-49DE-A325-19BE6B3C6C70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C4A8-C2FD-4B3A-A09C-EC4FDAA19561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0AC-1EB7-4A20-87B9-F298D01166CA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1AEF-7B37-4828-95E7-5B03DECE819B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ED35-EC36-486F-BC6D-5C3CACD52451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73DA-1B72-446B-8481-8E3FC7EC8491}" type="datetime1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45CC-DC7D-4872-97E6-1B05830D4D60}" type="datetime1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AB5-EFA4-4833-8A67-81453A6171E3}" type="datetime1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2DC2-7DB0-40C4-B13C-9A4DC949D7EB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2F04-34C0-46F2-8FC0-FFA31E6DDA5F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3D2C-4D0A-4108-A740-1E7F6640924C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Комарова Л.С. КИ12-07Б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6049-26C6-4D69-93CA-88943C99E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38944"/>
            <a:ext cx="7772400" cy="4032448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Федеральное государственное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автономное образовательное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учреждение высшего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образования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«СИБИРСКИЙ ФЕДЕРАЛЬНЫЙ УНИВЕРСИТЕТ»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Институт космических и информационных технологий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Кафедра «Вычислительная техника»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Корпоративная социальная сеть с элементами контроля рабочего процесса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8345016" cy="1872208"/>
          </a:xfrm>
        </p:spPr>
        <p:txBody>
          <a:bodyPr>
            <a:no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Студент: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Кулаев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С.Ю. КИ17-08Б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Медведев М.С.</a:t>
            </a:r>
          </a:p>
          <a:p>
            <a:pPr algn="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Красноярск 2021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Аутентификация и авторизация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1171816"/>
            <a:ext cx="496855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Личная страница сотрудника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727800"/>
            <a:ext cx="8075240" cy="33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Мои организации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" y="1628800"/>
            <a:ext cx="8210341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0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Чаты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0364" y="1556792"/>
            <a:ext cx="8363272" cy="35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Страница чата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6458" y="1691490"/>
            <a:ext cx="8344013" cy="41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Список сотрудников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2" y="1617148"/>
            <a:ext cx="8191487" cy="426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9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4572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Страница команды и </a:t>
            </a:r>
            <a:r>
              <a:rPr lang="en-US" sz="4100" b="1" dirty="0" err="1" smtClean="0">
                <a:latin typeface="Times New Roman" pitchFamily="18" charset="0"/>
                <a:cs typeface="Times New Roman" pitchFamily="18" charset="0"/>
              </a:rPr>
              <a:t>kanban</a:t>
            </a:r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доски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6459" y="1879651"/>
            <a:ext cx="832745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459" y="29240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Окно редактирования задачи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748732"/>
            <a:ext cx="7931224" cy="40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/>
              <a:t>В результате выполнения выпускной квалификационной работы была изучена предметная область и существующие на данный момент аналоги. После изучения аналогов был сформулирован ряд требований, предъявляемый к разрабатываемому веб-приложению корпоративной социальной сети и выбраны оптимальные средства разработки. </a:t>
            </a:r>
          </a:p>
          <a:p>
            <a:pPr marL="0" indent="0" algn="just">
              <a:buNone/>
            </a:pPr>
            <a:r>
              <a:rPr lang="ru-RU" sz="2800" dirty="0"/>
              <a:t>На основе сформированных требований было разработано и протестировано </a:t>
            </a:r>
            <a:r>
              <a:rPr lang="ru-RU" sz="2800" dirty="0" smtClean="0"/>
              <a:t>веб-приложение.</a:t>
            </a:r>
          </a:p>
          <a:p>
            <a:pPr marL="0" indent="0" algn="just">
              <a:buNone/>
            </a:pPr>
            <a:r>
              <a:rPr lang="ru-RU" sz="2800" dirty="0" smtClean="0"/>
              <a:t>Итогом </a:t>
            </a:r>
            <a:r>
              <a:rPr lang="ru-RU" sz="2800" dirty="0"/>
              <a:t>всей разработки является веб-приложение, которое готово к развертыванию</a:t>
            </a:r>
            <a:r>
              <a:rPr lang="ru-RU" sz="2800" b="1" dirty="0"/>
              <a:t>.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7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marL="0" indent="442913"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pPr marL="0" indent="4429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оздание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сайта корпоративной социальной сети, который поможет организациям с различными областями деятельности, обеспечить взаимодействие сотрудников, а также предоставит им удобный универсальный инструмент для управления рабочим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процессом.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buNone/>
            </a:pP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442913" indent="0" algn="just">
              <a:buNone/>
              <a:tabLst>
                <a:tab pos="35401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существующих решений в предметной области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42913" indent="0" algn="just">
              <a:buNone/>
              <a:tabLst>
                <a:tab pos="35401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выбор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программных средств разработки веб-приложения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42913" indent="0" algn="just">
              <a:buNone/>
              <a:tabLst>
                <a:tab pos="35401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проектирование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модели базы данных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42913" indent="0" algn="just">
              <a:buNone/>
              <a:tabLst>
                <a:tab pos="35401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программная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 клиентской и серверной частей веб-приложения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42913" indent="0" algn="just">
              <a:buNone/>
              <a:tabLst>
                <a:tab pos="35401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тестирование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42913" indent="0" algn="just">
              <a:buNone/>
              <a:tabLst>
                <a:tab pos="35401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анализ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полученных результатов работы.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Кулаев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С.Ю. КИ17-08Б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96552" y="282500"/>
            <a:ext cx="9540552" cy="135416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Основной функционал веб-приложения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pic>
        <p:nvPicPr>
          <p:cNvPr id="8" name="Рисунок 7" descr="C:\Users\s_kul\Downloads\bLDBJW915DnpYbxgWWkmC5m51PM8GuBZ7XYH64aqniIb7c7a4vhFD5UeToEhCYCR9vaOkfb-rTMlwhsUQTx5hK5yVzkhzJgNiOlxRj2zkevTkpleNCJTVbHhu1C1EvjXpUSSgOsnKjnmzVhP2Jw838aiu6raOwuzPy6q6R4N1uyTl2EIw3Go_djxu7miOsT8dOsGOYFsQQM5DqPBfQNEoj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7704"/>
            <a:ext cx="5184576" cy="562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3912" y="1223071"/>
            <a:ext cx="79928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Для разработки веб-приложения были использованы следующие средства: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 	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HTML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	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CSS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	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Mongoose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Node.js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NestJS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Socket.io;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Angular;</a:t>
            </a:r>
          </a:p>
          <a:p>
            <a:pPr indent="442913"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Общая архитектура системы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s_kul\Downloads\общая архитектура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5368627" cy="18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C:\Users\s_kul\Downloads\hPH9Rkf048RtFaKV02xmzFJ4ykspoDe4hp8a2iuUcv11GHaafEmIvGOEO0ORDrVu-qRvIotBeWC9I2mQLRkhlfffj4F_ChmwFV7mOZf8J1TJfAQZwlyKFaJ2K7x_ABmYmP9tRIA5J9ceUZLTvLNQOatpLI01RoQ6FCTA28AQ8OV612aAoYaM1FEJY0ML4yzh-Q7VzDi1QHXulmVvRB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04856" cy="5668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07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Структурная схема серверной части веб-приложения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s_kul\Downloads\схема модулей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5" y="1473735"/>
            <a:ext cx="7931224" cy="517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диаграмма БД</a:t>
            </a:r>
          </a:p>
        </p:txBody>
      </p:sp>
      <p:pic>
        <p:nvPicPr>
          <p:cNvPr id="4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pic>
        <p:nvPicPr>
          <p:cNvPr id="7" name="Рисунок 6" descr="C:\Users\s_kul\Downloads\ZPBVRjOm3CNl_HIvZlIzmoI4k066O5mZqvX-rjgaIbnWRBmxDLQLzC-ctJM_u-FZnhafWbdcSG2AmlBWlXRAxX7yDmxW8uu4lipPFYQKdEB3o1tuxvpb6b0Mt5CCbC4FgUUeLQNyIdcnqsL47i3ZJnJCC5rJ9FZR9hsvehpdUByaEkSqjEggwIIMRJqMTPK_K2dOqr9XFkU5VWjudKbOB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6204"/>
            <a:ext cx="7980819" cy="554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8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370" y="548680"/>
            <a:ext cx="8229600" cy="1143000"/>
          </a:xfrm>
        </p:spPr>
        <p:txBody>
          <a:bodyPr>
            <a:noAutofit/>
          </a:bodyPr>
          <a:lstStyle/>
          <a:p>
            <a:r>
              <a:rPr lang="ru-RU" sz="4100" b="1" dirty="0" smtClean="0">
                <a:latin typeface="Times New Roman" pitchFamily="18" charset="0"/>
                <a:cs typeface="Times New Roman" pitchFamily="18" charset="0"/>
              </a:rPr>
              <a:t>Карта сайта</a:t>
            </a:r>
            <a:endParaRPr lang="ru-RU" sz="4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Кулаев</a:t>
            </a:r>
            <a:r>
              <a:rPr lang="ru-RU" dirty="0" smtClean="0"/>
              <a:t> С.Ю. КИ17-08Б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6049-26C6-4D69-93CA-88943C99E7C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Picture 2" descr="C:\Users\Алексей\Desktop\диплом\hea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91680"/>
            <a:ext cx="8494653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</TotalTime>
  <Words>298</Words>
  <Application>Microsoft Office PowerPoint</Application>
  <PresentationFormat>Экран (4:3)</PresentationFormat>
  <Paragraphs>82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Тема Office</vt:lpstr>
      <vt:lpstr>Федеральное государственное автономное образовательное  учреждение высшего образования «СИБИРСКИЙ ФЕДЕРАЛЬНЫЙ УНИВЕРСИТЕТ» Институт космических и информационных технологий Кафедра «Вычислительная техника»     КУРСОВАЯ РАБОТА Корпоративная социальная сеть с элементами контроля рабочего процесса  </vt:lpstr>
      <vt:lpstr>Презентация PowerPoint</vt:lpstr>
      <vt:lpstr>Основной функционал веб-приложения</vt:lpstr>
      <vt:lpstr>Средства разработки</vt:lpstr>
      <vt:lpstr>Общая архитектура системы</vt:lpstr>
      <vt:lpstr>Презентация PowerPoint</vt:lpstr>
      <vt:lpstr>Структурная схема серверной части веб-приложения</vt:lpstr>
      <vt:lpstr>ER-диаграмма БД</vt:lpstr>
      <vt:lpstr>Карта сайта</vt:lpstr>
      <vt:lpstr>Аутентификация и авторизация</vt:lpstr>
      <vt:lpstr>Личная страница сотрудника</vt:lpstr>
      <vt:lpstr>Мои организации</vt:lpstr>
      <vt:lpstr>Чаты</vt:lpstr>
      <vt:lpstr>Страница чата</vt:lpstr>
      <vt:lpstr>Список сотрудников</vt:lpstr>
      <vt:lpstr>Страница команды и kanban-доски</vt:lpstr>
      <vt:lpstr>Окно редактирования задачи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Онлайн-сервис цифровой печати</dc:title>
  <dc:creator>Людмила</dc:creator>
  <cp:lastModifiedBy>серега хххххххз</cp:lastModifiedBy>
  <cp:revision>41</cp:revision>
  <dcterms:created xsi:type="dcterms:W3CDTF">2016-06-01T04:48:59Z</dcterms:created>
  <dcterms:modified xsi:type="dcterms:W3CDTF">2021-04-21T05:37:07Z</dcterms:modified>
</cp:coreProperties>
</file>