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88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316C9-DF47-4E08-A01C-03FF5E732573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AA66F-8D91-44CE-9915-4B58D34FB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204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316C9-DF47-4E08-A01C-03FF5E732573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AA66F-8D91-44CE-9915-4B58D34FB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083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316C9-DF47-4E08-A01C-03FF5E732573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AA66F-8D91-44CE-9915-4B58D34FB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343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316C9-DF47-4E08-A01C-03FF5E732573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AA66F-8D91-44CE-9915-4B58D34FB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175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316C9-DF47-4E08-A01C-03FF5E732573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AA66F-8D91-44CE-9915-4B58D34FB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677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316C9-DF47-4E08-A01C-03FF5E732573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AA66F-8D91-44CE-9915-4B58D34FB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624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316C9-DF47-4E08-A01C-03FF5E732573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AA66F-8D91-44CE-9915-4B58D34FB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716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316C9-DF47-4E08-A01C-03FF5E732573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AA66F-8D91-44CE-9915-4B58D34FB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122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316C9-DF47-4E08-A01C-03FF5E732573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AA66F-8D91-44CE-9915-4B58D34FB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136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316C9-DF47-4E08-A01C-03FF5E732573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AA66F-8D91-44CE-9915-4B58D34FB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688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316C9-DF47-4E08-A01C-03FF5E732573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AA66F-8D91-44CE-9915-4B58D34FB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592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7316C9-DF47-4E08-A01C-03FF5E732573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AA66F-8D91-44CE-9915-4B58D34FB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394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954000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6452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22" t="10177" r="15945" b="5242"/>
          <a:stretch/>
        </p:blipFill>
        <p:spPr bwMode="auto">
          <a:xfrm>
            <a:off x="251520" y="623454"/>
            <a:ext cx="8496944" cy="5829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606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636" y="116632"/>
            <a:ext cx="8831899" cy="6009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6800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Office PowerPoint</Application>
  <PresentationFormat>On-screen Show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4</cp:revision>
  <dcterms:created xsi:type="dcterms:W3CDTF">2018-10-01T20:47:16Z</dcterms:created>
  <dcterms:modified xsi:type="dcterms:W3CDTF">2020-04-10T10:52:24Z</dcterms:modified>
</cp:coreProperties>
</file>