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2752-7B01-4F98-B7A8-14F549BADEFC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8417-41E0-40DF-83BF-943D1130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 descr="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6557" r="9290" b="8295"/>
          <a:stretch>
            <a:fillRect/>
          </a:stretch>
        </p:blipFill>
        <p:spPr bwMode="auto">
          <a:xfrm>
            <a:off x="251520" y="316915"/>
            <a:ext cx="7447439" cy="29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2308"/>
              </p:ext>
            </p:extLst>
          </p:nvPr>
        </p:nvGraphicFramePr>
        <p:xfrm>
          <a:off x="539552" y="3428998"/>
          <a:ext cx="7272806" cy="2997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904"/>
                <a:gridCol w="908904"/>
                <a:gridCol w="908904"/>
                <a:gridCol w="908904"/>
                <a:gridCol w="908904"/>
                <a:gridCol w="908904"/>
                <a:gridCol w="909691"/>
                <a:gridCol w="909691"/>
              </a:tblGrid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305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7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ABG  = 6</a:t>
            </a:r>
            <a:endParaRPr lang="en-US" dirty="0"/>
          </a:p>
          <a:p>
            <a:r>
              <a:rPr lang="en-US" b="1" dirty="0"/>
              <a:t>ABGEF = 8</a:t>
            </a:r>
            <a:endParaRPr lang="en-US" dirty="0"/>
          </a:p>
          <a:p>
            <a:r>
              <a:rPr lang="en-US" b="1" dirty="0"/>
              <a:t>ABGE =7</a:t>
            </a:r>
            <a:endParaRPr lang="en-US" dirty="0"/>
          </a:p>
          <a:p>
            <a:r>
              <a:rPr lang="en-US" b="1" dirty="0"/>
              <a:t>ABGED=9</a:t>
            </a:r>
            <a:endParaRPr lang="en-US" dirty="0"/>
          </a:p>
          <a:p>
            <a:r>
              <a:rPr lang="en-US" b="1" dirty="0"/>
              <a:t>AC = 3</a:t>
            </a:r>
            <a:endParaRPr lang="en-US" dirty="0"/>
          </a:p>
          <a:p>
            <a:r>
              <a:rPr lang="en-US" b="1" dirty="0"/>
              <a:t>AB = 5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On-screen Show (4:3)</PresentationFormat>
  <Paragraphs>79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2021-01-02T11:36:48Z</dcterms:created>
  <dcterms:modified xsi:type="dcterms:W3CDTF">2021-01-02T11:39:53Z</dcterms:modified>
</cp:coreProperties>
</file>