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3EFB05-9033-9346-9EAE-00C1FD14A95C}">
          <p14:sldIdLst>
            <p14:sldId id="256"/>
            <p14:sldId id="258"/>
            <p14:sldId id="257"/>
          </p14:sldIdLst>
        </p14:section>
        <p14:section name="Project Idea" id="{82D506A7-EDEA-9B46-B7DE-52608715CB7C}">
          <p14:sldIdLst>
            <p14:sldId id="261"/>
          </p14:sldIdLst>
        </p14:section>
        <p14:section name="End" id="{6CCBC3EB-0009-F94F-BEB0-D91FA88F9A92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/>
    <p:restoredTop sz="96327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F5CE-C071-8452-3D6A-206A19475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94C03-59A1-4535-EE65-A68A2A5C6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E1BE-831A-9C14-C6F7-573AC626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08C4-D8C0-9C45-40EE-5A6F17B3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41FE-5769-E07F-0EC2-DD1084BB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9768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082B-08B3-B0D3-F4F2-90985088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B8A72-D454-E22C-AC1C-A857A299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5221-3720-E6BF-2676-7F54DAA0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0296-5D06-78DE-63DC-8030F328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45F6-E264-ECEA-B3FE-BC8E2B63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21750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F1554-21B5-A6DE-7522-17D71AD19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F58E4-AF9C-B531-61B4-2302B9E78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6103-8030-AD2B-6941-CB0259A7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47CEF-D3F1-1A74-DEE5-5F8B7ACD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FF9E-AC2A-4981-B634-8B06E8B0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84261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905A-86EB-65DB-717B-2FB52535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8B31-C0BE-3DCA-2419-CC1716DA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9953-FD2F-7707-2CEA-0367D98C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B325-ABAC-8822-31A2-E0FD221F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80406-247F-5F22-3D61-2008DF02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42977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5736-7DE1-EE46-0570-BD043D01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4B28B-D48A-5D52-29A0-2DB1AAEA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61FC-0E7A-51A1-D4C6-86199546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90D3B-7790-35E8-4EA1-0D1EAB89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5D46-54DA-A14E-A9FE-B6290CF5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0349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3B92-9582-587E-693A-AAD1BD66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A941-DF2F-A5F1-975F-8C76EBAA0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C8735-C316-1EDD-C8F5-35223B7C0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F83C2-46CB-752A-2DEF-64ABBBF5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CEA9-7E92-DC3A-BAD2-41CAD19B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2511-CC7B-52E9-79E3-3B87602A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6005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82F2-4A87-DCDE-B347-B2CA854C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F5FE1-37F7-1714-359F-7546A895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5CC6D-93EC-79C4-9F09-ED2CE05F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8AED5-1E32-D408-9ED7-1E87BAD44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FC42-952B-40B1-47A9-C421AC9D2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16F23-219A-D924-8E25-703EC2A6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1C049-4A23-4D1C-8281-77DECB40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326B7-F1A9-36C7-166C-BDCDA3EA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3405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EC93-FC31-7943-9997-0ADAF830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80E9D-7492-13A6-1D71-87A04A7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223EF-EFAD-4E3A-18FA-27D8CD09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7A273-D8DD-DF75-F4A4-BFE3BC68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8508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11B02-FC1E-E211-221F-2AFB2546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A4FF8-4D35-B9A5-E383-3D20CD23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F9C8C-C778-4A14-696B-8AB9C1DE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1084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93D0-39FA-DA7B-B437-2ABA365E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0A348-0E98-B953-B136-05FFB589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BA501-A1D6-095A-3F83-8AAA6D40A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685CE-2E65-6756-63AD-FBA482E2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E7421-A6A0-7F1D-A389-A2A71220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806E-ED94-1996-B2D7-7BD7DA40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86116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2977-296F-4D6D-346F-A06CE3D6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9CDD2-44B2-0FFB-525E-26F2C4B31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733EB-3A75-B245-3902-8C23A90BE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D117-36BC-AE33-71FE-FDA39801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DB0A-2CD0-884B-E9CB-00E08A89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CA2D4-300F-E5D9-BEDD-6DACE925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7149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2F726-0EB7-1EC3-E727-4E1FACB8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2F6BB-14E9-5A42-B7E4-8B852658B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25E5-E97F-B4C8-C9B6-98FA1C9E4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0A5D-3194-6D46-A8FD-DC46FDBE15FC}" type="datetimeFigureOut">
              <a:rPr lang="en-EG" smtClean="0"/>
              <a:t>11/02/2023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AA1B-86A1-CBD1-E95E-75E12741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6FC4-FCA5-3A8C-139F-524B0DF7D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85CAC-DCF8-D34A-9EC0-8EB7344939D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279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DC61-5FFE-F519-78A5-6F0A1CC8D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343" y="1716252"/>
            <a:ext cx="9144000" cy="2387600"/>
          </a:xfrm>
        </p:spPr>
        <p:txBody>
          <a:bodyPr/>
          <a:lstStyle/>
          <a:p>
            <a:pPr algn="l"/>
            <a:r>
              <a:rPr lang="en-EG" sz="11500" spc="-300" dirty="0">
                <a:latin typeface="Myriad Pro Light Cond" panose="020B0606030403020204" pitchFamily="34" charset="0"/>
              </a:rPr>
              <a:t>Sanad</a:t>
            </a:r>
            <a:endParaRPr lang="en-EG" spc="-300" dirty="0">
              <a:latin typeface="Myriad Pro Light Cond" panose="020B0606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37B46-2585-D669-1C92-559671F3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343" y="3895259"/>
            <a:ext cx="9144000" cy="581270"/>
          </a:xfrm>
        </p:spPr>
        <p:txBody>
          <a:bodyPr>
            <a:normAutofit/>
          </a:bodyPr>
          <a:lstStyle/>
          <a:p>
            <a:pPr algn="l"/>
            <a:r>
              <a:rPr lang="en-EG" sz="3200" dirty="0">
                <a:latin typeface="Myriad Condensed" pitchFamily="2" charset="77"/>
              </a:rPr>
              <a:t>Online Marketplace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599D1-F79B-5EF7-3482-10B5128C81CA}"/>
              </a:ext>
            </a:extLst>
          </p:cNvPr>
          <p:cNvSpPr txBox="1"/>
          <p:nvPr/>
        </p:nvSpPr>
        <p:spPr>
          <a:xfrm>
            <a:off x="1222343" y="935874"/>
            <a:ext cx="3265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G" sz="2400" dirty="0">
                <a:latin typeface="Myriad Condensed" pitchFamily="2" charset="77"/>
              </a:rPr>
              <a:t>Cairo University</a:t>
            </a:r>
          </a:p>
          <a:p>
            <a:pPr algn="ctr"/>
            <a:r>
              <a:rPr lang="en-EG" dirty="0">
                <a:latin typeface="Myriad Condensed" pitchFamily="2" charset="77"/>
              </a:rPr>
              <a:t>Faculty of Computers &amp; Artificial Inteligence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A7AB9DA-092F-C735-C990-51D9D0C273E0}"/>
              </a:ext>
            </a:extLst>
          </p:cNvPr>
          <p:cNvSpPr txBox="1">
            <a:spLocks/>
          </p:cNvSpPr>
          <p:nvPr/>
        </p:nvSpPr>
        <p:spPr>
          <a:xfrm>
            <a:off x="1222343" y="5299142"/>
            <a:ext cx="2029904" cy="58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EG" dirty="0">
                <a:latin typeface="Myriad Condensed" pitchFamily="2" charset="77"/>
              </a:rPr>
              <a:t>Supervised By: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87641A-809C-9732-1A5B-51E9797FD043}"/>
              </a:ext>
            </a:extLst>
          </p:cNvPr>
          <p:cNvSpPr txBox="1">
            <a:spLocks/>
          </p:cNvSpPr>
          <p:nvPr/>
        </p:nvSpPr>
        <p:spPr>
          <a:xfrm>
            <a:off x="1222343" y="5671819"/>
            <a:ext cx="9144000" cy="58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EG" dirty="0">
                <a:latin typeface="Myriad Pro Light Cond" panose="020B0606030403020204" pitchFamily="34" charset="0"/>
              </a:rPr>
              <a:t>Dr. Manar Elkady </a:t>
            </a:r>
          </a:p>
        </p:txBody>
      </p:sp>
    </p:spTree>
    <p:extLst>
      <p:ext uri="{BB962C8B-B14F-4D97-AF65-F5344CB8AC3E}">
        <p14:creationId xmlns:p14="http://schemas.microsoft.com/office/powerpoint/2010/main" val="207865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547A-90C0-FE1E-FEA2-768642B6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>
                <a:latin typeface="Myriad Pro Light Cond" panose="020B0606030403020204" pitchFamily="34" charset="0"/>
              </a:rPr>
              <a:t>Team Members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0204AE-30AB-1277-6786-07650EA74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66809"/>
              </p:ext>
            </p:extLst>
          </p:nvPr>
        </p:nvGraphicFramePr>
        <p:xfrm>
          <a:off x="838200" y="1659118"/>
          <a:ext cx="6109355" cy="2831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101">
                  <a:extLst>
                    <a:ext uri="{9D8B030D-6E8A-4147-A177-3AD203B41FA5}">
                      <a16:colId xmlns:a16="http://schemas.microsoft.com/office/drawing/2014/main" val="676440337"/>
                    </a:ext>
                  </a:extLst>
                </a:gridCol>
                <a:gridCol w="3921551">
                  <a:extLst>
                    <a:ext uri="{9D8B030D-6E8A-4147-A177-3AD203B41FA5}">
                      <a16:colId xmlns:a16="http://schemas.microsoft.com/office/drawing/2014/main" val="1570915617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3570003976"/>
                    </a:ext>
                  </a:extLst>
                </a:gridCol>
              </a:tblGrid>
              <a:tr h="697583">
                <a:tc>
                  <a:txBody>
                    <a:bodyPr/>
                    <a:lstStyle/>
                    <a:p>
                      <a:pPr algn="ctr"/>
                      <a:r>
                        <a:rPr lang="en-EG" sz="2000" dirty="0">
                          <a:latin typeface="Myriad Pro Light Cond" panose="020B0606030403020204" pitchFamily="34" charset="0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000" dirty="0">
                          <a:latin typeface="Myriad Pro Light Cond" panose="020B0606030403020204" pitchFamily="34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000" dirty="0">
                          <a:latin typeface="Myriad Pro Light Cond" panose="020B0606030403020204" pitchFamily="34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9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G" sz="2200" dirty="0">
                          <a:latin typeface="Myriad Condensed" pitchFamily="2" charset="77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G" sz="2200" dirty="0">
                          <a:latin typeface="Myriad Condensed" pitchFamily="2" charset="77"/>
                        </a:rPr>
                        <a:t>Sohaila Ahmed Gamal (TL)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G" sz="2200" dirty="0">
                          <a:latin typeface="Myriad Condensed" pitchFamily="2" charset="77"/>
                        </a:rPr>
                        <a:t>20196026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48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G" sz="2200" dirty="0">
                          <a:latin typeface="Myriad Condensed" pitchFamily="2" charset="77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G" sz="2200" dirty="0">
                          <a:latin typeface="Myriad Condensed" pitchFamily="2" charset="77"/>
                        </a:rPr>
                        <a:t>Khaled Ibrahim Shawki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G" sz="2200" dirty="0">
                          <a:latin typeface="Myriad Condensed" pitchFamily="2" charset="77"/>
                        </a:rPr>
                        <a:t>20206018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33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G" sz="2200" dirty="0">
                          <a:latin typeface="Myriad Condensed" pitchFamily="2" charset="77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EG" sz="2200" dirty="0">
                        <a:latin typeface="Myriad Condense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G" sz="2200" dirty="0">
                          <a:latin typeface="Myriad Condensed" pitchFamily="2" charset="77"/>
                        </a:rPr>
                        <a:t>201850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84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G" sz="2200" dirty="0">
                          <a:latin typeface="Myriad Condensed" pitchFamily="2" charset="77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EG" sz="2200" dirty="0">
                        <a:latin typeface="Myriad Condense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G" sz="2200" dirty="0">
                          <a:latin typeface="Myriad Condensed" pitchFamily="2" charset="77"/>
                        </a:rPr>
                        <a:t>20196112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86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G" sz="2200" dirty="0">
                          <a:latin typeface="Myriad Condensed" pitchFamily="2" charset="77"/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EG" sz="2200" dirty="0">
                        <a:latin typeface="Myriad Condense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G" sz="2200" dirty="0">
                          <a:latin typeface="Myriad Condensed" pitchFamily="2" charset="77"/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43963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46EA629-98C3-F91E-5331-93747BD6A153}"/>
              </a:ext>
            </a:extLst>
          </p:cNvPr>
          <p:cNvSpPr txBox="1">
            <a:spLocks/>
          </p:cNvSpPr>
          <p:nvPr/>
        </p:nvSpPr>
        <p:spPr>
          <a:xfrm>
            <a:off x="838200" y="5299142"/>
            <a:ext cx="2029904" cy="58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EG" dirty="0">
                <a:latin typeface="Myriad Condensed" pitchFamily="2" charset="77"/>
              </a:rPr>
              <a:t>Supervised By: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9A41E8A-6175-8839-68C5-2716566B6BEF}"/>
              </a:ext>
            </a:extLst>
          </p:cNvPr>
          <p:cNvSpPr txBox="1">
            <a:spLocks/>
          </p:cNvSpPr>
          <p:nvPr/>
        </p:nvSpPr>
        <p:spPr>
          <a:xfrm>
            <a:off x="838200" y="5671819"/>
            <a:ext cx="9144000" cy="58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EG" dirty="0">
                <a:latin typeface="Myriad Pro Light Cond" panose="020B0606030403020204" pitchFamily="34" charset="0"/>
              </a:rPr>
              <a:t>TA. Ahmed Hassan</a:t>
            </a:r>
          </a:p>
        </p:txBody>
      </p:sp>
    </p:spTree>
    <p:extLst>
      <p:ext uri="{BB962C8B-B14F-4D97-AF65-F5344CB8AC3E}">
        <p14:creationId xmlns:p14="http://schemas.microsoft.com/office/powerpoint/2010/main" val="188814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CD17-C302-71A3-D22E-5E603942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sz="6000" spc="-150" dirty="0">
                <a:latin typeface="Myriad Pro Light Cond" panose="020B0606030403020204" pitchFamily="34" charset="0"/>
              </a:rPr>
              <a:t>Agenda</a:t>
            </a:r>
            <a:endParaRPr lang="en-EG" spc="-150" dirty="0">
              <a:latin typeface="Myriad Pro Light Cond" panose="020B0606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CDF9-E345-3B73-8921-97AD35F6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EG" dirty="0">
                <a:latin typeface="Myriad Condensed" pitchFamily="2" charset="77"/>
              </a:rPr>
              <a:t>Project Idea</a:t>
            </a:r>
          </a:p>
          <a:p>
            <a:pPr>
              <a:lnSpc>
                <a:spcPct val="100000"/>
              </a:lnSpc>
            </a:pPr>
            <a:r>
              <a:rPr lang="en-EG" dirty="0">
                <a:latin typeface="Myriad Condensed" pitchFamily="2" charset="77"/>
              </a:rPr>
              <a:t>Problem Significance </a:t>
            </a:r>
          </a:p>
          <a:p>
            <a:pPr>
              <a:lnSpc>
                <a:spcPct val="100000"/>
              </a:lnSpc>
            </a:pPr>
            <a:r>
              <a:rPr lang="en-EG" dirty="0">
                <a:latin typeface="Myriad Condensed" pitchFamily="2" charset="77"/>
              </a:rPr>
              <a:t>Project Specification</a:t>
            </a:r>
          </a:p>
          <a:p>
            <a:pPr lvl="1">
              <a:lnSpc>
                <a:spcPct val="100000"/>
              </a:lnSpc>
            </a:pPr>
            <a:r>
              <a:rPr lang="en-EG" dirty="0">
                <a:latin typeface="Myriad Condensed" pitchFamily="2" charset="77"/>
              </a:rPr>
              <a:t>Use Case Diagram</a:t>
            </a:r>
          </a:p>
          <a:p>
            <a:pPr lvl="1">
              <a:lnSpc>
                <a:spcPct val="100000"/>
              </a:lnSpc>
            </a:pPr>
            <a:r>
              <a:rPr lang="en-EG" dirty="0">
                <a:latin typeface="Myriad Condensed" pitchFamily="2" charset="77"/>
              </a:rPr>
              <a:t>Architectrue Diagram</a:t>
            </a:r>
          </a:p>
          <a:p>
            <a:pPr lvl="1">
              <a:lnSpc>
                <a:spcPct val="100000"/>
              </a:lnSpc>
            </a:pPr>
            <a:r>
              <a:rPr lang="en-EG" dirty="0">
                <a:latin typeface="Myriad Condensed" pitchFamily="2" charset="77"/>
              </a:rPr>
              <a:t>Class &amp; Sequence Diagram </a:t>
            </a:r>
          </a:p>
          <a:p>
            <a:pPr>
              <a:lnSpc>
                <a:spcPct val="100000"/>
              </a:lnSpc>
            </a:pPr>
            <a:r>
              <a:rPr lang="en-EG" dirty="0">
                <a:latin typeface="Myriad Condensed" pitchFamily="2" charset="77"/>
              </a:rPr>
              <a:t> Time Plan</a:t>
            </a:r>
          </a:p>
          <a:p>
            <a:pPr lvl="1">
              <a:lnSpc>
                <a:spcPct val="100000"/>
              </a:lnSpc>
            </a:pPr>
            <a:r>
              <a:rPr lang="en-EG" dirty="0">
                <a:latin typeface="Myriad Condensed" pitchFamily="2" charset="77"/>
              </a:rPr>
              <a:t>Gannt Chart</a:t>
            </a:r>
          </a:p>
          <a:p>
            <a:pPr>
              <a:lnSpc>
                <a:spcPct val="100000"/>
              </a:lnSpc>
            </a:pPr>
            <a:r>
              <a:rPr lang="en-EG" dirty="0">
                <a:latin typeface="Myriad Condensed" pitchFamily="2" charset="77"/>
              </a:rPr>
              <a:t>Wireframes (UI)</a:t>
            </a:r>
          </a:p>
          <a:p>
            <a:pPr>
              <a:lnSpc>
                <a:spcPct val="100000"/>
              </a:lnSpc>
            </a:pPr>
            <a:r>
              <a:rPr lang="en-EG" dirty="0">
                <a:latin typeface="Myriad Condensed" pitchFamily="2" charset="7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075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83EA-5F10-D7B8-0A90-319AB271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>
                <a:latin typeface="Myriad Pro Light Cond" panose="020B0606030403020204" pitchFamily="34" charset="0"/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5BB3-F175-6719-60F6-F5CB3B54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28553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DC61-5FFE-F519-78A5-6F0A1CC8D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343" y="1539306"/>
            <a:ext cx="9144000" cy="2817854"/>
          </a:xfrm>
        </p:spPr>
        <p:txBody>
          <a:bodyPr>
            <a:normAutofit/>
          </a:bodyPr>
          <a:lstStyle/>
          <a:p>
            <a:pPr algn="l"/>
            <a:r>
              <a:rPr lang="en-EG" sz="11500" spc="-300" dirty="0">
                <a:latin typeface="Myriad Pro Light Cond" panose="020B0606030403020204" pitchFamily="34" charset="0"/>
              </a:rPr>
              <a:t>Any Questions?</a:t>
            </a:r>
            <a:endParaRPr lang="en-EG" spc="-300" dirty="0">
              <a:latin typeface="Myriad Pro Light Cond" panose="020B06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2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DC61-5FFE-F519-78A5-6F0A1CC8D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343" y="2560138"/>
            <a:ext cx="9144000" cy="1737724"/>
          </a:xfrm>
        </p:spPr>
        <p:txBody>
          <a:bodyPr/>
          <a:lstStyle/>
          <a:p>
            <a:pPr algn="l"/>
            <a:r>
              <a:rPr lang="en-EG" sz="11500" spc="-300" dirty="0">
                <a:latin typeface="Myriad Pro Light Cond" panose="020B0606030403020204" pitchFamily="34" charset="0"/>
              </a:rPr>
              <a:t>Thanks!</a:t>
            </a:r>
            <a:endParaRPr lang="en-EG" spc="-300" dirty="0">
              <a:latin typeface="Myriad Pro Light Cond" panose="020B06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88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Myriad Condensed</vt:lpstr>
      <vt:lpstr>Myriad Pro Light Cond</vt:lpstr>
      <vt:lpstr>Office Theme</vt:lpstr>
      <vt:lpstr>Sanad</vt:lpstr>
      <vt:lpstr>Team Members</vt:lpstr>
      <vt:lpstr>Agenda</vt:lpstr>
      <vt:lpstr>Project Idea</vt:lpstr>
      <vt:lpstr>Any Questions?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Sanad</dc:title>
  <dc:creator>خالد ابراهيم عبدالله شوقى</dc:creator>
  <cp:lastModifiedBy>خالد ابراهيم عبدالله شوقى</cp:lastModifiedBy>
  <cp:revision>3</cp:revision>
  <dcterms:created xsi:type="dcterms:W3CDTF">2023-02-10T01:08:56Z</dcterms:created>
  <dcterms:modified xsi:type="dcterms:W3CDTF">2023-02-11T04:34:34Z</dcterms:modified>
</cp:coreProperties>
</file>